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CC705-D634-4BBD-80CD-5E8491820F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5A79E-AF7E-439A-A91F-58C9F9DCA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8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58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61F4-AB40-45A5-AF70-55E0CE486688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6273-AE17-4233-97DA-7AC9F8388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61F4-AB40-45A5-AF70-55E0CE486688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6273-AE17-4233-97DA-7AC9F8388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0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61F4-AB40-45A5-AF70-55E0CE486688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6273-AE17-4233-97DA-7AC9F8388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6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ppt底板白-英文大写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lvl="0">
              <a:defRPr sz="4300"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0" lvl="0" indent="0" algn="ctr">
              <a:buNone/>
              <a:defRPr sz="2400" kern="1200">
                <a:solidFill>
                  <a:srgbClr val="16388A"/>
                </a:solidFill>
              </a:defRPr>
            </a:lvl1pPr>
            <a:lvl2pPr marL="457200" lvl="1" indent="-457200" algn="ctr">
              <a:buNone/>
              <a:defRPr sz="2400" kern="1200">
                <a:solidFill>
                  <a:srgbClr val="16388A"/>
                </a:solidFill>
              </a:defRPr>
            </a:lvl2pPr>
            <a:lvl3pPr marL="914400" lvl="2" indent="-914400" algn="ctr">
              <a:buNone/>
              <a:defRPr sz="2400" kern="1200">
                <a:solidFill>
                  <a:srgbClr val="16388A"/>
                </a:solidFill>
              </a:defRPr>
            </a:lvl3pPr>
            <a:lvl4pPr marL="1371600" lvl="3" indent="-1371600" algn="ctr">
              <a:buNone/>
              <a:defRPr sz="2400" kern="1200">
                <a:solidFill>
                  <a:srgbClr val="16388A"/>
                </a:solidFill>
              </a:defRPr>
            </a:lvl4pPr>
            <a:lvl5pPr marL="1828800" lvl="4" indent="-1828800" algn="ctr">
              <a:buNone/>
              <a:defRPr sz="2400" kern="1200">
                <a:solidFill>
                  <a:srgbClr val="16388A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pic>
        <p:nvPicPr>
          <p:cNvPr id="2053" name="图片 2052" descr="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3979864"/>
            <a:ext cx="3886200" cy="2878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2053" descr="图片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84467" y="179388"/>
            <a:ext cx="1007533" cy="506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图片 2054" descr="图片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78800" y="179388"/>
            <a:ext cx="1007533" cy="506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图片 2055" descr="图片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88200" y="179388"/>
            <a:ext cx="1007533" cy="506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图片 2056" descr="图片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86334" y="179388"/>
            <a:ext cx="1007533" cy="506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8" name="图片 2057" descr="图片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193867" y="179388"/>
            <a:ext cx="1007533" cy="50641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96627907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5038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728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76672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861" y="1268413"/>
            <a:ext cx="5376672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775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9716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4178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28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860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61F4-AB40-45A5-AF70-55E0CE486688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6273-AE17-4233-97DA-7AC9F8388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28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7038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101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67304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4307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6899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5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61F4-AB40-45A5-AF70-55E0CE486688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6273-AE17-4233-97DA-7AC9F8388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61F4-AB40-45A5-AF70-55E0CE486688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6273-AE17-4233-97DA-7AC9F8388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5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61F4-AB40-45A5-AF70-55E0CE486688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6273-AE17-4233-97DA-7AC9F8388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61F4-AB40-45A5-AF70-55E0CE486688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6273-AE17-4233-97DA-7AC9F8388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1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61F4-AB40-45A5-AF70-55E0CE486688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6273-AE17-4233-97DA-7AC9F8388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1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61F4-AB40-45A5-AF70-55E0CE486688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6273-AE17-4233-97DA-7AC9F8388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3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61F4-AB40-45A5-AF70-55E0CE486688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6273-AE17-4233-97DA-7AC9F8388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1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61F4-AB40-45A5-AF70-55E0CE486688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6273-AE17-4233-97DA-7AC9F8388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8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ppt底板白-英文大写4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26"/>
          <p:cNvSpPr/>
          <p:nvPr/>
        </p:nvSpPr>
        <p:spPr>
          <a:xfrm>
            <a:off x="383118" y="833439"/>
            <a:ext cx="5757333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6434667" y="6477001"/>
            <a:ext cx="5757333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标题 1028"/>
          <p:cNvSpPr>
            <a:spLocks noGrp="1"/>
          </p:cNvSpPr>
          <p:nvPr>
            <p:ph type="title"/>
          </p:nvPr>
        </p:nvSpPr>
        <p:spPr>
          <a:xfrm>
            <a:off x="0" y="179388"/>
            <a:ext cx="12192000" cy="688975"/>
          </a:xfrm>
          <a:prstGeom prst="rect">
            <a:avLst/>
          </a:prstGeom>
          <a:noFill/>
          <a:ln w="9525">
            <a:noFill/>
          </a:ln>
        </p:spPr>
        <p:txBody>
          <a:bodyPr tIns="54000" anchor="t" anchorCtr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1029"/>
          <p:cNvSpPr>
            <a:spLocks noGrp="1"/>
          </p:cNvSpPr>
          <p:nvPr>
            <p:ph type="body" idx="1"/>
          </p:nvPr>
        </p:nvSpPr>
        <p:spPr>
          <a:xfrm>
            <a:off x="575733" y="1268413"/>
            <a:ext cx="10972800" cy="5065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57245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rgbClr val="133984"/>
          </a:solidFill>
          <a:latin typeface="+mj-lt"/>
          <a:ea typeface="+mj-ea"/>
          <a:cs typeface="+mj-cs"/>
        </a:defRPr>
      </a:lvl1pPr>
    </p:titleStyle>
    <p:bodyStyle>
      <a:lvl1pPr marL="449580" lvl="0" indent="-449580" algn="l" defTabSz="91440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b="0" i="0" u="none" kern="1200" baseline="0">
          <a:solidFill>
            <a:srgbClr val="133984"/>
          </a:solidFill>
          <a:latin typeface="+mn-lt"/>
          <a:ea typeface="+mn-ea"/>
          <a:cs typeface="+mn-cs"/>
        </a:defRPr>
      </a:lvl1pPr>
      <a:lvl2pPr marL="914400" lvl="1" indent="-285750" algn="l" defTabSz="91440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b="0" i="0" u="none" kern="1200" baseline="0">
          <a:solidFill>
            <a:srgbClr val="133984"/>
          </a:solidFill>
          <a:latin typeface="+mn-lt"/>
          <a:ea typeface="+mn-ea"/>
          <a:cs typeface="+mn-cs"/>
        </a:defRPr>
      </a:lvl2pPr>
      <a:lvl3pPr marL="1322705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730375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3868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多普勒与</a:t>
            </a:r>
            <a:r>
              <a:rPr lang="en-US" altLang="zh-CN" dirty="0"/>
              <a:t>PSK</a:t>
            </a:r>
            <a:r>
              <a:rPr lang="zh-CN" altLang="en-US" dirty="0"/>
              <a:t>测距相互验证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609" y="1371599"/>
            <a:ext cx="845759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8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黑体</vt:lpstr>
      <vt:lpstr>华文新魏</vt:lpstr>
      <vt:lpstr>Arial</vt:lpstr>
      <vt:lpstr>Office 主题​​</vt:lpstr>
      <vt:lpstr>1_自定义设计方案</vt:lpstr>
      <vt:lpstr>多普勒与PSK测距相互验证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多普勒与PSK测距相互验证</dc:title>
  <dc:creator>bo wang</dc:creator>
  <cp:lastModifiedBy>bo wang</cp:lastModifiedBy>
  <cp:revision>2</cp:revision>
  <dcterms:created xsi:type="dcterms:W3CDTF">2016-11-25T01:10:52Z</dcterms:created>
  <dcterms:modified xsi:type="dcterms:W3CDTF">2016-11-25T01:48:55Z</dcterms:modified>
</cp:coreProperties>
</file>