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57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luosheng\Documents\SWatchPad\PSK\test2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luosheng\Documents\SWatchPad\PSK\test2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</a:t>
            </a:r>
            <a:r>
              <a:rPr lang="en-US" baseline="0"/>
              <a:t> original audio signal (amplitude)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val>
            <c:numRef>
              <c:f>[2]test!$A$1:$A$1750</c:f>
              <c:numCache>
                <c:formatCode>General</c:formatCode>
                <c:ptCount val="1750"/>
                <c:pt idx="0">
                  <c:v>-864.97186897999995</c:v>
                </c:pt>
                <c:pt idx="1">
                  <c:v>-1196.3245433699999</c:v>
                </c:pt>
                <c:pt idx="2">
                  <c:v>-1433.1216175500001</c:v>
                </c:pt>
                <c:pt idx="3">
                  <c:v>-1545.08146113</c:v>
                </c:pt>
                <c:pt idx="4">
                  <c:v>-1510.3986396</c:v>
                </c:pt>
                <c:pt idx="5">
                  <c:v>-1345.99806029</c:v>
                </c:pt>
                <c:pt idx="6">
                  <c:v>-1079.8605141999999</c:v>
                </c:pt>
                <c:pt idx="7">
                  <c:v>-739.96763672600002</c:v>
                </c:pt>
                <c:pt idx="8">
                  <c:v>-354.30106337000001</c:v>
                </c:pt>
                <c:pt idx="9">
                  <c:v>49.157570332600002</c:v>
                </c:pt>
                <c:pt idx="10">
                  <c:v>442.42662902699999</c:v>
                </c:pt>
                <c:pt idx="11">
                  <c:v>797.52447718099995</c:v>
                </c:pt>
                <c:pt idx="12">
                  <c:v>1086.4694792800001</c:v>
                </c:pt>
                <c:pt idx="13">
                  <c:v>1281.27999995</c:v>
                </c:pt>
                <c:pt idx="14">
                  <c:v>1360.5607394900001</c:v>
                </c:pt>
                <c:pt idx="15">
                  <c:v>1333.01409195</c:v>
                </c:pt>
                <c:pt idx="16">
                  <c:v>1215.9348410699999</c:v>
                </c:pt>
                <c:pt idx="17">
                  <c:v>1026.6184283099999</c:v>
                </c:pt>
                <c:pt idx="18">
                  <c:v>782.36029501899998</c:v>
                </c:pt>
                <c:pt idx="19">
                  <c:v>500.45588265999999</c:v>
                </c:pt>
                <c:pt idx="20">
                  <c:v>198.20063256099999</c:v>
                </c:pt>
                <c:pt idx="21">
                  <c:v>-107.11001383</c:v>
                </c:pt>
                <c:pt idx="22">
                  <c:v>-398.18061506700002</c:v>
                </c:pt>
                <c:pt idx="23">
                  <c:v>-657.715729829</c:v>
                </c:pt>
                <c:pt idx="24">
                  <c:v>-870.99858834199995</c:v>
                </c:pt>
                <c:pt idx="25">
                  <c:v>-1035.0972798499999</c:v>
                </c:pt>
                <c:pt idx="26">
                  <c:v>-1150.44457371</c:v>
                </c:pt>
                <c:pt idx="27">
                  <c:v>-1217.4734972000001</c:v>
                </c:pt>
                <c:pt idx="28">
                  <c:v>-1236.6170776399999</c:v>
                </c:pt>
                <c:pt idx="29">
                  <c:v>-1208.3083423400001</c:v>
                </c:pt>
                <c:pt idx="30">
                  <c:v>-1132.98031864</c:v>
                </c:pt>
                <c:pt idx="31">
                  <c:v>-1011.06603381</c:v>
                </c:pt>
                <c:pt idx="32">
                  <c:v>-842.99851520599998</c:v>
                </c:pt>
                <c:pt idx="33">
                  <c:v>-629.21079009699997</c:v>
                </c:pt>
                <c:pt idx="34">
                  <c:v>-372.52614761000001</c:v>
                </c:pt>
                <c:pt idx="35">
                  <c:v>-86.6926595507</c:v>
                </c:pt>
                <c:pt idx="36">
                  <c:v>211.42220423500001</c:v>
                </c:pt>
                <c:pt idx="37">
                  <c:v>504.95073411200002</c:v>
                </c:pt>
                <c:pt idx="38">
                  <c:v>777.02522044399996</c:v>
                </c:pt>
                <c:pt idx="39">
                  <c:v>1010.77795372</c:v>
                </c:pt>
                <c:pt idx="40">
                  <c:v>1189.3412242700001</c:v>
                </c:pt>
                <c:pt idx="41">
                  <c:v>1295.8473225600001</c:v>
                </c:pt>
                <c:pt idx="42">
                  <c:v>1313.42853896</c:v>
                </c:pt>
                <c:pt idx="43">
                  <c:v>1225.2171639000001</c:v>
                </c:pt>
                <c:pt idx="44">
                  <c:v>1020.89478119</c:v>
                </c:pt>
                <c:pt idx="45">
                  <c:v>720.07945801000005</c:v>
                </c:pt>
                <c:pt idx="46">
                  <c:v>350.93790900200003</c:v>
                </c:pt>
                <c:pt idx="47">
                  <c:v>-58.362493004800001</c:v>
                </c:pt>
                <c:pt idx="48">
                  <c:v>-479.65437515600001</c:v>
                </c:pt>
                <c:pt idx="49">
                  <c:v>-884.77036478299999</c:v>
                </c:pt>
                <c:pt idx="50">
                  <c:v>-1245.54308898</c:v>
                </c:pt>
                <c:pt idx="51">
                  <c:v>-1533.80517506</c:v>
                </c:pt>
                <c:pt idx="52">
                  <c:v>-1721.3892501800001</c:v>
                </c:pt>
                <c:pt idx="53">
                  <c:v>-1780.1279415399999</c:v>
                </c:pt>
                <c:pt idx="54">
                  <c:v>-1690.30754998</c:v>
                </c:pt>
                <c:pt idx="55">
                  <c:v>-1470.8591532099999</c:v>
                </c:pt>
                <c:pt idx="56">
                  <c:v>-1151.75019421</c:v>
                </c:pt>
                <c:pt idx="57">
                  <c:v>-762.94896704200005</c:v>
                </c:pt>
                <c:pt idx="58">
                  <c:v>-334.42376595299999</c:v>
                </c:pt>
                <c:pt idx="59">
                  <c:v>103.857115037</c:v>
                </c:pt>
                <c:pt idx="60">
                  <c:v>521.92538171900003</c:v>
                </c:pt>
                <c:pt idx="61">
                  <c:v>889.81273989500005</c:v>
                </c:pt>
                <c:pt idx="62">
                  <c:v>1177.5508955299999</c:v>
                </c:pt>
                <c:pt idx="63">
                  <c:v>1355.1715544000001</c:v>
                </c:pt>
                <c:pt idx="64">
                  <c:v>1400.2817429199999</c:v>
                </c:pt>
                <c:pt idx="65">
                  <c:v>1325.12110663</c:v>
                </c:pt>
                <c:pt idx="66">
                  <c:v>1151.82072429</c:v>
                </c:pt>
                <c:pt idx="67">
                  <c:v>902.51243897699999</c:v>
                </c:pt>
                <c:pt idx="68">
                  <c:v>599.32809384200004</c:v>
                </c:pt>
                <c:pt idx="69">
                  <c:v>264.39953205799998</c:v>
                </c:pt>
                <c:pt idx="70">
                  <c:v>-80.141403350100006</c:v>
                </c:pt>
                <c:pt idx="71">
                  <c:v>-412.162869161</c:v>
                </c:pt>
                <c:pt idx="72">
                  <c:v>-709.53302234900002</c:v>
                </c:pt>
                <c:pt idx="73">
                  <c:v>-950.12001973700001</c:v>
                </c:pt>
                <c:pt idx="74">
                  <c:v>-1116.0591921099999</c:v>
                </c:pt>
                <c:pt idx="75">
                  <c:v>-1208.9961576400001</c:v>
                </c:pt>
                <c:pt idx="76">
                  <c:v>-1236.14936934</c:v>
                </c:pt>
                <c:pt idx="77">
                  <c:v>-1204.7377117000001</c:v>
                </c:pt>
                <c:pt idx="78">
                  <c:v>-1121.98006921</c:v>
                </c:pt>
                <c:pt idx="79">
                  <c:v>-995.09532640800001</c:v>
                </c:pt>
                <c:pt idx="80">
                  <c:v>-831.30236774499997</c:v>
                </c:pt>
                <c:pt idx="81">
                  <c:v>-637.82007773999999</c:v>
                </c:pt>
                <c:pt idx="82">
                  <c:v>-421.86734092699999</c:v>
                </c:pt>
                <c:pt idx="83">
                  <c:v>-190.66304174199999</c:v>
                </c:pt>
                <c:pt idx="84">
                  <c:v>48.1253850003</c:v>
                </c:pt>
                <c:pt idx="85">
                  <c:v>284.77946798099998</c:v>
                </c:pt>
                <c:pt idx="86">
                  <c:v>508.99483435100001</c:v>
                </c:pt>
                <c:pt idx="87">
                  <c:v>710.46706581599994</c:v>
                </c:pt>
                <c:pt idx="88">
                  <c:v>878.89174417000004</c:v>
                </c:pt>
                <c:pt idx="89">
                  <c:v>1003.9644511</c:v>
                </c:pt>
                <c:pt idx="90">
                  <c:v>1075.3807683800001</c:v>
                </c:pt>
                <c:pt idx="91">
                  <c:v>1082.83627772</c:v>
                </c:pt>
                <c:pt idx="92">
                  <c:v>1016.02656087</c:v>
                </c:pt>
                <c:pt idx="93">
                  <c:v>864.64719954300006</c:v>
                </c:pt>
                <c:pt idx="94">
                  <c:v>623.48180019699998</c:v>
                </c:pt>
                <c:pt idx="95">
                  <c:v>310.58151209099998</c:v>
                </c:pt>
                <c:pt idx="96">
                  <c:v>-49.355291890099998</c:v>
                </c:pt>
                <c:pt idx="97">
                  <c:v>-431.629722179</c:v>
                </c:pt>
                <c:pt idx="98">
                  <c:v>-811.54288938100001</c:v>
                </c:pt>
                <c:pt idx="99">
                  <c:v>-1164.39590393</c:v>
                </c:pt>
                <c:pt idx="100">
                  <c:v>-1465.4898762800001</c:v>
                </c:pt>
                <c:pt idx="101">
                  <c:v>-1690.12591701</c:v>
                </c:pt>
                <c:pt idx="102">
                  <c:v>-1813.60513655</c:v>
                </c:pt>
                <c:pt idx="103">
                  <c:v>-1811.2286454299999</c:v>
                </c:pt>
                <c:pt idx="104">
                  <c:v>-1666.3419239699999</c:v>
                </c:pt>
                <c:pt idx="105">
                  <c:v>-1399.0806689399999</c:v>
                </c:pt>
                <c:pt idx="106">
                  <c:v>-1040.09198092</c:v>
                </c:pt>
                <c:pt idx="107">
                  <c:v>-620.02377921899995</c:v>
                </c:pt>
                <c:pt idx="108">
                  <c:v>-169.52398294</c:v>
                </c:pt>
                <c:pt idx="109">
                  <c:v>280.75948863899998</c:v>
                </c:pt>
                <c:pt idx="110">
                  <c:v>700.178716237</c:v>
                </c:pt>
                <c:pt idx="111">
                  <c:v>1058.08578076</c:v>
                </c:pt>
                <c:pt idx="112">
                  <c:v>1323.8327629099999</c:v>
                </c:pt>
                <c:pt idx="113">
                  <c:v>1466.7717434599999</c:v>
                </c:pt>
                <c:pt idx="114">
                  <c:v>1464.5490625299999</c:v>
                </c:pt>
                <c:pt idx="115">
                  <c:v>1332.7475301899999</c:v>
                </c:pt>
                <c:pt idx="116">
                  <c:v>1097.7898227600001</c:v>
                </c:pt>
                <c:pt idx="117">
                  <c:v>786.09946239199996</c:v>
                </c:pt>
                <c:pt idx="118">
                  <c:v>424.09997126399998</c:v>
                </c:pt>
                <c:pt idx="119">
                  <c:v>38.214871402900002</c:v>
                </c:pt>
                <c:pt idx="120">
                  <c:v>-345.13231495399998</c:v>
                </c:pt>
                <c:pt idx="121">
                  <c:v>-699.51806578799994</c:v>
                </c:pt>
                <c:pt idx="122">
                  <c:v>-998.51885891200004</c:v>
                </c:pt>
                <c:pt idx="123">
                  <c:v>-1215.7111721700001</c:v>
                </c:pt>
                <c:pt idx="124">
                  <c:v>-1330.5420243900001</c:v>
                </c:pt>
                <c:pt idx="125">
                  <c:v>-1349.3116577000001</c:v>
                </c:pt>
                <c:pt idx="126">
                  <c:v>-1285.99396551</c:v>
                </c:pt>
                <c:pt idx="127">
                  <c:v>-1154.5634410600001</c:v>
                </c:pt>
                <c:pt idx="128">
                  <c:v>-968.99457765800003</c:v>
                </c:pt>
                <c:pt idx="129">
                  <c:v>-743.261868521</c:v>
                </c:pt>
                <c:pt idx="130">
                  <c:v>-491.33980693900003</c:v>
                </c:pt>
                <c:pt idx="131">
                  <c:v>-227.20288622199999</c:v>
                </c:pt>
                <c:pt idx="132">
                  <c:v>35.174400440100001</c:v>
                </c:pt>
                <c:pt idx="133">
                  <c:v>281.81755970500001</c:v>
                </c:pt>
                <c:pt idx="134">
                  <c:v>500.31413025500001</c:v>
                </c:pt>
                <c:pt idx="135">
                  <c:v>685.39739044400005</c:v>
                </c:pt>
                <c:pt idx="136">
                  <c:v>833.84278657699997</c:v>
                </c:pt>
                <c:pt idx="137">
                  <c:v>942.42592497299995</c:v>
                </c:pt>
                <c:pt idx="138">
                  <c:v>1007.92241187</c:v>
                </c:pt>
                <c:pt idx="139">
                  <c:v>1027.10785358</c:v>
                </c:pt>
                <c:pt idx="140">
                  <c:v>996.75785633800001</c:v>
                </c:pt>
                <c:pt idx="141">
                  <c:v>913.64802645199995</c:v>
                </c:pt>
                <c:pt idx="142">
                  <c:v>774.55397016899997</c:v>
                </c:pt>
                <c:pt idx="143">
                  <c:v>576.25129376999996</c:v>
                </c:pt>
                <c:pt idx="144">
                  <c:v>318.84566019699997</c:v>
                </c:pt>
                <c:pt idx="145">
                  <c:v>17.677923871000001</c:v>
                </c:pt>
                <c:pt idx="146">
                  <c:v>-307.556635787</c:v>
                </c:pt>
                <c:pt idx="147">
                  <c:v>-637.16239782399998</c:v>
                </c:pt>
                <c:pt idx="148">
                  <c:v>-951.44374114599998</c:v>
                </c:pt>
                <c:pt idx="149">
                  <c:v>-1230.70504467</c:v>
                </c:pt>
                <c:pt idx="150">
                  <c:v>-1455.2506874200001</c:v>
                </c:pt>
                <c:pt idx="151">
                  <c:v>-1605.3850483000001</c:v>
                </c:pt>
                <c:pt idx="152">
                  <c:v>-1661.41250631</c:v>
                </c:pt>
                <c:pt idx="153">
                  <c:v>-1603.63744036</c:v>
                </c:pt>
                <c:pt idx="154">
                  <c:v>-1419.48921208</c:v>
                </c:pt>
                <c:pt idx="155">
                  <c:v>-1128.9972963299999</c:v>
                </c:pt>
                <c:pt idx="156">
                  <c:v>-761.50955223200003</c:v>
                </c:pt>
                <c:pt idx="157">
                  <c:v>-346.37457161200001</c:v>
                </c:pt>
                <c:pt idx="158">
                  <c:v>87.059053901599995</c:v>
                </c:pt>
                <c:pt idx="159">
                  <c:v>509.44273243700002</c:v>
                </c:pt>
                <c:pt idx="160">
                  <c:v>891.42787236499998</c:v>
                </c:pt>
                <c:pt idx="161">
                  <c:v>1203.66588187</c:v>
                </c:pt>
                <c:pt idx="162">
                  <c:v>1416.80816916</c:v>
                </c:pt>
                <c:pt idx="163">
                  <c:v>1501.5061425599999</c:v>
                </c:pt>
                <c:pt idx="164">
                  <c:v>1436.99075963</c:v>
                </c:pt>
                <c:pt idx="165">
                  <c:v>1241.75193638</c:v>
                </c:pt>
                <c:pt idx="166">
                  <c:v>945.50232878099996</c:v>
                </c:pt>
                <c:pt idx="167">
                  <c:v>577.95547692599996</c:v>
                </c:pt>
                <c:pt idx="168">
                  <c:v>168.82492073500001</c:v>
                </c:pt>
                <c:pt idx="169">
                  <c:v>-252.175799711</c:v>
                </c:pt>
                <c:pt idx="170">
                  <c:v>-655.33314432300006</c:v>
                </c:pt>
                <c:pt idx="171">
                  <c:v>-1010.9335731899999</c:v>
                </c:pt>
                <c:pt idx="172">
                  <c:v>-1289.26354618</c:v>
                </c:pt>
                <c:pt idx="173">
                  <c:v>-1460.6095233599999</c:v>
                </c:pt>
                <c:pt idx="174">
                  <c:v>-1502.66165125</c:v>
                </c:pt>
                <c:pt idx="175">
                  <c:v>-1426.9914746699999</c:v>
                </c:pt>
                <c:pt idx="176">
                  <c:v>-1254.8568864700001</c:v>
                </c:pt>
                <c:pt idx="177">
                  <c:v>-1007.51654406</c:v>
                </c:pt>
                <c:pt idx="178">
                  <c:v>-706.22910472800004</c:v>
                </c:pt>
                <c:pt idx="179">
                  <c:v>-372.25322587699998</c:v>
                </c:pt>
                <c:pt idx="180">
                  <c:v>-26.847564925899999</c:v>
                </c:pt>
                <c:pt idx="181">
                  <c:v>308.72922086</c:v>
                </c:pt>
                <c:pt idx="182">
                  <c:v>613.21847402000003</c:v>
                </c:pt>
                <c:pt idx="183">
                  <c:v>865.36153727700002</c:v>
                </c:pt>
                <c:pt idx="184">
                  <c:v>1047.8075266200001</c:v>
                </c:pt>
                <c:pt idx="185">
                  <c:v>1161.0902584200001</c:v>
                </c:pt>
                <c:pt idx="186">
                  <c:v>1210.85705822</c:v>
                </c:pt>
                <c:pt idx="187">
                  <c:v>1202.7556558900001</c:v>
                </c:pt>
                <c:pt idx="188">
                  <c:v>1142.4337813300001</c:v>
                </c:pt>
                <c:pt idx="189">
                  <c:v>1035.53916439</c:v>
                </c:pt>
                <c:pt idx="190">
                  <c:v>887.71953498699997</c:v>
                </c:pt>
                <c:pt idx="191">
                  <c:v>704.62262296200004</c:v>
                </c:pt>
                <c:pt idx="192">
                  <c:v>491.89615821299998</c:v>
                </c:pt>
                <c:pt idx="193">
                  <c:v>255.18787065800001</c:v>
                </c:pt>
                <c:pt idx="194">
                  <c:v>1.0776990145200001</c:v>
                </c:pt>
                <c:pt idx="195">
                  <c:v>-259.587595712</c:v>
                </c:pt>
                <c:pt idx="196">
                  <c:v>-514.74119450900002</c:v>
                </c:pt>
                <c:pt idx="197">
                  <c:v>-752.31618158799995</c:v>
                </c:pt>
                <c:pt idx="198">
                  <c:v>-960.24564116800002</c:v>
                </c:pt>
                <c:pt idx="199">
                  <c:v>-1126.46265756</c:v>
                </c:pt>
                <c:pt idx="200">
                  <c:v>-1238.9003149800001</c:v>
                </c:pt>
                <c:pt idx="201">
                  <c:v>-1285.49169768</c:v>
                </c:pt>
                <c:pt idx="202">
                  <c:v>-1254.1698899200001</c:v>
                </c:pt>
                <c:pt idx="203">
                  <c:v>-1132.8679759500001</c:v>
                </c:pt>
                <c:pt idx="204">
                  <c:v>-914.97778738500006</c:v>
                </c:pt>
                <c:pt idx="205">
                  <c:v>-618.87868361899996</c:v>
                </c:pt>
                <c:pt idx="206">
                  <c:v>-270.09561094100002</c:v>
                </c:pt>
                <c:pt idx="207">
                  <c:v>105.845917309</c:v>
                </c:pt>
                <c:pt idx="208">
                  <c:v>483.42038758199999</c:v>
                </c:pt>
                <c:pt idx="209">
                  <c:v>837.10228654599996</c:v>
                </c:pt>
                <c:pt idx="210">
                  <c:v>1141.3661007000001</c:v>
                </c:pt>
                <c:pt idx="211">
                  <c:v>1370.6863165699999</c:v>
                </c:pt>
                <c:pt idx="212">
                  <c:v>1499.53742078</c:v>
                </c:pt>
                <c:pt idx="213">
                  <c:v>1502.39389985</c:v>
                </c:pt>
                <c:pt idx="214">
                  <c:v>1361.9083777799999</c:v>
                </c:pt>
                <c:pt idx="215">
                  <c:v>1098.1724316</c:v>
                </c:pt>
                <c:pt idx="216">
                  <c:v>741.98486344599996</c:v>
                </c:pt>
                <c:pt idx="217">
                  <c:v>324.14532682200002</c:v>
                </c:pt>
                <c:pt idx="218">
                  <c:v>-124.546524598</c:v>
                </c:pt>
                <c:pt idx="219">
                  <c:v>-573.29103712699998</c:v>
                </c:pt>
                <c:pt idx="220">
                  <c:v>-991.28855727799998</c:v>
                </c:pt>
                <c:pt idx="221">
                  <c:v>-1347.73943132</c:v>
                </c:pt>
                <c:pt idx="222">
                  <c:v>-1611.8440057299999</c:v>
                </c:pt>
                <c:pt idx="223">
                  <c:v>-1752.80262683</c:v>
                </c:pt>
                <c:pt idx="224">
                  <c:v>-1748.07778968</c:v>
                </c:pt>
                <c:pt idx="225">
                  <c:v>-1612.9589367799999</c:v>
                </c:pt>
                <c:pt idx="226">
                  <c:v>-1373.5546608499999</c:v>
                </c:pt>
                <c:pt idx="227">
                  <c:v>-1055.97441663</c:v>
                </c:pt>
                <c:pt idx="228">
                  <c:v>-686.32765896299998</c:v>
                </c:pt>
                <c:pt idx="229">
                  <c:v>-290.723842703</c:v>
                </c:pt>
                <c:pt idx="230">
                  <c:v>104.727577462</c:v>
                </c:pt>
                <c:pt idx="231">
                  <c:v>473.91714666899998</c:v>
                </c:pt>
                <c:pt idx="232">
                  <c:v>790.73541007300003</c:v>
                </c:pt>
                <c:pt idx="233">
                  <c:v>1029.0729129599999</c:v>
                </c:pt>
                <c:pt idx="234">
                  <c:v>1168.48060476</c:v>
                </c:pt>
                <c:pt idx="235">
                  <c:v>1214.42703254</c:v>
                </c:pt>
                <c:pt idx="236">
                  <c:v>1179.79427616</c:v>
                </c:pt>
                <c:pt idx="237">
                  <c:v>1077.4650073800001</c:v>
                </c:pt>
                <c:pt idx="238">
                  <c:v>920.32189792899999</c:v>
                </c:pt>
                <c:pt idx="239">
                  <c:v>721.24761957999999</c:v>
                </c:pt>
                <c:pt idx="240">
                  <c:v>493.12484402400003</c:v>
                </c:pt>
                <c:pt idx="241">
                  <c:v>248.836243032</c:v>
                </c:pt>
                <c:pt idx="242">
                  <c:v>1.2644883848399999</c:v>
                </c:pt>
                <c:pt idx="243">
                  <c:v>-236.70774824599999</c:v>
                </c:pt>
                <c:pt idx="244">
                  <c:v>-453.403930355</c:v>
                </c:pt>
                <c:pt idx="245">
                  <c:v>-642.67061386099999</c:v>
                </c:pt>
                <c:pt idx="246">
                  <c:v>-799.93433409299996</c:v>
                </c:pt>
                <c:pt idx="247">
                  <c:v>-920.62175265500002</c:v>
                </c:pt>
                <c:pt idx="248">
                  <c:v>-1000.15953123</c:v>
                </c:pt>
                <c:pt idx="249">
                  <c:v>-1033.97433146</c:v>
                </c:pt>
                <c:pt idx="250">
                  <c:v>-1017.4928149900001</c:v>
                </c:pt>
                <c:pt idx="251">
                  <c:v>-946.14164345999995</c:v>
                </c:pt>
                <c:pt idx="252">
                  <c:v>-815.34747855499995</c:v>
                </c:pt>
                <c:pt idx="253">
                  <c:v>-620.53698188099997</c:v>
                </c:pt>
                <c:pt idx="254">
                  <c:v>-360.89381080999999</c:v>
                </c:pt>
                <c:pt idx="255">
                  <c:v>-52.8070708694</c:v>
                </c:pt>
                <c:pt idx="256">
                  <c:v>282.41176880199998</c:v>
                </c:pt>
                <c:pt idx="257">
                  <c:v>623.450844459</c:v>
                </c:pt>
                <c:pt idx="258">
                  <c:v>948.99829235200002</c:v>
                </c:pt>
                <c:pt idx="259">
                  <c:v>1237.7422488699999</c:v>
                </c:pt>
                <c:pt idx="260">
                  <c:v>1468.37085024</c:v>
                </c:pt>
                <c:pt idx="261">
                  <c:v>1619.5722328300001</c:v>
                </c:pt>
                <c:pt idx="262">
                  <c:v>1670.0345328799999</c:v>
                </c:pt>
                <c:pt idx="263">
                  <c:v>1598.4458867200001</c:v>
                </c:pt>
                <c:pt idx="264">
                  <c:v>1391.12910758</c:v>
                </c:pt>
                <c:pt idx="265">
                  <c:v>1069.3737335799999</c:v>
                </c:pt>
                <c:pt idx="266">
                  <c:v>664.47393861</c:v>
                </c:pt>
                <c:pt idx="267">
                  <c:v>207.72470002700001</c:v>
                </c:pt>
                <c:pt idx="268">
                  <c:v>-269.57900480400002</c:v>
                </c:pt>
                <c:pt idx="269">
                  <c:v>-736.14219872800004</c:v>
                </c:pt>
                <c:pt idx="270">
                  <c:v>-1160.6699043199999</c:v>
                </c:pt>
                <c:pt idx="271">
                  <c:v>-1511.8671443999999</c:v>
                </c:pt>
                <c:pt idx="272">
                  <c:v>-1758.4389416199999</c:v>
                </c:pt>
                <c:pt idx="273">
                  <c:v>-1869.0903186600001</c:v>
                </c:pt>
                <c:pt idx="274">
                  <c:v>-1821.46989242</c:v>
                </c:pt>
                <c:pt idx="275">
                  <c:v>-1634.1915074599999</c:v>
                </c:pt>
                <c:pt idx="276">
                  <c:v>-1337.59097096</c:v>
                </c:pt>
                <c:pt idx="277">
                  <c:v>-962.00503287799995</c:v>
                </c:pt>
                <c:pt idx="278">
                  <c:v>-537.77044339600002</c:v>
                </c:pt>
                <c:pt idx="279">
                  <c:v>-95.223952456299997</c:v>
                </c:pt>
                <c:pt idx="280">
                  <c:v>335.297689811</c:v>
                </c:pt>
                <c:pt idx="281">
                  <c:v>723.45773328400003</c:v>
                </c:pt>
                <c:pt idx="282">
                  <c:v>1038.91942801</c:v>
                </c:pt>
                <c:pt idx="283">
                  <c:v>1251.3460238299999</c:v>
                </c:pt>
                <c:pt idx="284">
                  <c:v>1337.6644940399999</c:v>
                </c:pt>
                <c:pt idx="285">
                  <c:v>1308.07554903</c:v>
                </c:pt>
                <c:pt idx="286">
                  <c:v>1182.3018330100001</c:v>
                </c:pt>
                <c:pt idx="287">
                  <c:v>980.06675757100004</c:v>
                </c:pt>
                <c:pt idx="288">
                  <c:v>721.09373436299995</c:v>
                </c:pt>
                <c:pt idx="289">
                  <c:v>425.10617505499999</c:v>
                </c:pt>
                <c:pt idx="290">
                  <c:v>111.827491189</c:v>
                </c:pt>
                <c:pt idx="291">
                  <c:v>-199.01890552099999</c:v>
                </c:pt>
                <c:pt idx="292">
                  <c:v>-487.70960353700002</c:v>
                </c:pt>
                <c:pt idx="293">
                  <c:v>-734.52119118400003</c:v>
                </c:pt>
                <c:pt idx="294">
                  <c:v>-923.02730166000003</c:v>
                </c:pt>
                <c:pt idx="295">
                  <c:v>-1051.9060610199999</c:v>
                </c:pt>
                <c:pt idx="296">
                  <c:v>-1124.1584270200001</c:v>
                </c:pt>
                <c:pt idx="297">
                  <c:v>-1142.78570657</c:v>
                </c:pt>
                <c:pt idx="298">
                  <c:v>-1110.78920651</c:v>
                </c:pt>
                <c:pt idx="299">
                  <c:v>-1031.17023374</c:v>
                </c:pt>
                <c:pt idx="300">
                  <c:v>-906.93009510900004</c:v>
                </c:pt>
                <c:pt idx="301">
                  <c:v>-741.07009752199997</c:v>
                </c:pt>
                <c:pt idx="302">
                  <c:v>-536.59154780599999</c:v>
                </c:pt>
                <c:pt idx="303">
                  <c:v>-296.495752853</c:v>
                </c:pt>
                <c:pt idx="304">
                  <c:v>-25.566832022100002</c:v>
                </c:pt>
                <c:pt idx="305">
                  <c:v>263.24290324899999</c:v>
                </c:pt>
                <c:pt idx="306">
                  <c:v>554.64323694500001</c:v>
                </c:pt>
                <c:pt idx="307">
                  <c:v>833.34376390499995</c:v>
                </c:pt>
                <c:pt idx="308">
                  <c:v>1084.05407909</c:v>
                </c:pt>
                <c:pt idx="309">
                  <c:v>1291.4837773100001</c:v>
                </c:pt>
                <c:pt idx="310">
                  <c:v>1440.3424534999999</c:v>
                </c:pt>
                <c:pt idx="311">
                  <c:v>1515.3397025199999</c:v>
                </c:pt>
                <c:pt idx="312">
                  <c:v>1501.1851192399999</c:v>
                </c:pt>
                <c:pt idx="313">
                  <c:v>1382.5882985400001</c:v>
                </c:pt>
                <c:pt idx="314">
                  <c:v>1150.6060774099999</c:v>
                </c:pt>
                <c:pt idx="315">
                  <c:v>825.37863767299996</c:v>
                </c:pt>
                <c:pt idx="316">
                  <c:v>435.37115245799998</c:v>
                </c:pt>
                <c:pt idx="317">
                  <c:v>9.0494697317699995</c:v>
                </c:pt>
                <c:pt idx="318">
                  <c:v>-425.12056273299999</c:v>
                </c:pt>
                <c:pt idx="319">
                  <c:v>-838.67309697600001</c:v>
                </c:pt>
                <c:pt idx="320">
                  <c:v>-1203.1422850500001</c:v>
                </c:pt>
                <c:pt idx="321">
                  <c:v>-1490.06227915</c:v>
                </c:pt>
                <c:pt idx="322">
                  <c:v>-1670.9672313200001</c:v>
                </c:pt>
                <c:pt idx="323">
                  <c:v>-1717.3912937099999</c:v>
                </c:pt>
                <c:pt idx="324">
                  <c:v>-1609.62704274</c:v>
                </c:pt>
                <c:pt idx="325">
                  <c:v>-1368.1021482799999</c:v>
                </c:pt>
                <c:pt idx="326">
                  <c:v>-1024.73381169</c:v>
                </c:pt>
                <c:pt idx="327">
                  <c:v>-611.44016758800001</c:v>
                </c:pt>
                <c:pt idx="328">
                  <c:v>-160.13935035099999</c:v>
                </c:pt>
                <c:pt idx="329">
                  <c:v>297.25050544999999</c:v>
                </c:pt>
                <c:pt idx="330">
                  <c:v>728.81126524499996</c:v>
                </c:pt>
                <c:pt idx="331">
                  <c:v>1102.62479465</c:v>
                </c:pt>
                <c:pt idx="332">
                  <c:v>1386.7729590900001</c:v>
                </c:pt>
                <c:pt idx="333">
                  <c:v>1549.3376240499999</c:v>
                </c:pt>
                <c:pt idx="334">
                  <c:v>1566.71034525</c:v>
                </c:pt>
                <c:pt idx="335">
                  <c:v>1453.36488702</c:v>
                </c:pt>
                <c:pt idx="336">
                  <c:v>1234.6778323799999</c:v>
                </c:pt>
                <c:pt idx="337">
                  <c:v>936.02665152899999</c:v>
                </c:pt>
                <c:pt idx="338">
                  <c:v>582.78881469400005</c:v>
                </c:pt>
                <c:pt idx="339">
                  <c:v>200.341791943</c:v>
                </c:pt>
                <c:pt idx="340">
                  <c:v>-185.93694644300001</c:v>
                </c:pt>
                <c:pt idx="341">
                  <c:v>-550.66993040399996</c:v>
                </c:pt>
                <c:pt idx="342">
                  <c:v>-868.47968970800002</c:v>
                </c:pt>
                <c:pt idx="343">
                  <c:v>-1113.98875415</c:v>
                </c:pt>
                <c:pt idx="344">
                  <c:v>-1267.0758281200001</c:v>
                </c:pt>
                <c:pt idx="345">
                  <c:v>-1331.7101300899999</c:v>
                </c:pt>
                <c:pt idx="346">
                  <c:v>-1318.7585317800001</c:v>
                </c:pt>
                <c:pt idx="347">
                  <c:v>-1239.0884671399999</c:v>
                </c:pt>
                <c:pt idx="348">
                  <c:v>-1103.56737017</c:v>
                </c:pt>
                <c:pt idx="349">
                  <c:v>-923.06267480999998</c:v>
                </c:pt>
                <c:pt idx="350">
                  <c:v>-708.44181504200003</c:v>
                </c:pt>
                <c:pt idx="351">
                  <c:v>-470.57222487899998</c:v>
                </c:pt>
                <c:pt idx="352">
                  <c:v>-220.32133822200001</c:v>
                </c:pt>
                <c:pt idx="353">
                  <c:v>31.443410884199999</c:v>
                </c:pt>
                <c:pt idx="354">
                  <c:v>274.40368687300003</c:v>
                </c:pt>
                <c:pt idx="355">
                  <c:v>500.758050948</c:v>
                </c:pt>
                <c:pt idx="356">
                  <c:v>703.42577228599998</c:v>
                </c:pt>
                <c:pt idx="357">
                  <c:v>875.32617901699996</c:v>
                </c:pt>
                <c:pt idx="358">
                  <c:v>1009.37859916</c:v>
                </c:pt>
                <c:pt idx="359">
                  <c:v>1098.5023608199999</c:v>
                </c:pt>
                <c:pt idx="360">
                  <c:v>1135.61679205</c:v>
                </c:pt>
                <c:pt idx="361">
                  <c:v>1113.64122092</c:v>
                </c:pt>
                <c:pt idx="362">
                  <c:v>1025.4949754899999</c:v>
                </c:pt>
                <c:pt idx="363">
                  <c:v>864.09738382600005</c:v>
                </c:pt>
                <c:pt idx="364">
                  <c:v>626.69129498699999</c:v>
                </c:pt>
                <c:pt idx="365">
                  <c:v>330.339020156</c:v>
                </c:pt>
                <c:pt idx="366">
                  <c:v>-2.2213646208300002</c:v>
                </c:pt>
                <c:pt idx="367">
                  <c:v>-348.25131904800003</c:v>
                </c:pt>
                <c:pt idx="368">
                  <c:v>-685.01230268500001</c:v>
                </c:pt>
                <c:pt idx="369">
                  <c:v>-989.76577509599997</c:v>
                </c:pt>
                <c:pt idx="370">
                  <c:v>-1239.7731959800001</c:v>
                </c:pt>
                <c:pt idx="371">
                  <c:v>-1412.2960248700001</c:v>
                </c:pt>
                <c:pt idx="372">
                  <c:v>-1484.59572144</c:v>
                </c:pt>
                <c:pt idx="373">
                  <c:v>-1433.9337452499999</c:v>
                </c:pt>
                <c:pt idx="374">
                  <c:v>-1245.40610655</c:v>
                </c:pt>
                <c:pt idx="375">
                  <c:v>-940.02642226499995</c:v>
                </c:pt>
                <c:pt idx="376">
                  <c:v>-549.09506743899999</c:v>
                </c:pt>
                <c:pt idx="377">
                  <c:v>-103.913260479</c:v>
                </c:pt>
                <c:pt idx="378">
                  <c:v>364.21778040800001</c:v>
                </c:pt>
                <c:pt idx="379">
                  <c:v>823.996836755</c:v>
                </c:pt>
                <c:pt idx="380">
                  <c:v>1244.12269036</c:v>
                </c:pt>
                <c:pt idx="381">
                  <c:v>1593.2941228100001</c:v>
                </c:pt>
                <c:pt idx="382">
                  <c:v>1840.20991574</c:v>
                </c:pt>
                <c:pt idx="383">
                  <c:v>1953.5688508799999</c:v>
                </c:pt>
                <c:pt idx="384">
                  <c:v>1910.8160395</c:v>
                </c:pt>
                <c:pt idx="385">
                  <c:v>1729.4978644400001</c:v>
                </c:pt>
                <c:pt idx="386">
                  <c:v>1438.6466843000001</c:v>
                </c:pt>
                <c:pt idx="387">
                  <c:v>1067.29580113</c:v>
                </c:pt>
                <c:pt idx="388">
                  <c:v>644.47851681700001</c:v>
                </c:pt>
                <c:pt idx="389">
                  <c:v>199.228133474</c:v>
                </c:pt>
                <c:pt idx="390">
                  <c:v>-239.422047037</c:v>
                </c:pt>
                <c:pt idx="391">
                  <c:v>-642.43872265300001</c:v>
                </c:pt>
                <c:pt idx="392">
                  <c:v>-980.78859133499998</c:v>
                </c:pt>
                <c:pt idx="393">
                  <c:v>-1225.43835119</c:v>
                </c:pt>
                <c:pt idx="394">
                  <c:v>-1354.06599628</c:v>
                </c:pt>
                <c:pt idx="395">
                  <c:v>-1375.12307844</c:v>
                </c:pt>
                <c:pt idx="396">
                  <c:v>-1305.8762257599999</c:v>
                </c:pt>
                <c:pt idx="397">
                  <c:v>-1163.5927916999999</c:v>
                </c:pt>
                <c:pt idx="398">
                  <c:v>-965.54012971199995</c:v>
                </c:pt>
                <c:pt idx="399">
                  <c:v>-728.98559326300006</c:v>
                </c:pt>
                <c:pt idx="400">
                  <c:v>-471.19653586800001</c:v>
                </c:pt>
                <c:pt idx="401">
                  <c:v>-209.44031091599999</c:v>
                </c:pt>
                <c:pt idx="402">
                  <c:v>39.0157280504</c:v>
                </c:pt>
                <c:pt idx="403">
                  <c:v>256.90422763800001</c:v>
                </c:pt>
                <c:pt idx="404">
                  <c:v>429.657908346</c:v>
                </c:pt>
                <c:pt idx="405">
                  <c:v>555.09135318699998</c:v>
                </c:pt>
                <c:pt idx="406">
                  <c:v>634.56624134900005</c:v>
                </c:pt>
                <c:pt idx="407">
                  <c:v>669.444544404</c:v>
                </c:pt>
                <c:pt idx="408">
                  <c:v>661.08823395000002</c:v>
                </c:pt>
                <c:pt idx="409">
                  <c:v>610.85928157800004</c:v>
                </c:pt>
                <c:pt idx="410">
                  <c:v>520.11965889500004</c:v>
                </c:pt>
                <c:pt idx="411">
                  <c:v>390.23133746899998</c:v>
                </c:pt>
                <c:pt idx="412">
                  <c:v>222.556288903</c:v>
                </c:pt>
                <c:pt idx="413">
                  <c:v>18.4564848236</c:v>
                </c:pt>
                <c:pt idx="414">
                  <c:v>-218.66766983400001</c:v>
                </c:pt>
                <c:pt idx="415">
                  <c:v>-476.06718593599999</c:v>
                </c:pt>
                <c:pt idx="416">
                  <c:v>-738.31469916499998</c:v>
                </c:pt>
                <c:pt idx="417">
                  <c:v>-989.98262385600003</c:v>
                </c:pt>
                <c:pt idx="418">
                  <c:v>-1215.6433743499999</c:v>
                </c:pt>
                <c:pt idx="419">
                  <c:v>-1399.86936509</c:v>
                </c:pt>
                <c:pt idx="420">
                  <c:v>-1527.2330104099999</c:v>
                </c:pt>
                <c:pt idx="421">
                  <c:v>-1582.3067246799999</c:v>
                </c:pt>
                <c:pt idx="422">
                  <c:v>-1549.66292228</c:v>
                </c:pt>
                <c:pt idx="423">
                  <c:v>-1413.8740176199999</c:v>
                </c:pt>
                <c:pt idx="424">
                  <c:v>-1165.6360673700001</c:v>
                </c:pt>
                <c:pt idx="425">
                  <c:v>-823.73166121199995</c:v>
                </c:pt>
                <c:pt idx="426">
                  <c:v>-414.99091406999997</c:v>
                </c:pt>
                <c:pt idx="427">
                  <c:v>33.755393351800002</c:v>
                </c:pt>
                <c:pt idx="428">
                  <c:v>495.67648009800001</c:v>
                </c:pt>
                <c:pt idx="429">
                  <c:v>943.94156547499995</c:v>
                </c:pt>
                <c:pt idx="430">
                  <c:v>1351.7198685799999</c:v>
                </c:pt>
                <c:pt idx="431">
                  <c:v>1692.18060855</c:v>
                </c:pt>
                <c:pt idx="432">
                  <c:v>1938.49300464</c:v>
                </c:pt>
                <c:pt idx="433">
                  <c:v>2063.8262759700001</c:v>
                </c:pt>
                <c:pt idx="434">
                  <c:v>2048.9735030799998</c:v>
                </c:pt>
                <c:pt idx="435">
                  <c:v>1909.6983038799999</c:v>
                </c:pt>
                <c:pt idx="436">
                  <c:v>1671.78515952</c:v>
                </c:pt>
                <c:pt idx="437">
                  <c:v>1361.0193819000001</c:v>
                </c:pt>
                <c:pt idx="438">
                  <c:v>1003.18628301</c:v>
                </c:pt>
                <c:pt idx="439">
                  <c:v>624.07117488599999</c:v>
                </c:pt>
                <c:pt idx="440">
                  <c:v>249.459369369</c:v>
                </c:pt>
                <c:pt idx="441">
                  <c:v>-94.863821470000005</c:v>
                </c:pt>
                <c:pt idx="442">
                  <c:v>-383.11308576800002</c:v>
                </c:pt>
                <c:pt idx="443">
                  <c:v>-589.50311150599998</c:v>
                </c:pt>
                <c:pt idx="444">
                  <c:v>-694.370390273</c:v>
                </c:pt>
                <c:pt idx="445">
                  <c:v>-706.13455660600005</c:v>
                </c:pt>
                <c:pt idx="446">
                  <c:v>-641.26322988000004</c:v>
                </c:pt>
                <c:pt idx="447">
                  <c:v>-516.22469797899998</c:v>
                </c:pt>
                <c:pt idx="448">
                  <c:v>-347.48724881099997</c:v>
                </c:pt>
                <c:pt idx="449">
                  <c:v>-151.51917031299999</c:v>
                </c:pt>
                <c:pt idx="450">
                  <c:v>55.211249668400001</c:v>
                </c:pt>
                <c:pt idx="451">
                  <c:v>256.23572320199997</c:v>
                </c:pt>
                <c:pt idx="452">
                  <c:v>435.08596235800002</c:v>
                </c:pt>
                <c:pt idx="453">
                  <c:v>575.29367928500005</c:v>
                </c:pt>
                <c:pt idx="454">
                  <c:v>663.53010768499996</c:v>
                </c:pt>
                <c:pt idx="455">
                  <c:v>700.87000680100005</c:v>
                </c:pt>
                <c:pt idx="456">
                  <c:v>692.51622301500004</c:v>
                </c:pt>
                <c:pt idx="457">
                  <c:v>643.67194628799996</c:v>
                </c:pt>
                <c:pt idx="458">
                  <c:v>559.54036655799996</c:v>
                </c:pt>
                <c:pt idx="459">
                  <c:v>445.32467380000003</c:v>
                </c:pt>
                <c:pt idx="460">
                  <c:v>306.22805793200001</c:v>
                </c:pt>
                <c:pt idx="461">
                  <c:v>147.45370892</c:v>
                </c:pt>
                <c:pt idx="462">
                  <c:v>-25.795183256800001</c:v>
                </c:pt>
                <c:pt idx="463">
                  <c:v>-208.31542869800001</c:v>
                </c:pt>
                <c:pt idx="464">
                  <c:v>-394.70451419199998</c:v>
                </c:pt>
                <c:pt idx="465">
                  <c:v>-578.64538747799998</c:v>
                </c:pt>
                <c:pt idx="466">
                  <c:v>-753.55886383999996</c:v>
                </c:pt>
                <c:pt idx="467">
                  <c:v>-912.86573660600004</c:v>
                </c:pt>
                <c:pt idx="468">
                  <c:v>-1049.9867992</c:v>
                </c:pt>
                <c:pt idx="469">
                  <c:v>-1158.34284497</c:v>
                </c:pt>
                <c:pt idx="470">
                  <c:v>-1231.3546672800001</c:v>
                </c:pt>
                <c:pt idx="471">
                  <c:v>-1262.44305953</c:v>
                </c:pt>
                <c:pt idx="472">
                  <c:v>-1245.0288150900001</c:v>
                </c:pt>
                <c:pt idx="473">
                  <c:v>-1172.5327273299999</c:v>
                </c:pt>
                <c:pt idx="474">
                  <c:v>-1041.32427962</c:v>
                </c:pt>
                <c:pt idx="475">
                  <c:v>-861.30341173500005</c:v>
                </c:pt>
                <c:pt idx="476">
                  <c:v>-646.24861638100003</c:v>
                </c:pt>
                <c:pt idx="477">
                  <c:v>-409.93871036600001</c:v>
                </c:pt>
                <c:pt idx="478">
                  <c:v>-166.15251036699999</c:v>
                </c:pt>
                <c:pt idx="479">
                  <c:v>71.331166831399997</c:v>
                </c:pt>
                <c:pt idx="480">
                  <c:v>288.73350445099999</c:v>
                </c:pt>
                <c:pt idx="481">
                  <c:v>472.27568580600001</c:v>
                </c:pt>
                <c:pt idx="482">
                  <c:v>608.17889411299996</c:v>
                </c:pt>
                <c:pt idx="483">
                  <c:v>682.66431261900004</c:v>
                </c:pt>
                <c:pt idx="484">
                  <c:v>685.78548517299998</c:v>
                </c:pt>
                <c:pt idx="485">
                  <c:v>625.18283150299999</c:v>
                </c:pt>
                <c:pt idx="486">
                  <c:v>513.53855949800004</c:v>
                </c:pt>
                <c:pt idx="487">
                  <c:v>363.53529903100002</c:v>
                </c:pt>
                <c:pt idx="488">
                  <c:v>187.855679995</c:v>
                </c:pt>
                <c:pt idx="489">
                  <c:v>-0.81766779508200005</c:v>
                </c:pt>
                <c:pt idx="490">
                  <c:v>-189.80211442000001</c:v>
                </c:pt>
                <c:pt idx="491">
                  <c:v>-366.41503006900001</c:v>
                </c:pt>
                <c:pt idx="492">
                  <c:v>-517.97378484700005</c:v>
                </c:pt>
                <c:pt idx="493">
                  <c:v>-631.79574887299998</c:v>
                </c:pt>
                <c:pt idx="494">
                  <c:v>-697.60367401899998</c:v>
                </c:pt>
                <c:pt idx="495">
                  <c:v>-716.15970886399998</c:v>
                </c:pt>
                <c:pt idx="496">
                  <c:v>-691.39104674600003</c:v>
                </c:pt>
                <c:pt idx="497">
                  <c:v>-627.22514637400002</c:v>
                </c:pt>
                <c:pt idx="498">
                  <c:v>-527.58946648200003</c:v>
                </c:pt>
                <c:pt idx="499">
                  <c:v>-396.41146575699997</c:v>
                </c:pt>
                <c:pt idx="500">
                  <c:v>-237.61860292700001</c:v>
                </c:pt>
                <c:pt idx="501">
                  <c:v>-55.138336736699998</c:v>
                </c:pt>
                <c:pt idx="502">
                  <c:v>147.101874151</c:v>
                </c:pt>
                <c:pt idx="503">
                  <c:v>365.17457096099997</c:v>
                </c:pt>
                <c:pt idx="504">
                  <c:v>593.787306769</c:v>
                </c:pt>
                <c:pt idx="505">
                  <c:v>821.38251643499996</c:v>
                </c:pt>
                <c:pt idx="506">
                  <c:v>1034.6062375500001</c:v>
                </c:pt>
                <c:pt idx="507">
                  <c:v>1220.10435689</c:v>
                </c:pt>
                <c:pt idx="508">
                  <c:v>1364.52276115</c:v>
                </c:pt>
                <c:pt idx="509">
                  <c:v>1454.5073370099999</c:v>
                </c:pt>
                <c:pt idx="510">
                  <c:v>1476.70397123</c:v>
                </c:pt>
                <c:pt idx="511">
                  <c:v>1417.75855052</c:v>
                </c:pt>
                <c:pt idx="512">
                  <c:v>1264.31696156</c:v>
                </c:pt>
                <c:pt idx="513">
                  <c:v>1003.02509109</c:v>
                </c:pt>
                <c:pt idx="514">
                  <c:v>625.93238701999996</c:v>
                </c:pt>
                <c:pt idx="515">
                  <c:v>149.892165428</c:v>
                </c:pt>
                <c:pt idx="516">
                  <c:v>-401.12961203399999</c:v>
                </c:pt>
                <c:pt idx="517">
                  <c:v>-1003.16638539</c:v>
                </c:pt>
                <c:pt idx="518">
                  <c:v>-1632.25159444</c:v>
                </c:pt>
                <c:pt idx="519">
                  <c:v>-2264.4186789400001</c:v>
                </c:pt>
                <c:pt idx="520">
                  <c:v>-2875.70107895</c:v>
                </c:pt>
                <c:pt idx="521">
                  <c:v>-3442.1322341599998</c:v>
                </c:pt>
                <c:pt idx="522">
                  <c:v>-3939.7455845899999</c:v>
                </c:pt>
                <c:pt idx="523">
                  <c:v>-4344.5745700400003</c:v>
                </c:pt>
                <c:pt idx="524">
                  <c:v>-4636.50904911</c:v>
                </c:pt>
                <c:pt idx="525">
                  <c:v>-4813.1425194699996</c:v>
                </c:pt>
                <c:pt idx="526">
                  <c:v>-4877.1455456000003</c:v>
                </c:pt>
                <c:pt idx="527">
                  <c:v>-4831.1891201300004</c:v>
                </c:pt>
                <c:pt idx="528">
                  <c:v>-4677.94423568</c:v>
                </c:pt>
                <c:pt idx="529">
                  <c:v>-4420.0818848999997</c:v>
                </c:pt>
                <c:pt idx="530">
                  <c:v>-4060.2730603599998</c:v>
                </c:pt>
                <c:pt idx="531">
                  <c:v>-3601.18875471</c:v>
                </c:pt>
                <c:pt idx="532">
                  <c:v>-3045.49996065</c:v>
                </c:pt>
                <c:pt idx="533">
                  <c:v>-2395.8776706499998</c:v>
                </c:pt>
                <c:pt idx="534">
                  <c:v>-1658.85307616</c:v>
                </c:pt>
                <c:pt idx="535">
                  <c:v>-858.67995086200006</c:v>
                </c:pt>
                <c:pt idx="536">
                  <c:v>-24.6950202877</c:v>
                </c:pt>
                <c:pt idx="537">
                  <c:v>813.76456060400005</c:v>
                </c:pt>
                <c:pt idx="538">
                  <c:v>1627.36163723</c:v>
                </c:pt>
                <c:pt idx="539">
                  <c:v>2386.7590546199999</c:v>
                </c:pt>
                <c:pt idx="540">
                  <c:v>3062.6196578700001</c:v>
                </c:pt>
                <c:pt idx="541">
                  <c:v>3625.6062923200002</c:v>
                </c:pt>
                <c:pt idx="542">
                  <c:v>4046.3818030100001</c:v>
                </c:pt>
                <c:pt idx="543">
                  <c:v>4295.6090352000001</c:v>
                </c:pt>
                <c:pt idx="544">
                  <c:v>4353.0441592699999</c:v>
                </c:pt>
                <c:pt idx="545">
                  <c:v>4240.1955191300003</c:v>
                </c:pt>
                <c:pt idx="546">
                  <c:v>3990.5473172100001</c:v>
                </c:pt>
                <c:pt idx="547">
                  <c:v>3637.5847696199999</c:v>
                </c:pt>
                <c:pt idx="548">
                  <c:v>3214.7930923200001</c:v>
                </c:pt>
                <c:pt idx="549">
                  <c:v>2755.6575014</c:v>
                </c:pt>
                <c:pt idx="550">
                  <c:v>2293.66321298</c:v>
                </c:pt>
                <c:pt idx="551">
                  <c:v>1862.29544298</c:v>
                </c:pt>
                <c:pt idx="552">
                  <c:v>1495.0394074999999</c:v>
                </c:pt>
                <c:pt idx="553">
                  <c:v>1225.3803226499999</c:v>
                </c:pt>
                <c:pt idx="554">
                  <c:v>1078.3455138300001</c:v>
                </c:pt>
                <c:pt idx="555">
                  <c:v>1040.12425555</c:v>
                </c:pt>
                <c:pt idx="556">
                  <c:v>1085.76483669</c:v>
                </c:pt>
                <c:pt idx="557">
                  <c:v>1190.3146015100001</c:v>
                </c:pt>
                <c:pt idx="558">
                  <c:v>1328.82089421</c:v>
                </c:pt>
                <c:pt idx="559">
                  <c:v>1476.33105905</c:v>
                </c:pt>
                <c:pt idx="560">
                  <c:v>1607.89244024</c:v>
                </c:pt>
                <c:pt idx="561">
                  <c:v>1698.55238203</c:v>
                </c:pt>
                <c:pt idx="562">
                  <c:v>1723.35822865</c:v>
                </c:pt>
                <c:pt idx="563">
                  <c:v>1657.3573243200001</c:v>
                </c:pt>
                <c:pt idx="564">
                  <c:v>1481.9629705299999</c:v>
                </c:pt>
                <c:pt idx="565">
                  <c:v>1207.8231317699999</c:v>
                </c:pt>
                <c:pt idx="566">
                  <c:v>853.97269981399995</c:v>
                </c:pt>
                <c:pt idx="567">
                  <c:v>439.44727905100001</c:v>
                </c:pt>
                <c:pt idx="568">
                  <c:v>-16.717526109200001</c:v>
                </c:pt>
                <c:pt idx="569">
                  <c:v>-495.486111456</c:v>
                </c:pt>
                <c:pt idx="570">
                  <c:v>-977.82287257999997</c:v>
                </c:pt>
                <c:pt idx="571">
                  <c:v>-1444.69220507</c:v>
                </c:pt>
                <c:pt idx="572">
                  <c:v>-1877.05850472</c:v>
                </c:pt>
                <c:pt idx="573">
                  <c:v>-2255.8861670699998</c:v>
                </c:pt>
                <c:pt idx="574">
                  <c:v>-2564.36353904</c:v>
                </c:pt>
                <c:pt idx="575">
                  <c:v>-2795.8930325900001</c:v>
                </c:pt>
                <c:pt idx="576">
                  <c:v>-2946.80756178</c:v>
                </c:pt>
                <c:pt idx="577">
                  <c:v>-3013.4402901100002</c:v>
                </c:pt>
                <c:pt idx="578">
                  <c:v>-2992.12438105</c:v>
                </c:pt>
                <c:pt idx="579">
                  <c:v>-2879.1929980599998</c:v>
                </c:pt>
                <c:pt idx="580">
                  <c:v>-2670.9793046200002</c:v>
                </c:pt>
                <c:pt idx="581">
                  <c:v>-2363.81646426</c:v>
                </c:pt>
                <c:pt idx="582">
                  <c:v>-1954.0376403600001</c:v>
                </c:pt>
                <c:pt idx="583">
                  <c:v>-1437.9759964299999</c:v>
                </c:pt>
                <c:pt idx="584">
                  <c:v>-817.34707808400003</c:v>
                </c:pt>
                <c:pt idx="585">
                  <c:v>-118.588618662</c:v>
                </c:pt>
                <c:pt idx="586">
                  <c:v>624.76801180500001</c:v>
                </c:pt>
                <c:pt idx="587">
                  <c:v>1379.19083884</c:v>
                </c:pt>
                <c:pt idx="588">
                  <c:v>2111.1478876299998</c:v>
                </c:pt>
                <c:pt idx="589">
                  <c:v>2787.1071833999999</c:v>
                </c:pt>
                <c:pt idx="590">
                  <c:v>3373.5367516299998</c:v>
                </c:pt>
                <c:pt idx="591">
                  <c:v>3836.9046174800001</c:v>
                </c:pt>
                <c:pt idx="592">
                  <c:v>4143.6788063800004</c:v>
                </c:pt>
                <c:pt idx="593">
                  <c:v>4260.3273435499996</c:v>
                </c:pt>
                <c:pt idx="594">
                  <c:v>4164.1984272899999</c:v>
                </c:pt>
                <c:pt idx="595">
                  <c:v>3882.6192129800002</c:v>
                </c:pt>
                <c:pt idx="596">
                  <c:v>3457.2587932000001</c:v>
                </c:pt>
                <c:pt idx="597">
                  <c:v>2929.78748554</c:v>
                </c:pt>
                <c:pt idx="598">
                  <c:v>2341.87560777</c:v>
                </c:pt>
                <c:pt idx="599">
                  <c:v>1735.19347767</c:v>
                </c:pt>
                <c:pt idx="600">
                  <c:v>1151.4114127800001</c:v>
                </c:pt>
                <c:pt idx="601">
                  <c:v>632.19973089899997</c:v>
                </c:pt>
                <c:pt idx="602">
                  <c:v>219.228749776</c:v>
                </c:pt>
                <c:pt idx="603">
                  <c:v>-45.831212998399998</c:v>
                </c:pt>
                <c:pt idx="604">
                  <c:v>-132.18705916600001</c:v>
                </c:pt>
                <c:pt idx="605">
                  <c:v>-59.015568675200001</c:v>
                </c:pt>
                <c:pt idx="606">
                  <c:v>140.16587191299999</c:v>
                </c:pt>
                <c:pt idx="607">
                  <c:v>431.83864861900003</c:v>
                </c:pt>
                <c:pt idx="608">
                  <c:v>782.48414759800005</c:v>
                </c:pt>
                <c:pt idx="609">
                  <c:v>1158.58375482</c:v>
                </c:pt>
                <c:pt idx="610">
                  <c:v>1526.61885648</c:v>
                </c:pt>
                <c:pt idx="611">
                  <c:v>1853.0708385800001</c:v>
                </c:pt>
                <c:pt idx="612">
                  <c:v>2104.4210871599998</c:v>
                </c:pt>
                <c:pt idx="613">
                  <c:v>2247.1509883600002</c:v>
                </c:pt>
                <c:pt idx="614">
                  <c:v>2255.4718991899999</c:v>
                </c:pt>
                <c:pt idx="615">
                  <c:v>2139.10980445</c:v>
                </c:pt>
                <c:pt idx="616">
                  <c:v>1917.9837613100001</c:v>
                </c:pt>
                <c:pt idx="617">
                  <c:v>1612.0137010200001</c:v>
                </c:pt>
                <c:pt idx="618">
                  <c:v>1241.1195546900001</c:v>
                </c:pt>
                <c:pt idx="619">
                  <c:v>825.22125357300001</c:v>
                </c:pt>
                <c:pt idx="620">
                  <c:v>384.23872892100002</c:v>
                </c:pt>
                <c:pt idx="621">
                  <c:v>-61.908088191399997</c:v>
                </c:pt>
                <c:pt idx="622">
                  <c:v>-493.29926644099999</c:v>
                </c:pt>
                <c:pt idx="623">
                  <c:v>-890.01487475399995</c:v>
                </c:pt>
                <c:pt idx="624">
                  <c:v>-1234.6883092800001</c:v>
                </c:pt>
                <c:pt idx="625">
                  <c:v>-1521.6850435700001</c:v>
                </c:pt>
                <c:pt idx="626">
                  <c:v>-1748.73808048</c:v>
                </c:pt>
                <c:pt idx="627">
                  <c:v>-1913.5807120500001</c:v>
                </c:pt>
                <c:pt idx="628">
                  <c:v>-2013.9462303099999</c:v>
                </c:pt>
                <c:pt idx="629">
                  <c:v>-2047.5679273799999</c:v>
                </c:pt>
                <c:pt idx="630">
                  <c:v>-2012.1790953100001</c:v>
                </c:pt>
                <c:pt idx="631">
                  <c:v>-1905.51302616</c:v>
                </c:pt>
                <c:pt idx="632">
                  <c:v>-1725.3030120000001</c:v>
                </c:pt>
                <c:pt idx="633">
                  <c:v>-1469.28234492</c:v>
                </c:pt>
                <c:pt idx="634">
                  <c:v>-1138.2956145600001</c:v>
                </c:pt>
                <c:pt idx="635">
                  <c:v>-747.484544196</c:v>
                </c:pt>
                <c:pt idx="636">
                  <c:v>-316.09501456300001</c:v>
                </c:pt>
                <c:pt idx="637">
                  <c:v>136.62674021999999</c:v>
                </c:pt>
                <c:pt idx="638">
                  <c:v>591.43448602299998</c:v>
                </c:pt>
                <c:pt idx="639">
                  <c:v>1029.08198892</c:v>
                </c:pt>
                <c:pt idx="640">
                  <c:v>1430.3230147199999</c:v>
                </c:pt>
                <c:pt idx="641">
                  <c:v>1775.9113294799999</c:v>
                </c:pt>
                <c:pt idx="642">
                  <c:v>2046.60069907</c:v>
                </c:pt>
                <c:pt idx="643">
                  <c:v>2223.1448894099999</c:v>
                </c:pt>
                <c:pt idx="644">
                  <c:v>2291.4302775900001</c:v>
                </c:pt>
                <c:pt idx="645">
                  <c:v>2260.9308964100001</c:v>
                </c:pt>
                <c:pt idx="646">
                  <c:v>2147.8924903100001</c:v>
                </c:pt>
                <c:pt idx="647">
                  <c:v>1968.5613875399999</c:v>
                </c:pt>
                <c:pt idx="648">
                  <c:v>1739.18391645</c:v>
                </c:pt>
                <c:pt idx="649">
                  <c:v>1476.0064052299999</c:v>
                </c:pt>
                <c:pt idx="650">
                  <c:v>1195.2751822299999</c:v>
                </c:pt>
                <c:pt idx="651">
                  <c:v>913.23657576200003</c:v>
                </c:pt>
                <c:pt idx="652">
                  <c:v>646.13691403300004</c:v>
                </c:pt>
                <c:pt idx="653">
                  <c:v>410.22252540400001</c:v>
                </c:pt>
                <c:pt idx="654">
                  <c:v>217.603303361</c:v>
                </c:pt>
                <c:pt idx="655">
                  <c:v>61.377850619100002</c:v>
                </c:pt>
                <c:pt idx="656">
                  <c:v>-70.813611610199999</c:v>
                </c:pt>
                <c:pt idx="657">
                  <c:v>-191.33133367799999</c:v>
                </c:pt>
                <c:pt idx="658">
                  <c:v>-312.535565878</c:v>
                </c:pt>
                <c:pt idx="659">
                  <c:v>-446.78655850400003</c:v>
                </c:pt>
                <c:pt idx="660">
                  <c:v>-606.444561905</c:v>
                </c:pt>
                <c:pt idx="661">
                  <c:v>-803.86982634799995</c:v>
                </c:pt>
                <c:pt idx="662">
                  <c:v>-1051.4226022</c:v>
                </c:pt>
                <c:pt idx="663">
                  <c:v>-1361.46313975</c:v>
                </c:pt>
                <c:pt idx="664">
                  <c:v>-1740.16447098</c:v>
                </c:pt>
                <c:pt idx="665">
                  <c:v>-2165.2602643300002</c:v>
                </c:pt>
                <c:pt idx="666">
                  <c:v>-2606.3181619500001</c:v>
                </c:pt>
                <c:pt idx="667">
                  <c:v>-3032.9050995399998</c:v>
                </c:pt>
                <c:pt idx="668">
                  <c:v>-3414.5880125899998</c:v>
                </c:pt>
                <c:pt idx="669">
                  <c:v>-3720.9338366299999</c:v>
                </c:pt>
                <c:pt idx="670">
                  <c:v>-3921.50950732</c:v>
                </c:pt>
                <c:pt idx="671">
                  <c:v>-3985.8819601599998</c:v>
                </c:pt>
                <c:pt idx="672">
                  <c:v>-3883.6181307400002</c:v>
                </c:pt>
                <c:pt idx="673">
                  <c:v>-3584.2849546100001</c:v>
                </c:pt>
                <c:pt idx="674">
                  <c:v>-3068.2095596899999</c:v>
                </c:pt>
                <c:pt idx="675">
                  <c:v>-2365.18241812</c:v>
                </c:pt>
                <c:pt idx="676">
                  <c:v>-1519.19807771</c:v>
                </c:pt>
                <c:pt idx="677">
                  <c:v>-574.252317887</c:v>
                </c:pt>
                <c:pt idx="678">
                  <c:v>425.65908233300001</c:v>
                </c:pt>
                <c:pt idx="679">
                  <c:v>1436.5403433900001</c:v>
                </c:pt>
                <c:pt idx="680">
                  <c:v>2414.3956862999999</c:v>
                </c:pt>
                <c:pt idx="681">
                  <c:v>3315.2293316199998</c:v>
                </c:pt>
                <c:pt idx="682">
                  <c:v>4095.04549997</c:v>
                </c:pt>
                <c:pt idx="683">
                  <c:v>4709.8484122899999</c:v>
                </c:pt>
                <c:pt idx="684">
                  <c:v>5124.5834587099998</c:v>
                </c:pt>
                <c:pt idx="685">
                  <c:v>5345.3012314099997</c:v>
                </c:pt>
                <c:pt idx="686">
                  <c:v>5389.8572923700003</c:v>
                </c:pt>
                <c:pt idx="687">
                  <c:v>5276.1082290499999</c:v>
                </c:pt>
                <c:pt idx="688">
                  <c:v>5021.9106288700004</c:v>
                </c:pt>
                <c:pt idx="689">
                  <c:v>4645.1210792800002</c:v>
                </c:pt>
                <c:pt idx="690">
                  <c:v>4163.5961678100002</c:v>
                </c:pt>
                <c:pt idx="691">
                  <c:v>3595.1924817499998</c:v>
                </c:pt>
                <c:pt idx="692">
                  <c:v>2957.76660872</c:v>
                </c:pt>
                <c:pt idx="693">
                  <c:v>2269.1751359700002</c:v>
                </c:pt>
                <c:pt idx="694">
                  <c:v>1547.3003241599999</c:v>
                </c:pt>
                <c:pt idx="695">
                  <c:v>810.14247158000001</c:v>
                </c:pt>
                <c:pt idx="696">
                  <c:v>75.735778294499994</c:v>
                </c:pt>
                <c:pt idx="697">
                  <c:v>-637.88555224100003</c:v>
                </c:pt>
                <c:pt idx="698">
                  <c:v>-1312.68731699</c:v>
                </c:pt>
                <c:pt idx="699">
                  <c:v>-1930.6353125999999</c:v>
                </c:pt>
                <c:pt idx="700">
                  <c:v>-2473.69533576</c:v>
                </c:pt>
                <c:pt idx="701">
                  <c:v>-2923.8331833699999</c:v>
                </c:pt>
                <c:pt idx="702">
                  <c:v>-3263.0146521199999</c:v>
                </c:pt>
                <c:pt idx="703">
                  <c:v>-3473.2055387199998</c:v>
                </c:pt>
                <c:pt idx="704">
                  <c:v>-3543.44411231</c:v>
                </c:pt>
                <c:pt idx="705">
                  <c:v>-3495.28873075</c:v>
                </c:pt>
                <c:pt idx="706">
                  <c:v>-3359.6388308199998</c:v>
                </c:pt>
                <c:pt idx="707">
                  <c:v>-3167.39466369</c:v>
                </c:pt>
                <c:pt idx="708">
                  <c:v>-2949.4564805700002</c:v>
                </c:pt>
                <c:pt idx="709">
                  <c:v>-2736.7245325700001</c:v>
                </c:pt>
                <c:pt idx="710">
                  <c:v>-2560.0990709100001</c:v>
                </c:pt>
                <c:pt idx="711">
                  <c:v>-2450.4803467199999</c:v>
                </c:pt>
                <c:pt idx="712">
                  <c:v>-2438.7686111899998</c:v>
                </c:pt>
                <c:pt idx="713">
                  <c:v>-2555.8641154799998</c:v>
                </c:pt>
                <c:pt idx="714">
                  <c:v>-2822.0857855600002</c:v>
                </c:pt>
                <c:pt idx="715">
                  <c:v>-3209.0939550399999</c:v>
                </c:pt>
                <c:pt idx="716">
                  <c:v>-3674.5710081399998</c:v>
                </c:pt>
                <c:pt idx="717">
                  <c:v>-4176.1981083700002</c:v>
                </c:pt>
                <c:pt idx="718">
                  <c:v>-4671.6564189700002</c:v>
                </c:pt>
                <c:pt idx="719">
                  <c:v>-5118.6271034800002</c:v>
                </c:pt>
                <c:pt idx="720">
                  <c:v>-5474.79132519</c:v>
                </c:pt>
                <c:pt idx="721">
                  <c:v>-5697.8302474599996</c:v>
                </c:pt>
                <c:pt idx="722">
                  <c:v>-5745.4250337399999</c:v>
                </c:pt>
                <c:pt idx="723">
                  <c:v>-5575.2568474099999</c:v>
                </c:pt>
                <c:pt idx="724">
                  <c:v>-5157.9735276299998</c:v>
                </c:pt>
                <c:pt idx="725">
                  <c:v>-4523.8559797199996</c:v>
                </c:pt>
                <c:pt idx="726">
                  <c:v>-3720.3171722799998</c:v>
                </c:pt>
                <c:pt idx="727">
                  <c:v>-2794.7715727099999</c:v>
                </c:pt>
                <c:pt idx="728">
                  <c:v>-1794.6336489099999</c:v>
                </c:pt>
                <c:pt idx="729">
                  <c:v>-767.31786822900006</c:v>
                </c:pt>
                <c:pt idx="730">
                  <c:v>239.76130155999999</c:v>
                </c:pt>
                <c:pt idx="731">
                  <c:v>1179.1893926800001</c:v>
                </c:pt>
                <c:pt idx="732">
                  <c:v>2003.5519377799999</c:v>
                </c:pt>
                <c:pt idx="733">
                  <c:v>2665.43446907</c:v>
                </c:pt>
                <c:pt idx="734">
                  <c:v>3127.9193290200001</c:v>
                </c:pt>
                <c:pt idx="735">
                  <c:v>3402.3674791499998</c:v>
                </c:pt>
                <c:pt idx="736">
                  <c:v>3514.0111426200001</c:v>
                </c:pt>
                <c:pt idx="737">
                  <c:v>3488.08375879</c:v>
                </c:pt>
                <c:pt idx="738">
                  <c:v>3349.8187669499998</c:v>
                </c:pt>
                <c:pt idx="739">
                  <c:v>3124.44960644</c:v>
                </c:pt>
                <c:pt idx="740">
                  <c:v>2837.2097165099999</c:v>
                </c:pt>
                <c:pt idx="741">
                  <c:v>2513.33253655</c:v>
                </c:pt>
                <c:pt idx="742">
                  <c:v>2178.0515057900002</c:v>
                </c:pt>
                <c:pt idx="743">
                  <c:v>1856.60006359</c:v>
                </c:pt>
                <c:pt idx="744">
                  <c:v>1570.6902989299999</c:v>
                </c:pt>
                <c:pt idx="745">
                  <c:v>1325.8368845499999</c:v>
                </c:pt>
                <c:pt idx="746">
                  <c:v>1122.90028861</c:v>
                </c:pt>
                <c:pt idx="747">
                  <c:v>962.74057047400004</c:v>
                </c:pt>
                <c:pt idx="748">
                  <c:v>846.21778943599998</c:v>
                </c:pt>
                <c:pt idx="749">
                  <c:v>774.19200487700004</c:v>
                </c:pt>
                <c:pt idx="750">
                  <c:v>747.52327611999999</c:v>
                </c:pt>
                <c:pt idx="751">
                  <c:v>767.071662522</c:v>
                </c:pt>
                <c:pt idx="752">
                  <c:v>833.69722341500005</c:v>
                </c:pt>
                <c:pt idx="753">
                  <c:v>948.26001816300004</c:v>
                </c:pt>
                <c:pt idx="754">
                  <c:v>1108.6993736500001</c:v>
                </c:pt>
                <c:pt idx="755">
                  <c:v>1299.5187006900001</c:v>
                </c:pt>
                <c:pt idx="756">
                  <c:v>1501.3603582400001</c:v>
                </c:pt>
                <c:pt idx="757">
                  <c:v>1694.86636548</c:v>
                </c:pt>
                <c:pt idx="758">
                  <c:v>1860.6787417200001</c:v>
                </c:pt>
                <c:pt idx="759">
                  <c:v>1979.4395061299999</c:v>
                </c:pt>
                <c:pt idx="760">
                  <c:v>2031.79067796</c:v>
                </c:pt>
                <c:pt idx="761">
                  <c:v>1998.37427643</c:v>
                </c:pt>
                <c:pt idx="762">
                  <c:v>1859.8323208100001</c:v>
                </c:pt>
                <c:pt idx="763">
                  <c:v>1596.80683026</c:v>
                </c:pt>
                <c:pt idx="764">
                  <c:v>1198.2165472500001</c:v>
                </c:pt>
                <c:pt idx="765">
                  <c:v>691.05811101899997</c:v>
                </c:pt>
                <c:pt idx="766">
                  <c:v>113.27150086899999</c:v>
                </c:pt>
                <c:pt idx="767">
                  <c:v>-497.20233893699998</c:v>
                </c:pt>
                <c:pt idx="768">
                  <c:v>-1102.42246447</c:v>
                </c:pt>
                <c:pt idx="769">
                  <c:v>-1664.44793153</c:v>
                </c:pt>
                <c:pt idx="770">
                  <c:v>-2145.3377959499999</c:v>
                </c:pt>
                <c:pt idx="771">
                  <c:v>-2507.1511137500001</c:v>
                </c:pt>
                <c:pt idx="772">
                  <c:v>-2711.9469407400002</c:v>
                </c:pt>
                <c:pt idx="773">
                  <c:v>-2721.7843328700001</c:v>
                </c:pt>
                <c:pt idx="774">
                  <c:v>-2511.1094127699998</c:v>
                </c:pt>
                <c:pt idx="775">
                  <c:v>-2111.3613676599998</c:v>
                </c:pt>
                <c:pt idx="776">
                  <c:v>-1570.3602772300001</c:v>
                </c:pt>
                <c:pt idx="777">
                  <c:v>-935.92766799900005</c:v>
                </c:pt>
                <c:pt idx="778">
                  <c:v>-255.885066532</c:v>
                </c:pt>
                <c:pt idx="779">
                  <c:v>421.94600090500001</c:v>
                </c:pt>
                <c:pt idx="780">
                  <c:v>1049.7440076600001</c:v>
                </c:pt>
                <c:pt idx="781">
                  <c:v>1579.68742746</c:v>
                </c:pt>
                <c:pt idx="782">
                  <c:v>1963.95473373</c:v>
                </c:pt>
                <c:pt idx="783">
                  <c:v>2154.7243999900002</c:v>
                </c:pt>
                <c:pt idx="784">
                  <c:v>2116.4548004399999</c:v>
                </c:pt>
                <c:pt idx="785">
                  <c:v>1870.10937577</c:v>
                </c:pt>
                <c:pt idx="786">
                  <c:v>1452.8936430700001</c:v>
                </c:pt>
                <c:pt idx="787">
                  <c:v>902.014556556</c:v>
                </c:pt>
                <c:pt idx="788">
                  <c:v>254.67907051500001</c:v>
                </c:pt>
                <c:pt idx="789">
                  <c:v>-451.90586105400001</c:v>
                </c:pt>
                <c:pt idx="790">
                  <c:v>-1180.5332838700001</c:v>
                </c:pt>
                <c:pt idx="791">
                  <c:v>-1893.99624365</c:v>
                </c:pt>
                <c:pt idx="792">
                  <c:v>-2555.0877864099998</c:v>
                </c:pt>
                <c:pt idx="793">
                  <c:v>-3126.6009577700002</c:v>
                </c:pt>
                <c:pt idx="794">
                  <c:v>-3578.7255159900001</c:v>
                </c:pt>
                <c:pt idx="795">
                  <c:v>-3915.6897081000002</c:v>
                </c:pt>
                <c:pt idx="796">
                  <c:v>-4151.5068309899998</c:v>
                </c:pt>
                <c:pt idx="797">
                  <c:v>-4300.1910489299999</c:v>
                </c:pt>
                <c:pt idx="798">
                  <c:v>-4375.7565260900001</c:v>
                </c:pt>
                <c:pt idx="799">
                  <c:v>-4392.2174267199998</c:v>
                </c:pt>
                <c:pt idx="800">
                  <c:v>-4363.5879150299997</c:v>
                </c:pt>
                <c:pt idx="801">
                  <c:v>-4303.8821552299996</c:v>
                </c:pt>
                <c:pt idx="802">
                  <c:v>-4227.11431154</c:v>
                </c:pt>
                <c:pt idx="803">
                  <c:v>-4147.2985481799997</c:v>
                </c:pt>
                <c:pt idx="804">
                  <c:v>-4076.8309728099998</c:v>
                </c:pt>
                <c:pt idx="805">
                  <c:v>-4020.6609861100001</c:v>
                </c:pt>
                <c:pt idx="806">
                  <c:v>-3981.5970925500001</c:v>
                </c:pt>
                <c:pt idx="807">
                  <c:v>-3962.4476064199998</c:v>
                </c:pt>
                <c:pt idx="808">
                  <c:v>-3966.0208420499998</c:v>
                </c:pt>
                <c:pt idx="809">
                  <c:v>-3995.1251137499999</c:v>
                </c:pt>
                <c:pt idx="810">
                  <c:v>-4052.56873584</c:v>
                </c:pt>
                <c:pt idx="811">
                  <c:v>-4141.1600226199998</c:v>
                </c:pt>
                <c:pt idx="812">
                  <c:v>-4263.7072884400004</c:v>
                </c:pt>
                <c:pt idx="813">
                  <c:v>-4423.0188476000003</c:v>
                </c:pt>
                <c:pt idx="814">
                  <c:v>-4617.83754159</c:v>
                </c:pt>
                <c:pt idx="815">
                  <c:v>-4828.1941938600003</c:v>
                </c:pt>
                <c:pt idx="816">
                  <c:v>-5028.73952465</c:v>
                </c:pt>
                <c:pt idx="817">
                  <c:v>-5194.1237756399996</c:v>
                </c:pt>
                <c:pt idx="818">
                  <c:v>-5298.99718846</c:v>
                </c:pt>
                <c:pt idx="819">
                  <c:v>-5318.01000475</c:v>
                </c:pt>
                <c:pt idx="820">
                  <c:v>-5225.8124661600004</c:v>
                </c:pt>
                <c:pt idx="821">
                  <c:v>-4997.0548143200003</c:v>
                </c:pt>
                <c:pt idx="822">
                  <c:v>-4606.3872909399997</c:v>
                </c:pt>
                <c:pt idx="823">
                  <c:v>-4028.4601375500001</c:v>
                </c:pt>
                <c:pt idx="824">
                  <c:v>-3248.12498972</c:v>
                </c:pt>
                <c:pt idx="825">
                  <c:v>-2297.19132021</c:v>
                </c:pt>
                <c:pt idx="826">
                  <c:v>-1220.97117918</c:v>
                </c:pt>
                <c:pt idx="827">
                  <c:v>-64.7778203158</c:v>
                </c:pt>
                <c:pt idx="828">
                  <c:v>1126.0755032300001</c:v>
                </c:pt>
                <c:pt idx="829">
                  <c:v>2306.2755376300001</c:v>
                </c:pt>
                <c:pt idx="830">
                  <c:v>3430.5090297299998</c:v>
                </c:pt>
                <c:pt idx="831">
                  <c:v>4453.4627258600003</c:v>
                </c:pt>
                <c:pt idx="832">
                  <c:v>5329.8233724000002</c:v>
                </c:pt>
                <c:pt idx="833">
                  <c:v>6014.2777161200002</c:v>
                </c:pt>
                <c:pt idx="834">
                  <c:v>6472.3083793899996</c:v>
                </c:pt>
                <c:pt idx="835">
                  <c:v>6719.09673621</c:v>
                </c:pt>
                <c:pt idx="836">
                  <c:v>6784.1161490799996</c:v>
                </c:pt>
                <c:pt idx="837">
                  <c:v>6696.8412565500003</c:v>
                </c:pt>
                <c:pt idx="838">
                  <c:v>6486.7466971599997</c:v>
                </c:pt>
                <c:pt idx="839">
                  <c:v>6183.3071094799998</c:v>
                </c:pt>
                <c:pt idx="840">
                  <c:v>5815.9971321399998</c:v>
                </c:pt>
                <c:pt idx="841">
                  <c:v>5414.2914036000002</c:v>
                </c:pt>
                <c:pt idx="842">
                  <c:v>5007.6645625299998</c:v>
                </c:pt>
                <c:pt idx="843">
                  <c:v>4625.5912473799999</c:v>
                </c:pt>
                <c:pt idx="844">
                  <c:v>4292.6735257700002</c:v>
                </c:pt>
                <c:pt idx="845">
                  <c:v>4011.0805985299999</c:v>
                </c:pt>
                <c:pt idx="846">
                  <c:v>3776.5300199200001</c:v>
                </c:pt>
                <c:pt idx="847">
                  <c:v>3584.7387672499999</c:v>
                </c:pt>
                <c:pt idx="848">
                  <c:v>3431.42381776</c:v>
                </c:pt>
                <c:pt idx="849">
                  <c:v>3312.30214867</c:v>
                </c:pt>
                <c:pt idx="850">
                  <c:v>3223.09073726</c:v>
                </c:pt>
                <c:pt idx="851">
                  <c:v>3159.5065607400002</c:v>
                </c:pt>
                <c:pt idx="852">
                  <c:v>3117.2665963700001</c:v>
                </c:pt>
                <c:pt idx="853">
                  <c:v>3092.0878213999999</c:v>
                </c:pt>
                <c:pt idx="854">
                  <c:v>3078.8554567900001</c:v>
                </c:pt>
                <c:pt idx="855">
                  <c:v>3068.6250503699998</c:v>
                </c:pt>
                <c:pt idx="856">
                  <c:v>3051.35064599</c:v>
                </c:pt>
                <c:pt idx="857">
                  <c:v>3016.98618876</c:v>
                </c:pt>
                <c:pt idx="858">
                  <c:v>2955.4856238000002</c:v>
                </c:pt>
                <c:pt idx="859">
                  <c:v>2856.8028962100002</c:v>
                </c:pt>
                <c:pt idx="860">
                  <c:v>2710.8919511399999</c:v>
                </c:pt>
                <c:pt idx="861">
                  <c:v>2507.7067336599998</c:v>
                </c:pt>
                <c:pt idx="862">
                  <c:v>2237.2011889099999</c:v>
                </c:pt>
                <c:pt idx="863">
                  <c:v>1889.32926204</c:v>
                </c:pt>
                <c:pt idx="864">
                  <c:v>1458.89748506</c:v>
                </c:pt>
                <c:pt idx="865">
                  <c:v>963.057266196</c:v>
                </c:pt>
                <c:pt idx="866">
                  <c:v>425.38749668100002</c:v>
                </c:pt>
                <c:pt idx="867">
                  <c:v>-130.53235541800001</c:v>
                </c:pt>
                <c:pt idx="868">
                  <c:v>-681.12282172200003</c:v>
                </c:pt>
                <c:pt idx="869">
                  <c:v>-1202.8044341699999</c:v>
                </c:pt>
                <c:pt idx="870">
                  <c:v>-1671.99772446</c:v>
                </c:pt>
                <c:pt idx="871">
                  <c:v>-2065.1232243200002</c:v>
                </c:pt>
                <c:pt idx="872">
                  <c:v>-2358.6014656399998</c:v>
                </c:pt>
                <c:pt idx="873">
                  <c:v>-2528.8529801099999</c:v>
                </c:pt>
                <c:pt idx="874">
                  <c:v>-2559.6842954700001</c:v>
                </c:pt>
                <c:pt idx="875">
                  <c:v>-2468.9155468200001</c:v>
                </c:pt>
                <c:pt idx="876">
                  <c:v>-2284.1517218099998</c:v>
                </c:pt>
                <c:pt idx="877">
                  <c:v>-2032.99868808</c:v>
                </c:pt>
                <c:pt idx="878">
                  <c:v>-1743.0623133500001</c:v>
                </c:pt>
                <c:pt idx="879">
                  <c:v>-1441.94846538</c:v>
                </c:pt>
                <c:pt idx="880">
                  <c:v>-1157.2630117799999</c:v>
                </c:pt>
                <c:pt idx="881">
                  <c:v>-916.61182031099997</c:v>
                </c:pt>
                <c:pt idx="882">
                  <c:v>-747.60075861799999</c:v>
                </c:pt>
                <c:pt idx="883">
                  <c:v>-677.83569443900001</c:v>
                </c:pt>
                <c:pt idx="884">
                  <c:v>-727.57108012499998</c:v>
                </c:pt>
                <c:pt idx="885">
                  <c:v>-883.20396801499999</c:v>
                </c:pt>
                <c:pt idx="886">
                  <c:v>-1121.3906290899999</c:v>
                </c:pt>
                <c:pt idx="887">
                  <c:v>-1418.7864567199999</c:v>
                </c:pt>
                <c:pt idx="888">
                  <c:v>-1752.04684417</c:v>
                </c:pt>
                <c:pt idx="889">
                  <c:v>-2097.8271846900002</c:v>
                </c:pt>
                <c:pt idx="890">
                  <c:v>-2432.78287168</c:v>
                </c:pt>
                <c:pt idx="891">
                  <c:v>-2733.5692983700001</c:v>
                </c:pt>
                <c:pt idx="892">
                  <c:v>-2976.8418580500002</c:v>
                </c:pt>
                <c:pt idx="893">
                  <c:v>-3139.2559440800001</c:v>
                </c:pt>
                <c:pt idx="894">
                  <c:v>-3202.5389177699999</c:v>
                </c:pt>
                <c:pt idx="895">
                  <c:v>-3171.77950293</c:v>
                </c:pt>
                <c:pt idx="896">
                  <c:v>-3058.78808974</c:v>
                </c:pt>
                <c:pt idx="897">
                  <c:v>-2875.3756752200002</c:v>
                </c:pt>
                <c:pt idx="898">
                  <c:v>-2633.35325629</c:v>
                </c:pt>
                <c:pt idx="899">
                  <c:v>-2344.5318300200001</c:v>
                </c:pt>
                <c:pt idx="900">
                  <c:v>-2020.7223933</c:v>
                </c:pt>
                <c:pt idx="901">
                  <c:v>-1673.7359431499999</c:v>
                </c:pt>
                <c:pt idx="902">
                  <c:v>-1315.38347662</c:v>
                </c:pt>
                <c:pt idx="903">
                  <c:v>-957.47599057399998</c:v>
                </c:pt>
                <c:pt idx="904">
                  <c:v>-611.10206100599999</c:v>
                </c:pt>
                <c:pt idx="905">
                  <c:v>-284.02251063599999</c:v>
                </c:pt>
                <c:pt idx="906">
                  <c:v>16.959403139900001</c:v>
                </c:pt>
                <c:pt idx="907">
                  <c:v>285.040509542</c:v>
                </c:pt>
                <c:pt idx="908">
                  <c:v>513.41763790300001</c:v>
                </c:pt>
                <c:pt idx="909">
                  <c:v>695.28761743699999</c:v>
                </c:pt>
                <c:pt idx="910">
                  <c:v>823.84727738599997</c:v>
                </c:pt>
                <c:pt idx="911">
                  <c:v>892.29344704200003</c:v>
                </c:pt>
                <c:pt idx="912">
                  <c:v>893.82295564200001</c:v>
                </c:pt>
                <c:pt idx="913">
                  <c:v>821.63263244400002</c:v>
                </c:pt>
                <c:pt idx="914">
                  <c:v>673.07927105199997</c:v>
                </c:pt>
                <c:pt idx="915">
                  <c:v>464.68380312300002</c:v>
                </c:pt>
                <c:pt idx="916">
                  <c:v>218.482157212</c:v>
                </c:pt>
                <c:pt idx="917">
                  <c:v>-43.489238330699997</c:v>
                </c:pt>
                <c:pt idx="918">
                  <c:v>-299.193955297</c:v>
                </c:pt>
                <c:pt idx="919">
                  <c:v>-526.59556536399998</c:v>
                </c:pt>
                <c:pt idx="920">
                  <c:v>-703.65764022500002</c:v>
                </c:pt>
                <c:pt idx="921">
                  <c:v>-808.34375164699998</c:v>
                </c:pt>
                <c:pt idx="922">
                  <c:v>-818.61747131599998</c:v>
                </c:pt>
                <c:pt idx="923">
                  <c:v>-712.44237096899997</c:v>
                </c:pt>
                <c:pt idx="924">
                  <c:v>-475.71456867799998</c:v>
                </c:pt>
                <c:pt idx="925">
                  <c:v>-130.87714722699999</c:v>
                </c:pt>
                <c:pt idx="926">
                  <c:v>289.10850228599998</c:v>
                </c:pt>
                <c:pt idx="927">
                  <c:v>751.28003390599997</c:v>
                </c:pt>
                <c:pt idx="928">
                  <c:v>1222.6751016600001</c:v>
                </c:pt>
                <c:pt idx="929">
                  <c:v>1670.3313597700001</c:v>
                </c:pt>
                <c:pt idx="930">
                  <c:v>2061.2864622000002</c:v>
                </c:pt>
                <c:pt idx="931">
                  <c:v>2362.5780631799998</c:v>
                </c:pt>
                <c:pt idx="932">
                  <c:v>2541.2438167199998</c:v>
                </c:pt>
                <c:pt idx="933">
                  <c:v>2564.3213769200001</c:v>
                </c:pt>
                <c:pt idx="934">
                  <c:v>2408.47598341</c:v>
                </c:pt>
                <c:pt idx="935">
                  <c:v>2094.7332387199999</c:v>
                </c:pt>
                <c:pt idx="936">
                  <c:v>1656.8869042199999</c:v>
                </c:pt>
                <c:pt idx="937">
                  <c:v>1128.73190243</c:v>
                </c:pt>
                <c:pt idx="938">
                  <c:v>544.06315592600004</c:v>
                </c:pt>
                <c:pt idx="939">
                  <c:v>-63.324412983499997</c:v>
                </c:pt>
                <c:pt idx="940">
                  <c:v>-659.63588173000005</c:v>
                </c:pt>
                <c:pt idx="941">
                  <c:v>-1211.07632775</c:v>
                </c:pt>
                <c:pt idx="942">
                  <c:v>-1683.8508287300001</c:v>
                </c:pt>
                <c:pt idx="943">
                  <c:v>-2044.16446204</c:v>
                </c:pt>
                <c:pt idx="944">
                  <c:v>-2265.7270534600002</c:v>
                </c:pt>
                <c:pt idx="945">
                  <c:v>-2356.83064616</c:v>
                </c:pt>
                <c:pt idx="946">
                  <c:v>-2335.7219021000001</c:v>
                </c:pt>
                <c:pt idx="947">
                  <c:v>-2220.6483900600001</c:v>
                </c:pt>
                <c:pt idx="948">
                  <c:v>-2029.85767885</c:v>
                </c:pt>
                <c:pt idx="949">
                  <c:v>-1781.5973371800001</c:v>
                </c:pt>
                <c:pt idx="950">
                  <c:v>-1494.11493387</c:v>
                </c:pt>
                <c:pt idx="951">
                  <c:v>-1185.6580377299999</c:v>
                </c:pt>
                <c:pt idx="952">
                  <c:v>-874.47421745400004</c:v>
                </c:pt>
                <c:pt idx="953">
                  <c:v>-578.81104187000005</c:v>
                </c:pt>
                <c:pt idx="954">
                  <c:v>-314.55249121399999</c:v>
                </c:pt>
                <c:pt idx="955">
                  <c:v>-86.690044515599993</c:v>
                </c:pt>
                <c:pt idx="956">
                  <c:v>102.920544298</c:v>
                </c:pt>
                <c:pt idx="957">
                  <c:v>252.423807592</c:v>
                </c:pt>
                <c:pt idx="958">
                  <c:v>359.96427764499998</c:v>
                </c:pt>
                <c:pt idx="959">
                  <c:v>423.68648676399999</c:v>
                </c:pt>
                <c:pt idx="960">
                  <c:v>441.73496727499997</c:v>
                </c:pt>
                <c:pt idx="961">
                  <c:v>412.254251485</c:v>
                </c:pt>
                <c:pt idx="962">
                  <c:v>333.38887169499998</c:v>
                </c:pt>
                <c:pt idx="963">
                  <c:v>203.28336021699999</c:v>
                </c:pt>
                <c:pt idx="964">
                  <c:v>23.1599346661</c:v>
                </c:pt>
                <c:pt idx="965">
                  <c:v>-191.57452678799999</c:v>
                </c:pt>
                <c:pt idx="966">
                  <c:v>-421.42931323200003</c:v>
                </c:pt>
                <c:pt idx="967">
                  <c:v>-646.91334037000001</c:v>
                </c:pt>
                <c:pt idx="968">
                  <c:v>-848.53552400299998</c:v>
                </c:pt>
                <c:pt idx="969">
                  <c:v>-1006.80477982</c:v>
                </c:pt>
                <c:pt idx="970">
                  <c:v>-1102.23002359</c:v>
                </c:pt>
                <c:pt idx="971">
                  <c:v>-1115.32017103</c:v>
                </c:pt>
                <c:pt idx="972">
                  <c:v>-1026.5841379000001</c:v>
                </c:pt>
                <c:pt idx="973">
                  <c:v>-816.53083990100004</c:v>
                </c:pt>
                <c:pt idx="974">
                  <c:v>-473.34148791799998</c:v>
                </c:pt>
                <c:pt idx="975">
                  <c:v>-20.561103063699999</c:v>
                </c:pt>
                <c:pt idx="976">
                  <c:v>508.08297575199998</c:v>
                </c:pt>
                <c:pt idx="977">
                  <c:v>1078.8624769400001</c:v>
                </c:pt>
                <c:pt idx="978">
                  <c:v>1658.0491291799999</c:v>
                </c:pt>
                <c:pt idx="979">
                  <c:v>2211.9146608000001</c:v>
                </c:pt>
                <c:pt idx="980">
                  <c:v>2706.73080046</c:v>
                </c:pt>
                <c:pt idx="981">
                  <c:v>3108.7692765900001</c:v>
                </c:pt>
                <c:pt idx="982">
                  <c:v>3384.30181765</c:v>
                </c:pt>
                <c:pt idx="983">
                  <c:v>3499.6001522299998</c:v>
                </c:pt>
                <c:pt idx="984">
                  <c:v>3430.8632438300001</c:v>
                </c:pt>
                <c:pt idx="985">
                  <c:v>3200.0516428699998</c:v>
                </c:pt>
                <c:pt idx="986">
                  <c:v>2842.30322475</c:v>
                </c:pt>
                <c:pt idx="987">
                  <c:v>2392.7570741599998</c:v>
                </c:pt>
                <c:pt idx="988">
                  <c:v>1886.5522756099999</c:v>
                </c:pt>
                <c:pt idx="989">
                  <c:v>1358.8279137699999</c:v>
                </c:pt>
                <c:pt idx="990">
                  <c:v>844.72307332499997</c:v>
                </c:pt>
                <c:pt idx="991">
                  <c:v>379.37683874200002</c:v>
                </c:pt>
                <c:pt idx="992">
                  <c:v>-2.0717052364300002</c:v>
                </c:pt>
                <c:pt idx="993">
                  <c:v>-264.48347410600002</c:v>
                </c:pt>
                <c:pt idx="994">
                  <c:v>-381.26287409100001</c:v>
                </c:pt>
                <c:pt idx="995">
                  <c:v>-365.20078920100002</c:v>
                </c:pt>
                <c:pt idx="996">
                  <c:v>-240.43068545400001</c:v>
                </c:pt>
                <c:pt idx="997">
                  <c:v>-31.087071541299999</c:v>
                </c:pt>
                <c:pt idx="998">
                  <c:v>238.69554379799999</c:v>
                </c:pt>
                <c:pt idx="999">
                  <c:v>544.78265194799997</c:v>
                </c:pt>
                <c:pt idx="1000">
                  <c:v>863.03974412900004</c:v>
                </c:pt>
                <c:pt idx="1001">
                  <c:v>1169.33231174</c:v>
                </c:pt>
                <c:pt idx="1002">
                  <c:v>1439.52584604</c:v>
                </c:pt>
                <c:pt idx="1003">
                  <c:v>1649.4858383000001</c:v>
                </c:pt>
                <c:pt idx="1004">
                  <c:v>1779.17590427</c:v>
                </c:pt>
                <c:pt idx="1005">
                  <c:v>1827.45418255</c:v>
                </c:pt>
                <c:pt idx="1006">
                  <c:v>1798.6205708800001</c:v>
                </c:pt>
                <c:pt idx="1007">
                  <c:v>1696.97546816</c:v>
                </c:pt>
                <c:pt idx="1008">
                  <c:v>1526.81927331</c:v>
                </c:pt>
                <c:pt idx="1009">
                  <c:v>1292.4523851599999</c:v>
                </c:pt>
                <c:pt idx="1010">
                  <c:v>998.17520263100005</c:v>
                </c:pt>
                <c:pt idx="1011">
                  <c:v>648.28812466299996</c:v>
                </c:pt>
                <c:pt idx="1012">
                  <c:v>247.09155004799999</c:v>
                </c:pt>
                <c:pt idx="1013">
                  <c:v>-201.11412220700001</c:v>
                </c:pt>
                <c:pt idx="1014">
                  <c:v>-689.61440083800005</c:v>
                </c:pt>
                <c:pt idx="1015">
                  <c:v>-1200.5635500000001</c:v>
                </c:pt>
                <c:pt idx="1016">
                  <c:v>-1712.9096701000001</c:v>
                </c:pt>
                <c:pt idx="1017">
                  <c:v>-2205.6005659699999</c:v>
                </c:pt>
                <c:pt idx="1018">
                  <c:v>-2657.5840421600001</c:v>
                </c:pt>
                <c:pt idx="1019">
                  <c:v>-3047.8079035000001</c:v>
                </c:pt>
                <c:pt idx="1020">
                  <c:v>-3355.2199545799999</c:v>
                </c:pt>
                <c:pt idx="1021">
                  <c:v>-3558.7680000800001</c:v>
                </c:pt>
                <c:pt idx="1022">
                  <c:v>-3637.3998447499998</c:v>
                </c:pt>
                <c:pt idx="1023">
                  <c:v>-3570.0632932399999</c:v>
                </c:pt>
                <c:pt idx="1024">
                  <c:v>-3343.9198057600001</c:v>
                </c:pt>
                <c:pt idx="1025">
                  <c:v>-2984.0069472599998</c:v>
                </c:pt>
                <c:pt idx="1026">
                  <c:v>-2526.2728137700001</c:v>
                </c:pt>
                <c:pt idx="1027">
                  <c:v>-2006.6665095000001</c:v>
                </c:pt>
                <c:pt idx="1028">
                  <c:v>-1461.1371388499999</c:v>
                </c:pt>
                <c:pt idx="1029">
                  <c:v>-925.63380625299999</c:v>
                </c:pt>
                <c:pt idx="1030">
                  <c:v>-436.10561589399998</c:v>
                </c:pt>
                <c:pt idx="1031">
                  <c:v>-28.501672252799999</c:v>
                </c:pt>
                <c:pt idx="1032">
                  <c:v>261.22892044299999</c:v>
                </c:pt>
                <c:pt idx="1033">
                  <c:v>397.13705778000002</c:v>
                </c:pt>
                <c:pt idx="1034">
                  <c:v>354.107729979</c:v>
                </c:pt>
                <c:pt idx="1035">
                  <c:v>156.99030230700001</c:v>
                </c:pt>
                <c:pt idx="1036">
                  <c:v>-154.97192169799999</c:v>
                </c:pt>
                <c:pt idx="1037">
                  <c:v>-542.53430587599996</c:v>
                </c:pt>
                <c:pt idx="1038">
                  <c:v>-966.45221392999997</c:v>
                </c:pt>
                <c:pt idx="1039">
                  <c:v>-1387.48100955</c:v>
                </c:pt>
                <c:pt idx="1040">
                  <c:v>-1766.37605659</c:v>
                </c:pt>
                <c:pt idx="1041">
                  <c:v>-2063.8927187499999</c:v>
                </c:pt>
                <c:pt idx="1042">
                  <c:v>-2240.78635975</c:v>
                </c:pt>
                <c:pt idx="1043">
                  <c:v>-2257.8123433800001</c:v>
                </c:pt>
                <c:pt idx="1044">
                  <c:v>-2086.1068125699999</c:v>
                </c:pt>
                <c:pt idx="1045">
                  <c:v>-1744.6839988700001</c:v>
                </c:pt>
                <c:pt idx="1046">
                  <c:v>-1266.35227222</c:v>
                </c:pt>
                <c:pt idx="1047">
                  <c:v>-683.92128216900005</c:v>
                </c:pt>
                <c:pt idx="1048">
                  <c:v>-30.200677988599999</c:v>
                </c:pt>
                <c:pt idx="1049">
                  <c:v>661.99989068399998</c:v>
                </c:pt>
                <c:pt idx="1050">
                  <c:v>1359.8707746</c:v>
                </c:pt>
                <c:pt idx="1051">
                  <c:v>2030.60232421</c:v>
                </c:pt>
                <c:pt idx="1052">
                  <c:v>2641.38488998</c:v>
                </c:pt>
                <c:pt idx="1053">
                  <c:v>3159.40882263</c:v>
                </c:pt>
                <c:pt idx="1054">
                  <c:v>3557.7519884500002</c:v>
                </c:pt>
                <c:pt idx="1055">
                  <c:v>3836.6490138999998</c:v>
                </c:pt>
                <c:pt idx="1056">
                  <c:v>4004.1593449500001</c:v>
                </c:pt>
                <c:pt idx="1057">
                  <c:v>4068.34315457</c:v>
                </c:pt>
                <c:pt idx="1058">
                  <c:v>4037.2606158200001</c:v>
                </c:pt>
                <c:pt idx="1059">
                  <c:v>3918.9719016899999</c:v>
                </c:pt>
                <c:pt idx="1060">
                  <c:v>3721.5371852500002</c:v>
                </c:pt>
                <c:pt idx="1061">
                  <c:v>3453.0166394600001</c:v>
                </c:pt>
                <c:pt idx="1062">
                  <c:v>3121.4704374399998</c:v>
                </c:pt>
                <c:pt idx="1063">
                  <c:v>2734.95875209</c:v>
                </c:pt>
                <c:pt idx="1064">
                  <c:v>2303.3197283999998</c:v>
                </c:pt>
                <c:pt idx="1065">
                  <c:v>1844.59332262</c:v>
                </c:pt>
                <c:pt idx="1066">
                  <c:v>1379.18293165</c:v>
                </c:pt>
                <c:pt idx="1067">
                  <c:v>927.49217269200005</c:v>
                </c:pt>
                <c:pt idx="1068">
                  <c:v>509.92466266999998</c:v>
                </c:pt>
                <c:pt idx="1069">
                  <c:v>146.88401871400001</c:v>
                </c:pt>
                <c:pt idx="1070">
                  <c:v>-141.226142079</c:v>
                </c:pt>
                <c:pt idx="1071">
                  <c:v>-334.002202732</c:v>
                </c:pt>
                <c:pt idx="1072">
                  <c:v>-411.04054613699998</c:v>
                </c:pt>
                <c:pt idx="1073">
                  <c:v>-351.93755525</c:v>
                </c:pt>
                <c:pt idx="1074">
                  <c:v>-144.66992618500001</c:v>
                </c:pt>
                <c:pt idx="1075">
                  <c:v>184.12365999400001</c:v>
                </c:pt>
                <c:pt idx="1076">
                  <c:v>596.66266215500002</c:v>
                </c:pt>
                <c:pt idx="1077">
                  <c:v>1055.16549992</c:v>
                </c:pt>
                <c:pt idx="1078">
                  <c:v>1521.8505928699999</c:v>
                </c:pt>
                <c:pt idx="1079">
                  <c:v>1958.93636081</c:v>
                </c:pt>
                <c:pt idx="1080">
                  <c:v>2328.6412232799998</c:v>
                </c:pt>
                <c:pt idx="1081">
                  <c:v>2593.1836000600001</c:v>
                </c:pt>
                <c:pt idx="1082">
                  <c:v>2714.7819107300002</c:v>
                </c:pt>
                <c:pt idx="1083">
                  <c:v>2655.6545749900001</c:v>
                </c:pt>
                <c:pt idx="1084">
                  <c:v>2389.7373984599999</c:v>
                </c:pt>
                <c:pt idx="1085">
                  <c:v>1945.0283785500001</c:v>
                </c:pt>
                <c:pt idx="1086">
                  <c:v>1365.10688858</c:v>
                </c:pt>
                <c:pt idx="1087">
                  <c:v>693.55375739999999</c:v>
                </c:pt>
                <c:pt idx="1088">
                  <c:v>-26.050185803200002</c:v>
                </c:pt>
                <c:pt idx="1089">
                  <c:v>-750.12411223599997</c:v>
                </c:pt>
                <c:pt idx="1090">
                  <c:v>-1435.08719279</c:v>
                </c:pt>
                <c:pt idx="1091">
                  <c:v>-2037.35859837</c:v>
                </c:pt>
                <c:pt idx="1092">
                  <c:v>-2513.3575001600002</c:v>
                </c:pt>
                <c:pt idx="1093">
                  <c:v>-2819.5030690100002</c:v>
                </c:pt>
                <c:pt idx="1094">
                  <c:v>-2923.4992261000002</c:v>
                </c:pt>
                <c:pt idx="1095">
                  <c:v>-2845.12064723</c:v>
                </c:pt>
                <c:pt idx="1096">
                  <c:v>-2619.1507617500001</c:v>
                </c:pt>
                <c:pt idx="1097">
                  <c:v>-2280.3744036500002</c:v>
                </c:pt>
                <c:pt idx="1098">
                  <c:v>-1863.5764070499999</c:v>
                </c:pt>
                <c:pt idx="1099">
                  <c:v>-1403.5416061000001</c:v>
                </c:pt>
                <c:pt idx="1100">
                  <c:v>-935.05483473799995</c:v>
                </c:pt>
                <c:pt idx="1101">
                  <c:v>-492.90092717099998</c:v>
                </c:pt>
                <c:pt idx="1102">
                  <c:v>-111.864717348</c:v>
                </c:pt>
                <c:pt idx="1103">
                  <c:v>173.26896058200001</c:v>
                </c:pt>
                <c:pt idx="1104">
                  <c:v>335.08542268600002</c:v>
                </c:pt>
                <c:pt idx="1105">
                  <c:v>380.180818929</c:v>
                </c:pt>
                <c:pt idx="1106">
                  <c:v>324.955374199</c:v>
                </c:pt>
                <c:pt idx="1107">
                  <c:v>185.81023266899999</c:v>
                </c:pt>
                <c:pt idx="1108">
                  <c:v>-20.853461465300001</c:v>
                </c:pt>
                <c:pt idx="1109">
                  <c:v>-278.63456397099998</c:v>
                </c:pt>
                <c:pt idx="1110">
                  <c:v>-571.13193073299999</c:v>
                </c:pt>
                <c:pt idx="1111">
                  <c:v>-881.94441747600001</c:v>
                </c:pt>
                <c:pt idx="1112">
                  <c:v>-1194.6708801</c:v>
                </c:pt>
                <c:pt idx="1113">
                  <c:v>-1492.91017437</c:v>
                </c:pt>
                <c:pt idx="1114">
                  <c:v>-1761.36626755</c:v>
                </c:pt>
                <c:pt idx="1115">
                  <c:v>-1989.8433135299999</c:v>
                </c:pt>
                <c:pt idx="1116">
                  <c:v>-2169.6157932599999</c:v>
                </c:pt>
                <c:pt idx="1117">
                  <c:v>-2291.95832587</c:v>
                </c:pt>
                <c:pt idx="1118">
                  <c:v>-2348.1455305099998</c:v>
                </c:pt>
                <c:pt idx="1119">
                  <c:v>-2329.4520263099998</c:v>
                </c:pt>
                <c:pt idx="1120">
                  <c:v>-2227.1524323799999</c:v>
                </c:pt>
                <c:pt idx="1121">
                  <c:v>-2032.52136784</c:v>
                </c:pt>
                <c:pt idx="1122">
                  <c:v>-1736.83345188</c:v>
                </c:pt>
                <c:pt idx="1123">
                  <c:v>-1331.3633035299999</c:v>
                </c:pt>
                <c:pt idx="1124">
                  <c:v>-813.56554859300002</c:v>
                </c:pt>
                <c:pt idx="1125">
                  <c:v>-209.41864726399999</c:v>
                </c:pt>
                <c:pt idx="1126">
                  <c:v>446.875103986</c:v>
                </c:pt>
                <c:pt idx="1127">
                  <c:v>1121.1126347700001</c:v>
                </c:pt>
                <c:pt idx="1128">
                  <c:v>1779.09087499</c:v>
                </c:pt>
                <c:pt idx="1129">
                  <c:v>2386.60675425</c:v>
                </c:pt>
                <c:pt idx="1130">
                  <c:v>2909.4572022000002</c:v>
                </c:pt>
                <c:pt idx="1131">
                  <c:v>3313.4391486999998</c:v>
                </c:pt>
                <c:pt idx="1132">
                  <c:v>3564.3495233600001</c:v>
                </c:pt>
                <c:pt idx="1133">
                  <c:v>3627.9852559400001</c:v>
                </c:pt>
                <c:pt idx="1134">
                  <c:v>3481.6296247400001</c:v>
                </c:pt>
                <c:pt idx="1135">
                  <c:v>3155.5859399800001</c:v>
                </c:pt>
                <c:pt idx="1136">
                  <c:v>2695.4453159599998</c:v>
                </c:pt>
                <c:pt idx="1137">
                  <c:v>2146.80030837</c:v>
                </c:pt>
                <c:pt idx="1138">
                  <c:v>1555.2434726500001</c:v>
                </c:pt>
                <c:pt idx="1139">
                  <c:v>966.36736444300004</c:v>
                </c:pt>
                <c:pt idx="1140">
                  <c:v>425.76453942799998</c:v>
                </c:pt>
                <c:pt idx="1141">
                  <c:v>-20.972446973899999</c:v>
                </c:pt>
                <c:pt idx="1142">
                  <c:v>-328.25103909000001</c:v>
                </c:pt>
                <c:pt idx="1143">
                  <c:v>-450.47868132899998</c:v>
                </c:pt>
                <c:pt idx="1144">
                  <c:v>-355.19462323400001</c:v>
                </c:pt>
                <c:pt idx="1145">
                  <c:v>-70.558882526900007</c:v>
                </c:pt>
                <c:pt idx="1146">
                  <c:v>357.78756811400001</c:v>
                </c:pt>
                <c:pt idx="1147">
                  <c:v>884.20210497200003</c:v>
                </c:pt>
                <c:pt idx="1148">
                  <c:v>1463.04210427</c:v>
                </c:pt>
                <c:pt idx="1149">
                  <c:v>2048.6649425000001</c:v>
                </c:pt>
                <c:pt idx="1150">
                  <c:v>2595.42799582</c:v>
                </c:pt>
                <c:pt idx="1151">
                  <c:v>3057.6886407000002</c:v>
                </c:pt>
                <c:pt idx="1152">
                  <c:v>3389.80425337</c:v>
                </c:pt>
                <c:pt idx="1153">
                  <c:v>3546.1322101300002</c:v>
                </c:pt>
                <c:pt idx="1154">
                  <c:v>3492.3852887100002</c:v>
                </c:pt>
                <c:pt idx="1155">
                  <c:v>3246.7012756099998</c:v>
                </c:pt>
                <c:pt idx="1156">
                  <c:v>2842.3368793200002</c:v>
                </c:pt>
                <c:pt idx="1157">
                  <c:v>2312.5502387900001</c:v>
                </c:pt>
                <c:pt idx="1158">
                  <c:v>1690.5994930500001</c:v>
                </c:pt>
                <c:pt idx="1159">
                  <c:v>1009.74278087</c:v>
                </c:pt>
                <c:pt idx="1160">
                  <c:v>303.23824126699998</c:v>
                </c:pt>
                <c:pt idx="1161">
                  <c:v>-395.65598671399999</c:v>
                </c:pt>
                <c:pt idx="1162">
                  <c:v>-1053.68176434</c:v>
                </c:pt>
                <c:pt idx="1163">
                  <c:v>-1637.5809524900001</c:v>
                </c:pt>
                <c:pt idx="1164">
                  <c:v>-2119.4842196499999</c:v>
                </c:pt>
                <c:pt idx="1165">
                  <c:v>-2496.4032260600002</c:v>
                </c:pt>
                <c:pt idx="1166">
                  <c:v>-2772.5257339200002</c:v>
                </c:pt>
                <c:pt idx="1167">
                  <c:v>-2952.04018572</c:v>
                </c:pt>
                <c:pt idx="1168">
                  <c:v>-3039.1350237800002</c:v>
                </c:pt>
                <c:pt idx="1169">
                  <c:v>-3037.9986905400001</c:v>
                </c:pt>
                <c:pt idx="1170">
                  <c:v>-2952.81962836</c:v>
                </c:pt>
                <c:pt idx="1171">
                  <c:v>-2787.78627968</c:v>
                </c:pt>
                <c:pt idx="1172">
                  <c:v>-2547.0870868299999</c:v>
                </c:pt>
                <c:pt idx="1173">
                  <c:v>-2234.9104922400002</c:v>
                </c:pt>
                <c:pt idx="1174">
                  <c:v>-1858.27915422</c:v>
                </c:pt>
                <c:pt idx="1175">
                  <c:v>-1437.3029382</c:v>
                </c:pt>
                <c:pt idx="1176">
                  <c:v>-995.86661879999997</c:v>
                </c:pt>
                <c:pt idx="1177">
                  <c:v>-557.85532881799998</c:v>
                </c:pt>
                <c:pt idx="1178">
                  <c:v>-147.154201245</c:v>
                </c:pt>
                <c:pt idx="1179">
                  <c:v>212.35163094500001</c:v>
                </c:pt>
                <c:pt idx="1180">
                  <c:v>496.777034931</c:v>
                </c:pt>
                <c:pt idx="1181">
                  <c:v>682.23687771000004</c:v>
                </c:pt>
                <c:pt idx="1182">
                  <c:v>744.84602641200001</c:v>
                </c:pt>
                <c:pt idx="1183">
                  <c:v>660.71934807299999</c:v>
                </c:pt>
                <c:pt idx="1184">
                  <c:v>415.26506421800002</c:v>
                </c:pt>
                <c:pt idx="1185">
                  <c:v>36.8080224841</c:v>
                </c:pt>
                <c:pt idx="1186">
                  <c:v>-433.946843253</c:v>
                </c:pt>
                <c:pt idx="1187">
                  <c:v>-956.29342148000001</c:v>
                </c:pt>
                <c:pt idx="1188">
                  <c:v>-1489.52560092</c:v>
                </c:pt>
                <c:pt idx="1189">
                  <c:v>-1992.93726999</c:v>
                </c:pt>
                <c:pt idx="1190">
                  <c:v>-2425.8223174200002</c:v>
                </c:pt>
                <c:pt idx="1191">
                  <c:v>-2747.4746316800001</c:v>
                </c:pt>
                <c:pt idx="1192">
                  <c:v>-2917.1881013399998</c:v>
                </c:pt>
                <c:pt idx="1193">
                  <c:v>-2894.2566149999998</c:v>
                </c:pt>
                <c:pt idx="1194">
                  <c:v>-2650.6848868000002</c:v>
                </c:pt>
                <c:pt idx="1195">
                  <c:v>-2217.18138142</c:v>
                </c:pt>
                <c:pt idx="1196">
                  <c:v>-1641.3902395800001</c:v>
                </c:pt>
                <c:pt idx="1197">
                  <c:v>-970.95721583600005</c:v>
                </c:pt>
                <c:pt idx="1198">
                  <c:v>-253.52806448000001</c:v>
                </c:pt>
                <c:pt idx="1199">
                  <c:v>463.25145982499998</c:v>
                </c:pt>
                <c:pt idx="1200">
                  <c:v>1131.7356028199999</c:v>
                </c:pt>
                <c:pt idx="1201">
                  <c:v>1704.27860992</c:v>
                </c:pt>
                <c:pt idx="1202">
                  <c:v>2133.2347266000002</c:v>
                </c:pt>
                <c:pt idx="1203">
                  <c:v>2370.9581985200002</c:v>
                </c:pt>
                <c:pt idx="1204">
                  <c:v>2382.5729145400001</c:v>
                </c:pt>
                <c:pt idx="1205">
                  <c:v>2192.1834577700001</c:v>
                </c:pt>
                <c:pt idx="1206">
                  <c:v>1840.9114956999999</c:v>
                </c:pt>
                <c:pt idx="1207">
                  <c:v>1369.88032045</c:v>
                </c:pt>
                <c:pt idx="1208">
                  <c:v>820.21322388800002</c:v>
                </c:pt>
                <c:pt idx="1209">
                  <c:v>233.03349808199999</c:v>
                </c:pt>
                <c:pt idx="1210">
                  <c:v>-350.53556486999997</c:v>
                </c:pt>
                <c:pt idx="1211">
                  <c:v>-889.37067312900001</c:v>
                </c:pt>
                <c:pt idx="1212">
                  <c:v>-1342.3485345399999</c:v>
                </c:pt>
                <c:pt idx="1213">
                  <c:v>-1668.3458572300001</c:v>
                </c:pt>
                <c:pt idx="1214">
                  <c:v>-1835.1955290599999</c:v>
                </c:pt>
                <c:pt idx="1215">
                  <c:v>-1852.1011445300001</c:v>
                </c:pt>
                <c:pt idx="1216">
                  <c:v>-1740.20361733</c:v>
                </c:pt>
                <c:pt idx="1217">
                  <c:v>-1520.64500266</c:v>
                </c:pt>
                <c:pt idx="1218">
                  <c:v>-1214.56735583</c:v>
                </c:pt>
                <c:pt idx="1219">
                  <c:v>-843.11273198200001</c:v>
                </c:pt>
                <c:pt idx="1220">
                  <c:v>-427.42318644400001</c:v>
                </c:pt>
                <c:pt idx="1221">
                  <c:v>11.359225665</c:v>
                </c:pt>
                <c:pt idx="1222">
                  <c:v>452.09244905000003</c:v>
                </c:pt>
                <c:pt idx="1223">
                  <c:v>873.63442841699998</c:v>
                </c:pt>
                <c:pt idx="1224">
                  <c:v>1256.9064807899999</c:v>
                </c:pt>
                <c:pt idx="1225">
                  <c:v>1592.3619816200001</c:v>
                </c:pt>
                <c:pt idx="1226">
                  <c:v>1873.20498084</c:v>
                </c:pt>
                <c:pt idx="1227">
                  <c:v>2092.6397917499999</c:v>
                </c:pt>
                <c:pt idx="1228">
                  <c:v>2243.87072769</c:v>
                </c:pt>
                <c:pt idx="1229">
                  <c:v>2320.1021020600001</c:v>
                </c:pt>
                <c:pt idx="1230">
                  <c:v>2314.5382281699999</c:v>
                </c:pt>
                <c:pt idx="1231">
                  <c:v>2220.3834193900002</c:v>
                </c:pt>
                <c:pt idx="1232">
                  <c:v>2030.84198907</c:v>
                </c:pt>
                <c:pt idx="1233">
                  <c:v>1739.1182505899999</c:v>
                </c:pt>
                <c:pt idx="1234">
                  <c:v>1343.77961886</c:v>
                </c:pt>
                <c:pt idx="1235">
                  <c:v>868.17139140799998</c:v>
                </c:pt>
                <c:pt idx="1236">
                  <c:v>342.78967582899998</c:v>
                </c:pt>
                <c:pt idx="1237">
                  <c:v>-201.86873425100001</c:v>
                </c:pt>
                <c:pt idx="1238">
                  <c:v>-735.30704489599998</c:v>
                </c:pt>
                <c:pt idx="1239">
                  <c:v>-1227.0284624799999</c:v>
                </c:pt>
                <c:pt idx="1240">
                  <c:v>-1646.53619314</c:v>
                </c:pt>
                <c:pt idx="1241">
                  <c:v>-1963.3334430499999</c:v>
                </c:pt>
                <c:pt idx="1242">
                  <c:v>-2146.9234185300002</c:v>
                </c:pt>
                <c:pt idx="1243">
                  <c:v>-2166.8093257400001</c:v>
                </c:pt>
                <c:pt idx="1244">
                  <c:v>-2003.04279815</c:v>
                </c:pt>
                <c:pt idx="1245">
                  <c:v>-1684.4142759900001</c:v>
                </c:pt>
                <c:pt idx="1246">
                  <c:v>-1253.7812982200001</c:v>
                </c:pt>
                <c:pt idx="1247">
                  <c:v>-754.00275607000003</c:v>
                </c:pt>
                <c:pt idx="1248">
                  <c:v>-227.93754094400001</c:v>
                </c:pt>
                <c:pt idx="1249">
                  <c:v>281.555455741</c:v>
                </c:pt>
                <c:pt idx="1250">
                  <c:v>731.61734278899996</c:v>
                </c:pt>
                <c:pt idx="1251">
                  <c:v>1079.38922873</c:v>
                </c:pt>
                <c:pt idx="1252">
                  <c:v>1282.01222233</c:v>
                </c:pt>
                <c:pt idx="1253">
                  <c:v>1296.6274321799999</c:v>
                </c:pt>
                <c:pt idx="1254">
                  <c:v>1093.1248706199999</c:v>
                </c:pt>
                <c:pt idx="1255">
                  <c:v>700.30590855499997</c:v>
                </c:pt>
                <c:pt idx="1256">
                  <c:v>163.976550264</c:v>
                </c:pt>
                <c:pt idx="1257">
                  <c:v>-470.05556244000002</c:v>
                </c:pt>
                <c:pt idx="1258">
                  <c:v>-1155.9827875200001</c:v>
                </c:pt>
                <c:pt idx="1259">
                  <c:v>-1847.9974829</c:v>
                </c:pt>
                <c:pt idx="1260">
                  <c:v>-2500.2920068200001</c:v>
                </c:pt>
                <c:pt idx="1261">
                  <c:v>-3067.0587172099999</c:v>
                </c:pt>
                <c:pt idx="1262">
                  <c:v>-3502.4899720399999</c:v>
                </c:pt>
                <c:pt idx="1263">
                  <c:v>-3760.7781294900001</c:v>
                </c:pt>
                <c:pt idx="1264">
                  <c:v>-3807.3428330199999</c:v>
                </c:pt>
                <c:pt idx="1265">
                  <c:v>-3659.4885068499998</c:v>
                </c:pt>
                <c:pt idx="1266">
                  <c:v>-3349.4973330600001</c:v>
                </c:pt>
                <c:pt idx="1267">
                  <c:v>-2909.6529389299999</c:v>
                </c:pt>
                <c:pt idx="1268">
                  <c:v>-2372.2389515599998</c:v>
                </c:pt>
                <c:pt idx="1269">
                  <c:v>-1769.5389983</c:v>
                </c:pt>
                <c:pt idx="1270">
                  <c:v>-1133.83670622</c:v>
                </c:pt>
                <c:pt idx="1271">
                  <c:v>-497.41570259999997</c:v>
                </c:pt>
                <c:pt idx="1272">
                  <c:v>107.440385244</c:v>
                </c:pt>
                <c:pt idx="1273">
                  <c:v>648.44793027100002</c:v>
                </c:pt>
                <c:pt idx="1274">
                  <c:v>1098.6060199000001</c:v>
                </c:pt>
                <c:pt idx="1275">
                  <c:v>1455.32900449</c:v>
                </c:pt>
                <c:pt idx="1276">
                  <c:v>1723.07989823</c:v>
                </c:pt>
                <c:pt idx="1277">
                  <c:v>1906.3223966800001</c:v>
                </c:pt>
                <c:pt idx="1278">
                  <c:v>2009.5201954500001</c:v>
                </c:pt>
                <c:pt idx="1279">
                  <c:v>2037.13699008</c:v>
                </c:pt>
                <c:pt idx="1280">
                  <c:v>1993.6364761499999</c:v>
                </c:pt>
                <c:pt idx="1281">
                  <c:v>1883.4823492099999</c:v>
                </c:pt>
                <c:pt idx="1282">
                  <c:v>1711.13830487</c:v>
                </c:pt>
                <c:pt idx="1283">
                  <c:v>1481.06803863</c:v>
                </c:pt>
                <c:pt idx="1284">
                  <c:v>1199.9312938099999</c:v>
                </c:pt>
                <c:pt idx="1285">
                  <c:v>884.53825750099998</c:v>
                </c:pt>
                <c:pt idx="1286">
                  <c:v>554.62980089500002</c:v>
                </c:pt>
                <c:pt idx="1287">
                  <c:v>229.94707914200001</c:v>
                </c:pt>
                <c:pt idx="1288">
                  <c:v>-69.768752796200005</c:v>
                </c:pt>
                <c:pt idx="1289">
                  <c:v>-324.77653981100002</c:v>
                </c:pt>
                <c:pt idx="1290">
                  <c:v>-515.33512682100002</c:v>
                </c:pt>
                <c:pt idx="1291">
                  <c:v>-621.70335882400002</c:v>
                </c:pt>
                <c:pt idx="1292">
                  <c:v>-624.14008072900003</c:v>
                </c:pt>
                <c:pt idx="1293">
                  <c:v>-502.90413750200003</c:v>
                </c:pt>
                <c:pt idx="1294">
                  <c:v>-246.302300758</c:v>
                </c:pt>
                <c:pt idx="1295">
                  <c:v>120.156657858</c:v>
                </c:pt>
                <c:pt idx="1296">
                  <c:v>560.22187464499996</c:v>
                </c:pt>
                <c:pt idx="1297">
                  <c:v>1037.6414437599999</c:v>
                </c:pt>
                <c:pt idx="1298">
                  <c:v>1516.16345935</c:v>
                </c:pt>
                <c:pt idx="1299">
                  <c:v>1959.5360157499999</c:v>
                </c:pt>
                <c:pt idx="1300">
                  <c:v>2331.5072070699998</c:v>
                </c:pt>
                <c:pt idx="1301">
                  <c:v>2595.8251276000001</c:v>
                </c:pt>
                <c:pt idx="1302">
                  <c:v>2716.2378715099999</c:v>
                </c:pt>
                <c:pt idx="1303">
                  <c:v>2656.4935330100002</c:v>
                </c:pt>
                <c:pt idx="1304">
                  <c:v>2391.8781251</c:v>
                </c:pt>
                <c:pt idx="1305">
                  <c:v>1951.01714012</c:v>
                </c:pt>
                <c:pt idx="1306">
                  <c:v>1377.9392349300001</c:v>
                </c:pt>
                <c:pt idx="1307">
                  <c:v>716.67456285599997</c:v>
                </c:pt>
                <c:pt idx="1308">
                  <c:v>11.2532775968</c:v>
                </c:pt>
                <c:pt idx="1309">
                  <c:v>-694.29446755000004</c:v>
                </c:pt>
                <c:pt idx="1310">
                  <c:v>-1355.9385189699999</c:v>
                </c:pt>
                <c:pt idx="1311">
                  <c:v>-1929.6487230800001</c:v>
                </c:pt>
                <c:pt idx="1312">
                  <c:v>-2371.3949265400001</c:v>
                </c:pt>
                <c:pt idx="1313">
                  <c:v>-2637.1469757199998</c:v>
                </c:pt>
                <c:pt idx="1314">
                  <c:v>-2694.3074618099999</c:v>
                </c:pt>
                <c:pt idx="1315">
                  <c:v>-2563.1369867899998</c:v>
                </c:pt>
                <c:pt idx="1316">
                  <c:v>-2279.16163693</c:v>
                </c:pt>
                <c:pt idx="1317">
                  <c:v>-1877.9089843500001</c:v>
                </c:pt>
                <c:pt idx="1318">
                  <c:v>-1394.9066013700001</c:v>
                </c:pt>
                <c:pt idx="1319">
                  <c:v>-865.68206007100002</c:v>
                </c:pt>
                <c:pt idx="1320">
                  <c:v>-325.76293272700002</c:v>
                </c:pt>
                <c:pt idx="1321">
                  <c:v>189.32320837</c:v>
                </c:pt>
                <c:pt idx="1322">
                  <c:v>644.04879115999995</c:v>
                </c:pt>
                <c:pt idx="1323">
                  <c:v>1002.88624335</c:v>
                </c:pt>
                <c:pt idx="1324">
                  <c:v>1237.5381419600001</c:v>
                </c:pt>
                <c:pt idx="1325">
                  <c:v>1353.1378508299999</c:v>
                </c:pt>
                <c:pt idx="1326">
                  <c:v>1364.4744601</c:v>
                </c:pt>
                <c:pt idx="1327">
                  <c:v>1286.33800157</c:v>
                </c:pt>
                <c:pt idx="1328">
                  <c:v>1133.5185069900001</c:v>
                </c:pt>
                <c:pt idx="1329">
                  <c:v>920.80600818599999</c:v>
                </c:pt>
                <c:pt idx="1330">
                  <c:v>662.990536873</c:v>
                </c:pt>
                <c:pt idx="1331">
                  <c:v>374.86212490100002</c:v>
                </c:pt>
                <c:pt idx="1332">
                  <c:v>71.210803964099995</c:v>
                </c:pt>
                <c:pt idx="1333">
                  <c:v>-233.17339411699999</c:v>
                </c:pt>
                <c:pt idx="1334">
                  <c:v>-524.36922427499997</c:v>
                </c:pt>
                <c:pt idx="1335">
                  <c:v>-792.47290141200006</c:v>
                </c:pt>
                <c:pt idx="1336">
                  <c:v>-1028.7410957899999</c:v>
                </c:pt>
                <c:pt idx="1337">
                  <c:v>-1224.4305910600001</c:v>
                </c:pt>
                <c:pt idx="1338">
                  <c:v>-1370.7981709400001</c:v>
                </c:pt>
                <c:pt idx="1339">
                  <c:v>-1459.1006190600001</c:v>
                </c:pt>
                <c:pt idx="1340">
                  <c:v>-1480.5947191299999</c:v>
                </c:pt>
                <c:pt idx="1341">
                  <c:v>-1426.5372547899999</c:v>
                </c:pt>
                <c:pt idx="1342">
                  <c:v>-1288.1850097399999</c:v>
                </c:pt>
                <c:pt idx="1343">
                  <c:v>-1056.79476761</c:v>
                </c:pt>
                <c:pt idx="1344">
                  <c:v>-729.08608026299999</c:v>
                </c:pt>
                <c:pt idx="1345">
                  <c:v>-327.041802878</c:v>
                </c:pt>
                <c:pt idx="1346">
                  <c:v>120.057178777</c:v>
                </c:pt>
                <c:pt idx="1347">
                  <c:v>582.92926470999998</c:v>
                </c:pt>
                <c:pt idx="1348">
                  <c:v>1032.2928551299999</c:v>
                </c:pt>
                <c:pt idx="1349">
                  <c:v>1438.8663500600001</c:v>
                </c:pt>
                <c:pt idx="1350">
                  <c:v>1773.36814951</c:v>
                </c:pt>
                <c:pt idx="1351">
                  <c:v>2006.5166536700001</c:v>
                </c:pt>
                <c:pt idx="1352">
                  <c:v>2109.03026254</c:v>
                </c:pt>
                <c:pt idx="1353">
                  <c:v>2051.62737625</c:v>
                </c:pt>
                <c:pt idx="1354">
                  <c:v>1815.14849381</c:v>
                </c:pt>
                <c:pt idx="1355">
                  <c:v>1427.2493241499999</c:v>
                </c:pt>
                <c:pt idx="1356">
                  <c:v>929.11069486700001</c:v>
                </c:pt>
                <c:pt idx="1357">
                  <c:v>361.91475979400002</c:v>
                </c:pt>
                <c:pt idx="1358">
                  <c:v>-233.15632755999999</c:v>
                </c:pt>
                <c:pt idx="1359">
                  <c:v>-814.92041343100004</c:v>
                </c:pt>
                <c:pt idx="1360">
                  <c:v>-1342.1953440699999</c:v>
                </c:pt>
                <c:pt idx="1361">
                  <c:v>-1773.79896594</c:v>
                </c:pt>
                <c:pt idx="1362">
                  <c:v>-2068.5491252500001</c:v>
                </c:pt>
                <c:pt idx="1363">
                  <c:v>-2185.2636684099998</c:v>
                </c:pt>
                <c:pt idx="1364">
                  <c:v>-2094.2558118100001</c:v>
                </c:pt>
                <c:pt idx="1365">
                  <c:v>-1819.0102060900001</c:v>
                </c:pt>
                <c:pt idx="1366">
                  <c:v>-1398.37432657</c:v>
                </c:pt>
                <c:pt idx="1367">
                  <c:v>-871.19715747299995</c:v>
                </c:pt>
                <c:pt idx="1368">
                  <c:v>-276.32768306000003</c:v>
                </c:pt>
                <c:pt idx="1369">
                  <c:v>347.38511266</c:v>
                </c:pt>
                <c:pt idx="1370">
                  <c:v>961.09224533500003</c:v>
                </c:pt>
                <c:pt idx="1371">
                  <c:v>1525.9447309699999</c:v>
                </c:pt>
                <c:pt idx="1372">
                  <c:v>2003.0935852800001</c:v>
                </c:pt>
                <c:pt idx="1373">
                  <c:v>2353.6898240599999</c:v>
                </c:pt>
                <c:pt idx="1374">
                  <c:v>2547.5961683700002</c:v>
                </c:pt>
                <c:pt idx="1375">
                  <c:v>2594.9746485599999</c:v>
                </c:pt>
                <c:pt idx="1376">
                  <c:v>2517.6320108800001</c:v>
                </c:pt>
                <c:pt idx="1377">
                  <c:v>2337.3761471799999</c:v>
                </c:pt>
                <c:pt idx="1378">
                  <c:v>2076.0149493899999</c:v>
                </c:pt>
                <c:pt idx="1379">
                  <c:v>1755.35630928</c:v>
                </c:pt>
                <c:pt idx="1380">
                  <c:v>1397.2081187900001</c:v>
                </c:pt>
                <c:pt idx="1381">
                  <c:v>1023.37826982</c:v>
                </c:pt>
                <c:pt idx="1382">
                  <c:v>655.67465414499998</c:v>
                </c:pt>
                <c:pt idx="1383">
                  <c:v>315.90516374100002</c:v>
                </c:pt>
                <c:pt idx="1384">
                  <c:v>22.877082784900001</c:v>
                </c:pt>
                <c:pt idx="1385">
                  <c:v>-218.48400458</c:v>
                </c:pt>
                <c:pt idx="1386">
                  <c:v>-407.26406727300002</c:v>
                </c:pt>
                <c:pt idx="1387">
                  <c:v>-542.54946965399995</c:v>
                </c:pt>
                <c:pt idx="1388">
                  <c:v>-623.42657599200004</c:v>
                </c:pt>
                <c:pt idx="1389">
                  <c:v>-648.981750616</c:v>
                </c:pt>
                <c:pt idx="1390">
                  <c:v>-618.30135781700005</c:v>
                </c:pt>
                <c:pt idx="1391">
                  <c:v>-530.47176191699998</c:v>
                </c:pt>
                <c:pt idx="1392">
                  <c:v>-384.579327197</c:v>
                </c:pt>
                <c:pt idx="1393">
                  <c:v>-179.71041797300001</c:v>
                </c:pt>
                <c:pt idx="1394">
                  <c:v>81.756659717900007</c:v>
                </c:pt>
                <c:pt idx="1395">
                  <c:v>382.212733458</c:v>
                </c:pt>
                <c:pt idx="1396">
                  <c:v>699.64680260800003</c:v>
                </c:pt>
                <c:pt idx="1397">
                  <c:v>1012.04743211</c:v>
                </c:pt>
                <c:pt idx="1398">
                  <c:v>1297.40318677</c:v>
                </c:pt>
                <c:pt idx="1399">
                  <c:v>1533.7026313900001</c:v>
                </c:pt>
                <c:pt idx="1400">
                  <c:v>1698.93433091</c:v>
                </c:pt>
                <c:pt idx="1401">
                  <c:v>1771.08685012</c:v>
                </c:pt>
                <c:pt idx="1402">
                  <c:v>1728.1487539</c:v>
                </c:pt>
                <c:pt idx="1403">
                  <c:v>1548.10860708</c:v>
                </c:pt>
                <c:pt idx="1404">
                  <c:v>1217.74458835</c:v>
                </c:pt>
                <c:pt idx="1405">
                  <c:v>764.50554292300001</c:v>
                </c:pt>
                <c:pt idx="1406">
                  <c:v>227.59547072000001</c:v>
                </c:pt>
                <c:pt idx="1407">
                  <c:v>-353.78046599100003</c:v>
                </c:pt>
                <c:pt idx="1408">
                  <c:v>-940.41710470500004</c:v>
                </c:pt>
                <c:pt idx="1409">
                  <c:v>-1493.1092829199999</c:v>
                </c:pt>
                <c:pt idx="1410">
                  <c:v>-1972.6518383600001</c:v>
                </c:pt>
                <c:pt idx="1411">
                  <c:v>-2339.8396085099998</c:v>
                </c:pt>
                <c:pt idx="1412">
                  <c:v>-2555.4674309400002</c:v>
                </c:pt>
                <c:pt idx="1413">
                  <c:v>-2580.33014327</c:v>
                </c:pt>
                <c:pt idx="1414">
                  <c:v>-2387.25066191</c:v>
                </c:pt>
                <c:pt idx="1415">
                  <c:v>-2004.7123626499999</c:v>
                </c:pt>
                <c:pt idx="1416">
                  <c:v>-1477.28774617</c:v>
                </c:pt>
                <c:pt idx="1417">
                  <c:v>-849.55090730999996</c:v>
                </c:pt>
                <c:pt idx="1418">
                  <c:v>-166.07594064899999</c:v>
                </c:pt>
                <c:pt idx="1419">
                  <c:v>528.56305887500002</c:v>
                </c:pt>
                <c:pt idx="1420">
                  <c:v>1189.7919967099999</c:v>
                </c:pt>
                <c:pt idx="1421">
                  <c:v>1773.03677801</c:v>
                </c:pt>
                <c:pt idx="1422">
                  <c:v>2233.7233079500002</c:v>
                </c:pt>
                <c:pt idx="1423">
                  <c:v>2527.2774919200001</c:v>
                </c:pt>
                <c:pt idx="1424">
                  <c:v>2620.1666360700001</c:v>
                </c:pt>
                <c:pt idx="1425">
                  <c:v>2529.95720226</c:v>
                </c:pt>
                <c:pt idx="1426">
                  <c:v>2288.98760623</c:v>
                </c:pt>
                <c:pt idx="1427">
                  <c:v>1929.59772995</c:v>
                </c:pt>
                <c:pt idx="1428">
                  <c:v>1484.1274552299999</c:v>
                </c:pt>
                <c:pt idx="1429">
                  <c:v>984.91666403900001</c:v>
                </c:pt>
                <c:pt idx="1430">
                  <c:v>464.30523835700001</c:v>
                </c:pt>
                <c:pt idx="1431">
                  <c:v>-45.366940048700002</c:v>
                </c:pt>
                <c:pt idx="1432">
                  <c:v>-511.759989125</c:v>
                </c:pt>
                <c:pt idx="1433">
                  <c:v>-902.53402709500006</c:v>
                </c:pt>
                <c:pt idx="1434">
                  <c:v>-1191.44119411</c:v>
                </c:pt>
                <c:pt idx="1435">
                  <c:v>-1380.429795</c:v>
                </c:pt>
                <c:pt idx="1436">
                  <c:v>-1479.59992199</c:v>
                </c:pt>
                <c:pt idx="1437">
                  <c:v>-1499.05247775</c:v>
                </c:pt>
                <c:pt idx="1438">
                  <c:v>-1448.8883649899999</c:v>
                </c:pt>
                <c:pt idx="1439">
                  <c:v>-1339.20848639</c:v>
                </c:pt>
                <c:pt idx="1440">
                  <c:v>-1180.1137446800001</c:v>
                </c:pt>
                <c:pt idx="1441">
                  <c:v>-981.70504250900001</c:v>
                </c:pt>
                <c:pt idx="1442">
                  <c:v>-754.08328259899997</c:v>
                </c:pt>
                <c:pt idx="1443">
                  <c:v>-507.34936768400001</c:v>
                </c:pt>
                <c:pt idx="1444">
                  <c:v>-251.99555319000001</c:v>
                </c:pt>
                <c:pt idx="1445">
                  <c:v>-0.32558506419200001</c:v>
                </c:pt>
                <c:pt idx="1446">
                  <c:v>234.833024749</c:v>
                </c:pt>
                <c:pt idx="1447">
                  <c:v>440.65271202600002</c:v>
                </c:pt>
                <c:pt idx="1448">
                  <c:v>604.30591255700006</c:v>
                </c:pt>
                <c:pt idx="1449">
                  <c:v>712.96506220399999</c:v>
                </c:pt>
                <c:pt idx="1450">
                  <c:v>753.80259675299999</c:v>
                </c:pt>
                <c:pt idx="1451">
                  <c:v>713.99095202900003</c:v>
                </c:pt>
                <c:pt idx="1452">
                  <c:v>580.702563833</c:v>
                </c:pt>
                <c:pt idx="1453">
                  <c:v>341.10986802100001</c:v>
                </c:pt>
                <c:pt idx="1454">
                  <c:v>-10.796116232599999</c:v>
                </c:pt>
                <c:pt idx="1455">
                  <c:v>-449.45973499000002</c:v>
                </c:pt>
                <c:pt idx="1456">
                  <c:v>-940.19806757499998</c:v>
                </c:pt>
                <c:pt idx="1457">
                  <c:v>-1448.3272828300001</c:v>
                </c:pt>
                <c:pt idx="1458">
                  <c:v>-1939.1635493199999</c:v>
                </c:pt>
                <c:pt idx="1459">
                  <c:v>-2378.0230358899998</c:v>
                </c:pt>
                <c:pt idx="1460">
                  <c:v>-2730.2219111700001</c:v>
                </c:pt>
                <c:pt idx="1461">
                  <c:v>-2961.07634383</c:v>
                </c:pt>
                <c:pt idx="1462">
                  <c:v>-3035.90250264</c:v>
                </c:pt>
                <c:pt idx="1463">
                  <c:v>-2920.0165562900002</c:v>
                </c:pt>
                <c:pt idx="1464">
                  <c:v>-2590.4084041599999</c:v>
                </c:pt>
                <c:pt idx="1465">
                  <c:v>-2078.1129183399999</c:v>
                </c:pt>
                <c:pt idx="1466">
                  <c:v>-1429.79406703</c:v>
                </c:pt>
                <c:pt idx="1467">
                  <c:v>-692.117380325</c:v>
                </c:pt>
                <c:pt idx="1468">
                  <c:v>88.251611434699996</c:v>
                </c:pt>
                <c:pt idx="1469">
                  <c:v>864.647377861</c:v>
                </c:pt>
                <c:pt idx="1470">
                  <c:v>1590.4043889100001</c:v>
                </c:pt>
                <c:pt idx="1471">
                  <c:v>2218.8571141299999</c:v>
                </c:pt>
                <c:pt idx="1472">
                  <c:v>2703.34002341</c:v>
                </c:pt>
                <c:pt idx="1473">
                  <c:v>2997.1875863999999</c:v>
                </c:pt>
                <c:pt idx="1474">
                  <c:v>3066.27250482</c:v>
                </c:pt>
                <c:pt idx="1475">
                  <c:v>2934.5199841499998</c:v>
                </c:pt>
                <c:pt idx="1476">
                  <c:v>2642.6447427200001</c:v>
                </c:pt>
                <c:pt idx="1477">
                  <c:v>2231.3631798800002</c:v>
                </c:pt>
                <c:pt idx="1478">
                  <c:v>1741.39169507</c:v>
                </c:pt>
                <c:pt idx="1479">
                  <c:v>1213.4466878000001</c:v>
                </c:pt>
                <c:pt idx="1480">
                  <c:v>688.244557332</c:v>
                </c:pt>
                <c:pt idx="1481">
                  <c:v>206.501703171</c:v>
                </c:pt>
                <c:pt idx="1482">
                  <c:v>-191.06547520999999</c:v>
                </c:pt>
                <c:pt idx="1483">
                  <c:v>-463.740578508</c:v>
                </c:pt>
                <c:pt idx="1484">
                  <c:v>-580.09297240900003</c:v>
                </c:pt>
                <c:pt idx="1485">
                  <c:v>-551.68934132300001</c:v>
                </c:pt>
                <c:pt idx="1486">
                  <c:v>-402.532838766</c:v>
                </c:pt>
                <c:pt idx="1487">
                  <c:v>-156.62786575000001</c:v>
                </c:pt>
                <c:pt idx="1488">
                  <c:v>162.02117682900001</c:v>
                </c:pt>
                <c:pt idx="1489">
                  <c:v>529.409887916</c:v>
                </c:pt>
                <c:pt idx="1490">
                  <c:v>921.53386665000005</c:v>
                </c:pt>
                <c:pt idx="1491">
                  <c:v>1314.3887120100001</c:v>
                </c:pt>
                <c:pt idx="1492">
                  <c:v>1683.9700229800001</c:v>
                </c:pt>
                <c:pt idx="1493">
                  <c:v>2006.27339869</c:v>
                </c:pt>
                <c:pt idx="1494">
                  <c:v>2260.6665850300001</c:v>
                </c:pt>
                <c:pt idx="1495">
                  <c:v>2442.1333061300002</c:v>
                </c:pt>
                <c:pt idx="1496">
                  <c:v>2550.1744254499999</c:v>
                </c:pt>
                <c:pt idx="1497">
                  <c:v>2584.2912603599998</c:v>
                </c:pt>
                <c:pt idx="1498">
                  <c:v>2543.9851282499999</c:v>
                </c:pt>
                <c:pt idx="1499">
                  <c:v>2428.7573464900001</c:v>
                </c:pt>
                <c:pt idx="1500">
                  <c:v>2238.1092325</c:v>
                </c:pt>
                <c:pt idx="1501">
                  <c:v>1971.5421035899999</c:v>
                </c:pt>
                <c:pt idx="1502">
                  <c:v>1628.55727723</c:v>
                </c:pt>
                <c:pt idx="1503">
                  <c:v>1208.65607069</c:v>
                </c:pt>
                <c:pt idx="1504">
                  <c:v>715.44843399000001</c:v>
                </c:pt>
                <c:pt idx="1505">
                  <c:v>171.57257506799999</c:v>
                </c:pt>
                <c:pt idx="1506">
                  <c:v>-394.82862038299999</c:v>
                </c:pt>
                <c:pt idx="1507">
                  <c:v>-955.61171227700004</c:v>
                </c:pt>
                <c:pt idx="1508">
                  <c:v>-1482.6332608499999</c:v>
                </c:pt>
                <c:pt idx="1509">
                  <c:v>-1947.7498260899999</c:v>
                </c:pt>
                <c:pt idx="1510">
                  <c:v>-2322.8179680100002</c:v>
                </c:pt>
                <c:pt idx="1511">
                  <c:v>-2579.6942468100001</c:v>
                </c:pt>
                <c:pt idx="1512">
                  <c:v>-2690.2352224800002</c:v>
                </c:pt>
                <c:pt idx="1513">
                  <c:v>-2626.29745512</c:v>
                </c:pt>
                <c:pt idx="1514">
                  <c:v>-2370.07755649</c:v>
                </c:pt>
                <c:pt idx="1515">
                  <c:v>-1951.66419163</c:v>
                </c:pt>
                <c:pt idx="1516">
                  <c:v>-1415.00193141</c:v>
                </c:pt>
                <c:pt idx="1517">
                  <c:v>-804.03674397899999</c:v>
                </c:pt>
                <c:pt idx="1518">
                  <c:v>-162.71459753799999</c:v>
                </c:pt>
                <c:pt idx="1519">
                  <c:v>465.01853999799999</c:v>
                </c:pt>
                <c:pt idx="1520">
                  <c:v>1035.2167003500001</c:v>
                </c:pt>
                <c:pt idx="1521">
                  <c:v>1503.93391559</c:v>
                </c:pt>
                <c:pt idx="1522">
                  <c:v>1827.22421751</c:v>
                </c:pt>
                <c:pt idx="1523">
                  <c:v>1961.1416380200001</c:v>
                </c:pt>
                <c:pt idx="1524">
                  <c:v>1874.2152401799999</c:v>
                </c:pt>
                <c:pt idx="1525">
                  <c:v>1592.759924</c:v>
                </c:pt>
                <c:pt idx="1526">
                  <c:v>1159.8104043799999</c:v>
                </c:pt>
                <c:pt idx="1527">
                  <c:v>618.40308486599997</c:v>
                </c:pt>
                <c:pt idx="1528">
                  <c:v>11.574369280999999</c:v>
                </c:pt>
                <c:pt idx="1529">
                  <c:v>-617.63933888300005</c:v>
                </c:pt>
                <c:pt idx="1530">
                  <c:v>-1226.20163587</c:v>
                </c:pt>
                <c:pt idx="1531">
                  <c:v>-1771.0761179199999</c:v>
                </c:pt>
                <c:pt idx="1532">
                  <c:v>-2209.2263815400001</c:v>
                </c:pt>
                <c:pt idx="1533">
                  <c:v>-2497.61602292</c:v>
                </c:pt>
                <c:pt idx="1534">
                  <c:v>-2603.6468789999999</c:v>
                </c:pt>
                <c:pt idx="1535">
                  <c:v>-2543.0763104100001</c:v>
                </c:pt>
                <c:pt idx="1536">
                  <c:v>-2345.6541590000002</c:v>
                </c:pt>
                <c:pt idx="1537">
                  <c:v>-2041.1316823300001</c:v>
                </c:pt>
                <c:pt idx="1538">
                  <c:v>-1659.2601381100001</c:v>
                </c:pt>
                <c:pt idx="1539">
                  <c:v>-1229.7907838599999</c:v>
                </c:pt>
                <c:pt idx="1540">
                  <c:v>-782.47487724899997</c:v>
                </c:pt>
                <c:pt idx="1541">
                  <c:v>-347.06367597799999</c:v>
                </c:pt>
                <c:pt idx="1542">
                  <c:v>46.6915624576</c:v>
                </c:pt>
                <c:pt idx="1543">
                  <c:v>369.03958036500001</c:v>
                </c:pt>
                <c:pt idx="1544">
                  <c:v>595.71298080700001</c:v>
                </c:pt>
                <c:pt idx="1545">
                  <c:v>727.85083141500002</c:v>
                </c:pt>
                <c:pt idx="1546">
                  <c:v>773.94463906399994</c:v>
                </c:pt>
                <c:pt idx="1547">
                  <c:v>742.48665593800001</c:v>
                </c:pt>
                <c:pt idx="1548">
                  <c:v>641.96913419999998</c:v>
                </c:pt>
                <c:pt idx="1549">
                  <c:v>480.88432605100002</c:v>
                </c:pt>
                <c:pt idx="1550">
                  <c:v>267.72448361599999</c:v>
                </c:pt>
                <c:pt idx="1551">
                  <c:v>10.9818591286</c:v>
                </c:pt>
                <c:pt idx="1552">
                  <c:v>-280.85129531400003</c:v>
                </c:pt>
                <c:pt idx="1553">
                  <c:v>-599.28272750300005</c:v>
                </c:pt>
                <c:pt idx="1554">
                  <c:v>-934.66440554300004</c:v>
                </c:pt>
                <c:pt idx="1555">
                  <c:v>-1271.99314456</c:v>
                </c:pt>
                <c:pt idx="1556">
                  <c:v>-1594.7158809</c:v>
                </c:pt>
                <c:pt idx="1557">
                  <c:v>-1886.2793935499999</c:v>
                </c:pt>
                <c:pt idx="1558">
                  <c:v>-2130.1304616000002</c:v>
                </c:pt>
                <c:pt idx="1559">
                  <c:v>-2309.7158639999998</c:v>
                </c:pt>
                <c:pt idx="1560">
                  <c:v>-2408.4823798399998</c:v>
                </c:pt>
                <c:pt idx="1561">
                  <c:v>-2409.87678809</c:v>
                </c:pt>
                <c:pt idx="1562">
                  <c:v>-2297.3458678100001</c:v>
                </c:pt>
                <c:pt idx="1563">
                  <c:v>-2054.3363979699998</c:v>
                </c:pt>
                <c:pt idx="1564">
                  <c:v>-1671.7336165300001</c:v>
                </c:pt>
                <c:pt idx="1565">
                  <c:v>-1174.8909792500001</c:v>
                </c:pt>
                <c:pt idx="1566">
                  <c:v>-599.13855703199999</c:v>
                </c:pt>
                <c:pt idx="1567">
                  <c:v>20.192564425299999</c:v>
                </c:pt>
                <c:pt idx="1568">
                  <c:v>647.77129968099996</c:v>
                </c:pt>
                <c:pt idx="1569">
                  <c:v>1248.26656303</c:v>
                </c:pt>
                <c:pt idx="1570">
                  <c:v>1786.34726877</c:v>
                </c:pt>
                <c:pt idx="1571">
                  <c:v>2226.6823314500002</c:v>
                </c:pt>
                <c:pt idx="1572">
                  <c:v>2533.9406653400001</c:v>
                </c:pt>
                <c:pt idx="1573">
                  <c:v>2672.7911848899998</c:v>
                </c:pt>
                <c:pt idx="1574">
                  <c:v>2618.6299729799998</c:v>
                </c:pt>
                <c:pt idx="1575">
                  <c:v>2396.5649704699999</c:v>
                </c:pt>
                <c:pt idx="1576">
                  <c:v>2046.0941897099999</c:v>
                </c:pt>
                <c:pt idx="1577">
                  <c:v>1606.7171094800001</c:v>
                </c:pt>
                <c:pt idx="1578">
                  <c:v>1117.9332082999999</c:v>
                </c:pt>
                <c:pt idx="1579">
                  <c:v>619.24196492800002</c:v>
                </c:pt>
                <c:pt idx="1580">
                  <c:v>150.142858093</c:v>
                </c:pt>
                <c:pt idx="1581">
                  <c:v>-249.86463366800001</c:v>
                </c:pt>
                <c:pt idx="1582">
                  <c:v>-541.28103157400005</c:v>
                </c:pt>
                <c:pt idx="1583">
                  <c:v>-684.60685703800004</c:v>
                </c:pt>
                <c:pt idx="1584">
                  <c:v>-651.04279935199997</c:v>
                </c:pt>
                <c:pt idx="1585">
                  <c:v>-461.38073597699997</c:v>
                </c:pt>
                <c:pt idx="1586">
                  <c:v>-150.7689609</c:v>
                </c:pt>
                <c:pt idx="1587">
                  <c:v>245.64276643900001</c:v>
                </c:pt>
                <c:pt idx="1588">
                  <c:v>692.70468654700005</c:v>
                </c:pt>
                <c:pt idx="1589">
                  <c:v>1155.2670401400001</c:v>
                </c:pt>
                <c:pt idx="1590">
                  <c:v>1598.1800676600001</c:v>
                </c:pt>
                <c:pt idx="1591">
                  <c:v>1986.29400983</c:v>
                </c:pt>
                <c:pt idx="1592">
                  <c:v>2284.4591071499999</c:v>
                </c:pt>
                <c:pt idx="1593">
                  <c:v>2457.5256001900002</c:v>
                </c:pt>
                <c:pt idx="1594">
                  <c:v>2478.4977906200002</c:v>
                </c:pt>
                <c:pt idx="1595">
                  <c:v>2358.1743317599999</c:v>
                </c:pt>
                <c:pt idx="1596">
                  <c:v>2118.2961365900001</c:v>
                </c:pt>
                <c:pt idx="1597">
                  <c:v>1780.6052370299999</c:v>
                </c:pt>
                <c:pt idx="1598">
                  <c:v>1366.8436650199999</c:v>
                </c:pt>
                <c:pt idx="1599">
                  <c:v>898.75345231100005</c:v>
                </c:pt>
                <c:pt idx="1600">
                  <c:v>398.076630851</c:v>
                </c:pt>
                <c:pt idx="1601">
                  <c:v>-113.444767404</c:v>
                </c:pt>
                <c:pt idx="1602">
                  <c:v>-614.06871072199999</c:v>
                </c:pt>
                <c:pt idx="1603">
                  <c:v>-1082.0531670800001</c:v>
                </c:pt>
                <c:pt idx="1604">
                  <c:v>-1498.20965656</c:v>
                </c:pt>
                <c:pt idx="1605">
                  <c:v>-1855.1865625999999</c:v>
                </c:pt>
                <c:pt idx="1606">
                  <c:v>-2149.05959411</c:v>
                </c:pt>
                <c:pt idx="1607">
                  <c:v>-2375.9048111699999</c:v>
                </c:pt>
                <c:pt idx="1608">
                  <c:v>-2531.79827368</c:v>
                </c:pt>
                <c:pt idx="1609">
                  <c:v>-2612.8160416999999</c:v>
                </c:pt>
                <c:pt idx="1610">
                  <c:v>-2615.0341751800001</c:v>
                </c:pt>
                <c:pt idx="1611">
                  <c:v>-2534.5287341200001</c:v>
                </c:pt>
                <c:pt idx="1612">
                  <c:v>-2367.3757784899999</c:v>
                </c:pt>
                <c:pt idx="1613">
                  <c:v>-2109.6513683399999</c:v>
                </c:pt>
                <c:pt idx="1614">
                  <c:v>-1761.97158932</c:v>
                </c:pt>
                <c:pt idx="1615">
                  <c:v>-1345.9994839399999</c:v>
                </c:pt>
                <c:pt idx="1616">
                  <c:v>-889.49271409200003</c:v>
                </c:pt>
                <c:pt idx="1617">
                  <c:v>-420.20956681500002</c:v>
                </c:pt>
                <c:pt idx="1618">
                  <c:v>34.091670660799998</c:v>
                </c:pt>
                <c:pt idx="1619">
                  <c:v>445.65271111099997</c:v>
                </c:pt>
                <c:pt idx="1620">
                  <c:v>786.71526748899998</c:v>
                </c:pt>
                <c:pt idx="1621">
                  <c:v>1029.52105254</c:v>
                </c:pt>
                <c:pt idx="1622">
                  <c:v>1146.31177916</c:v>
                </c:pt>
                <c:pt idx="1623">
                  <c:v>1109.3291601400001</c:v>
                </c:pt>
                <c:pt idx="1624">
                  <c:v>900.61300787699997</c:v>
                </c:pt>
                <c:pt idx="1625">
                  <c:v>547.62990522099994</c:v>
                </c:pt>
                <c:pt idx="1626">
                  <c:v>91.0019461447</c:v>
                </c:pt>
                <c:pt idx="1627">
                  <c:v>-428.64742343500001</c:v>
                </c:pt>
                <c:pt idx="1628">
                  <c:v>-970.69475740200005</c:v>
                </c:pt>
                <c:pt idx="1629">
                  <c:v>-1494.5166096299999</c:v>
                </c:pt>
                <c:pt idx="1630">
                  <c:v>-1959.48953422</c:v>
                </c:pt>
                <c:pt idx="1631">
                  <c:v>-2324.9900850399999</c:v>
                </c:pt>
                <c:pt idx="1632">
                  <c:v>-2550.3948160099999</c:v>
                </c:pt>
                <c:pt idx="1633">
                  <c:v>-2595.0802811499998</c:v>
                </c:pt>
                <c:pt idx="1634">
                  <c:v>-2430.1318034800001</c:v>
                </c:pt>
                <c:pt idx="1635">
                  <c:v>-2080.92476124</c:v>
                </c:pt>
                <c:pt idx="1636">
                  <c:v>-1588.5582316800001</c:v>
                </c:pt>
                <c:pt idx="1637">
                  <c:v>-994.132911089</c:v>
                </c:pt>
                <c:pt idx="1638">
                  <c:v>-338.749495481</c:v>
                </c:pt>
                <c:pt idx="1639">
                  <c:v>336.49131877500002</c:v>
                </c:pt>
                <c:pt idx="1640">
                  <c:v>990.48883568899998</c:v>
                </c:pt>
                <c:pt idx="1641">
                  <c:v>1582.14235897</c:v>
                </c:pt>
                <c:pt idx="1642">
                  <c:v>2070.3511923699998</c:v>
                </c:pt>
                <c:pt idx="1643">
                  <c:v>2414.0146398299999</c:v>
                </c:pt>
                <c:pt idx="1644">
                  <c:v>2581.6831226200002</c:v>
                </c:pt>
                <c:pt idx="1645">
                  <c:v>2586.66042479</c:v>
                </c:pt>
                <c:pt idx="1646">
                  <c:v>2455.2131263900001</c:v>
                </c:pt>
                <c:pt idx="1647">
                  <c:v>2213.6091445500001</c:v>
                </c:pt>
                <c:pt idx="1648">
                  <c:v>1888.1163962600001</c:v>
                </c:pt>
                <c:pt idx="1649">
                  <c:v>1505.0027986099999</c:v>
                </c:pt>
                <c:pt idx="1650">
                  <c:v>1090.53626876</c:v>
                </c:pt>
                <c:pt idx="1651">
                  <c:v>670.98472363200005</c:v>
                </c:pt>
                <c:pt idx="1652">
                  <c:v>272.61608042900002</c:v>
                </c:pt>
                <c:pt idx="1653">
                  <c:v>-78.301743897999998</c:v>
                </c:pt>
                <c:pt idx="1654">
                  <c:v>-359.74854684899998</c:v>
                </c:pt>
                <c:pt idx="1655">
                  <c:v>-569.40304646100003</c:v>
                </c:pt>
                <c:pt idx="1656">
                  <c:v>-710.65025323999998</c:v>
                </c:pt>
                <c:pt idx="1657">
                  <c:v>-786.87576716000001</c:v>
                </c:pt>
                <c:pt idx="1658">
                  <c:v>-801.46518826199997</c:v>
                </c:pt>
                <c:pt idx="1659">
                  <c:v>-757.80411654800002</c:v>
                </c:pt>
                <c:pt idx="1660">
                  <c:v>-659.27815205299999</c:v>
                </c:pt>
                <c:pt idx="1661">
                  <c:v>-509.27289476700003</c:v>
                </c:pt>
                <c:pt idx="1662">
                  <c:v>-311.17394471799997</c:v>
                </c:pt>
                <c:pt idx="1663">
                  <c:v>-68.366901962</c:v>
                </c:pt>
                <c:pt idx="1664">
                  <c:v>213.53542126100001</c:v>
                </c:pt>
                <c:pt idx="1665">
                  <c:v>518.59051190499997</c:v>
                </c:pt>
                <c:pt idx="1666">
                  <c:v>827.86333126399995</c:v>
                </c:pt>
                <c:pt idx="1667">
                  <c:v>1122.4185307800001</c:v>
                </c:pt>
                <c:pt idx="1668">
                  <c:v>1383.3207618900001</c:v>
                </c:pt>
                <c:pt idx="1669">
                  <c:v>1591.63467616</c:v>
                </c:pt>
                <c:pt idx="1670">
                  <c:v>1728.42492502</c:v>
                </c:pt>
                <c:pt idx="1671">
                  <c:v>1774.7561599799999</c:v>
                </c:pt>
                <c:pt idx="1672">
                  <c:v>1711.69303251</c:v>
                </c:pt>
                <c:pt idx="1673">
                  <c:v>1520.30019412</c:v>
                </c:pt>
                <c:pt idx="1674">
                  <c:v>1189.4157019100001</c:v>
                </c:pt>
                <c:pt idx="1675">
                  <c:v>743.933524734</c:v>
                </c:pt>
                <c:pt idx="1676">
                  <c:v>219.19399728900001</c:v>
                </c:pt>
                <c:pt idx="1677">
                  <c:v>-349.46146289500001</c:v>
                </c:pt>
                <c:pt idx="1678">
                  <c:v>-926.69143798100004</c:v>
                </c:pt>
                <c:pt idx="1679">
                  <c:v>-1477.1545104500001</c:v>
                </c:pt>
                <c:pt idx="1680">
                  <c:v>-1965.5092625499999</c:v>
                </c:pt>
                <c:pt idx="1681">
                  <c:v>-2356.4142765299998</c:v>
                </c:pt>
                <c:pt idx="1682">
                  <c:v>-2614.52813483</c:v>
                </c:pt>
                <c:pt idx="1683">
                  <c:v>-2704.50941969</c:v>
                </c:pt>
                <c:pt idx="1684">
                  <c:v>-2601.70185747</c:v>
                </c:pt>
                <c:pt idx="1685">
                  <c:v>-2331.01525219</c:v>
                </c:pt>
                <c:pt idx="1686">
                  <c:v>-1931.7213073600001</c:v>
                </c:pt>
                <c:pt idx="1687">
                  <c:v>-1443.0932178800001</c:v>
                </c:pt>
                <c:pt idx="1688">
                  <c:v>-904.40417883500004</c:v>
                </c:pt>
                <c:pt idx="1689">
                  <c:v>-354.927385324</c:v>
                </c:pt>
                <c:pt idx="1690">
                  <c:v>166.06396778800001</c:v>
                </c:pt>
                <c:pt idx="1691">
                  <c:v>619.29668533200004</c:v>
                </c:pt>
                <c:pt idx="1692">
                  <c:v>965.49757241700001</c:v>
                </c:pt>
                <c:pt idx="1693">
                  <c:v>1165.39343394</c:v>
                </c:pt>
                <c:pt idx="1694">
                  <c:v>1189.8903485200001</c:v>
                </c:pt>
                <c:pt idx="1695">
                  <c:v>1057.1180925199999</c:v>
                </c:pt>
                <c:pt idx="1696">
                  <c:v>798.89084649500001</c:v>
                </c:pt>
                <c:pt idx="1697">
                  <c:v>447.02421458999999</c:v>
                </c:pt>
                <c:pt idx="1698">
                  <c:v>33.333801059300001</c:v>
                </c:pt>
                <c:pt idx="1699">
                  <c:v>-410.36478980800001</c:v>
                </c:pt>
                <c:pt idx="1700">
                  <c:v>-852.255953922</c:v>
                </c:pt>
                <c:pt idx="1701">
                  <c:v>-1260.52408694</c:v>
                </c:pt>
                <c:pt idx="1702">
                  <c:v>-1603.3535847600001</c:v>
                </c:pt>
                <c:pt idx="1703">
                  <c:v>-1848.9288431</c:v>
                </c:pt>
                <c:pt idx="1704">
                  <c:v>-1972.2125272999999</c:v>
                </c:pt>
                <c:pt idx="1705">
                  <c:v>-1979.6158846200001</c:v>
                </c:pt>
                <c:pt idx="1706">
                  <c:v>-1886.66408925</c:v>
                </c:pt>
                <c:pt idx="1707">
                  <c:v>-1708.88326525</c:v>
                </c:pt>
                <c:pt idx="1708">
                  <c:v>-1461.79953662</c:v>
                </c:pt>
                <c:pt idx="1709">
                  <c:v>-1160.93902744</c:v>
                </c:pt>
                <c:pt idx="1710">
                  <c:v>-821.82786168300004</c:v>
                </c:pt>
                <c:pt idx="1711">
                  <c:v>-459.99216341599998</c:v>
                </c:pt>
                <c:pt idx="1712">
                  <c:v>-90.958056733700005</c:v>
                </c:pt>
                <c:pt idx="1713">
                  <c:v>269.74833443400001</c:v>
                </c:pt>
                <c:pt idx="1714">
                  <c:v>607.85969988299996</c:v>
                </c:pt>
                <c:pt idx="1715">
                  <c:v>914.94967032099999</c:v>
                </c:pt>
                <c:pt idx="1716">
                  <c:v>1184.2847550500001</c:v>
                </c:pt>
                <c:pt idx="1717">
                  <c:v>1409.1316401399999</c:v>
                </c:pt>
                <c:pt idx="1718">
                  <c:v>1582.7570117299999</c:v>
                </c:pt>
                <c:pt idx="1719">
                  <c:v>1698.4275558899999</c:v>
                </c:pt>
                <c:pt idx="1720">
                  <c:v>1749.4099586899999</c:v>
                </c:pt>
                <c:pt idx="1721">
                  <c:v>1728.97090624</c:v>
                </c:pt>
                <c:pt idx="1722">
                  <c:v>1630.3770846499999</c:v>
                </c:pt>
                <c:pt idx="1723">
                  <c:v>1446.89517996</c:v>
                </c:pt>
                <c:pt idx="1724">
                  <c:v>1176.4492090700001</c:v>
                </c:pt>
                <c:pt idx="1725">
                  <c:v>838.575308898</c:v>
                </c:pt>
                <c:pt idx="1726">
                  <c:v>459.07400924400002</c:v>
                </c:pt>
                <c:pt idx="1727">
                  <c:v>63.746495252599999</c:v>
                </c:pt>
                <c:pt idx="1728">
                  <c:v>-321.60604815900001</c:v>
                </c:pt>
                <c:pt idx="1729">
                  <c:v>-671.18243589600002</c:v>
                </c:pt>
                <c:pt idx="1730">
                  <c:v>-959.18148288800001</c:v>
                </c:pt>
                <c:pt idx="1731">
                  <c:v>-1159.80200418</c:v>
                </c:pt>
                <c:pt idx="1732">
                  <c:v>-1247.2428147000001</c:v>
                </c:pt>
                <c:pt idx="1733">
                  <c:v>-1195.70272942</c:v>
                </c:pt>
                <c:pt idx="1734">
                  <c:v>-988.42532486000005</c:v>
                </c:pt>
                <c:pt idx="1735">
                  <c:v>-650.62973137699998</c:v>
                </c:pt>
                <c:pt idx="1736">
                  <c:v>-219.703007431</c:v>
                </c:pt>
                <c:pt idx="1737">
                  <c:v>266.96651367700002</c:v>
                </c:pt>
                <c:pt idx="1738">
                  <c:v>771.99049861399999</c:v>
                </c:pt>
                <c:pt idx="1739">
                  <c:v>1257.9806142699999</c:v>
                </c:pt>
                <c:pt idx="1740">
                  <c:v>1687.5485272599999</c:v>
                </c:pt>
                <c:pt idx="1741">
                  <c:v>2023.3059044399999</c:v>
                </c:pt>
                <c:pt idx="1742">
                  <c:v>2227.8644125000001</c:v>
                </c:pt>
                <c:pt idx="1743">
                  <c:v>2263.8357181699998</c:v>
                </c:pt>
                <c:pt idx="1744">
                  <c:v>2104.7856817100001</c:v>
                </c:pt>
                <c:pt idx="1745">
                  <c:v>1775.12170932</c:v>
                </c:pt>
                <c:pt idx="1746">
                  <c:v>1313.9905298199999</c:v>
                </c:pt>
                <c:pt idx="1747">
                  <c:v>760.54041891400004</c:v>
                </c:pt>
                <c:pt idx="1748">
                  <c:v>153.91965234899999</c:v>
                </c:pt>
                <c:pt idx="1749">
                  <c:v>-466.72349439200002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69972000"/>
        <c:axId val="569964160"/>
      </c:lineChart>
      <c:catAx>
        <c:axId val="5699720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964160"/>
        <c:crosses val="autoZero"/>
        <c:auto val="1"/>
        <c:lblAlgn val="ctr"/>
        <c:lblOffset val="100"/>
        <c:noMultiLvlLbl val="0"/>
      </c:catAx>
      <c:valAx>
        <c:axId val="56996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9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</a:t>
            </a:r>
            <a:r>
              <a:rPr lang="en-US" baseline="0"/>
              <a:t> demodulated audio signal (0|1)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val>
            <c:numRef>
              <c:f>test2!$A$1:$A$1750</c:f>
              <c:numCache>
                <c:formatCode>General</c:formatCode>
                <c:ptCount val="175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0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0</c:v>
                </c:pt>
                <c:pt idx="108">
                  <c:v>0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0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0</c:v>
                </c:pt>
                <c:pt idx="145">
                  <c:v>0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0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0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0</c:v>
                </c:pt>
                <c:pt idx="206">
                  <c:v>0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0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0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0</c:v>
                </c:pt>
                <c:pt idx="267">
                  <c:v>0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0</c:v>
                </c:pt>
                <c:pt idx="292">
                  <c:v>0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0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0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0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0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0</c:v>
                </c:pt>
                <c:pt idx="415">
                  <c:v>0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0</c:v>
                </c:pt>
                <c:pt idx="426">
                  <c:v>0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0</c:v>
                </c:pt>
                <c:pt idx="463">
                  <c:v>0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0</c:v>
                </c:pt>
                <c:pt idx="478">
                  <c:v>0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0</c:v>
                </c:pt>
                <c:pt idx="490">
                  <c:v>0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0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0</c:v>
                </c:pt>
                <c:pt idx="966">
                  <c:v>0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0</c:v>
                </c:pt>
                <c:pt idx="1012">
                  <c:v>0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0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0</c:v>
                </c:pt>
                <c:pt idx="1102">
                  <c:v>0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0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0</c:v>
                </c:pt>
                <c:pt idx="1211">
                  <c:v>0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0</c:v>
                </c:pt>
                <c:pt idx="1248">
                  <c:v>0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0</c:v>
                </c:pt>
                <c:pt idx="1271">
                  <c:v>0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0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0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0</c:v>
                </c:pt>
                <c:pt idx="1345">
                  <c:v>0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0</c:v>
                </c:pt>
                <c:pt idx="1359">
                  <c:v>0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0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0</c:v>
                </c:pt>
                <c:pt idx="1420">
                  <c:v>0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0</c:v>
                </c:pt>
                <c:pt idx="1430">
                  <c:v>0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0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0</c:v>
                </c:pt>
                <c:pt idx="1505">
                  <c:v>0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0</c:v>
                </c:pt>
                <c:pt idx="1518">
                  <c:v>0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0</c:v>
                </c:pt>
                <c:pt idx="1528">
                  <c:v>0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0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0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0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0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0</c:v>
                </c:pt>
                <c:pt idx="1689">
                  <c:v>0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0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50315728"/>
        <c:axId val="450317296"/>
      </c:lineChart>
      <c:catAx>
        <c:axId val="450315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17296"/>
        <c:crosses val="autoZero"/>
        <c:auto val="1"/>
        <c:lblAlgn val="ctr"/>
        <c:lblOffset val="100"/>
        <c:noMultiLvlLbl val="0"/>
      </c:catAx>
      <c:valAx>
        <c:axId val="450317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1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</a:t>
            </a:r>
            <a:r>
              <a:rPr lang="en-US" altLang="zh-CN" dirty="0" smtClean="0"/>
              <a:t>atch </a:t>
            </a:r>
            <a:br>
              <a:rPr lang="en-US" altLang="zh-CN" dirty="0" smtClean="0"/>
            </a:br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-- Presented by Shengjie and 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23784"/>
            <a:ext cx="9596486" cy="66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Occasion Problem</a:t>
            </a:r>
          </a:p>
          <a:p>
            <a:pPr lvl="1"/>
            <a:r>
              <a:rPr lang="en-US" dirty="0" smtClean="0"/>
              <a:t>Need additional device to be transmitter and receiver </a:t>
            </a:r>
          </a:p>
          <a:p>
            <a:pPr lvl="1"/>
            <a:r>
              <a:rPr lang="en-US" dirty="0" smtClean="0"/>
              <a:t>It is impossible for watch users to take another device.</a:t>
            </a:r>
          </a:p>
          <a:p>
            <a:r>
              <a:rPr lang="en-US" dirty="0" smtClean="0"/>
              <a:t>Technique Problem</a:t>
            </a:r>
          </a:p>
          <a:p>
            <a:pPr lvl="1"/>
            <a:r>
              <a:rPr lang="en-US" dirty="0" smtClean="0"/>
              <a:t>Since FMCW does not have the absolute distance measuring. So CAT </a:t>
            </a:r>
            <a:r>
              <a:rPr lang="en-US" altLang="zh-CN" dirty="0" smtClean="0"/>
              <a:t>needs a reference point. It is suitable for a smart TV, because it is located statically in the room and a static reference Point is available.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Occasion Problem</a:t>
            </a:r>
          </a:p>
          <a:p>
            <a:pPr lvl="1"/>
            <a:r>
              <a:rPr lang="en-US" dirty="0" smtClean="0"/>
              <a:t>Smartwatch cannot distinguish the phase change caused by Doppler change from the phase change caused by Watch changing.</a:t>
            </a:r>
          </a:p>
          <a:p>
            <a:pPr lvl="1"/>
            <a:r>
              <a:rPr lang="en-US" dirty="0" smtClean="0"/>
              <a:t>Because the “static vector” proposed by Alex Liu is also dynamic in his method.</a:t>
            </a:r>
          </a:p>
          <a:p>
            <a:r>
              <a:rPr lang="en-US" dirty="0" smtClean="0"/>
              <a:t>Technique Problem</a:t>
            </a:r>
          </a:p>
          <a:p>
            <a:pPr lvl="1"/>
            <a:r>
              <a:rPr lang="en-US" dirty="0" smtClean="0"/>
              <a:t>Impossible for a accurate phase measuring in real environment. The popular FFT method is not effective in phase measuring.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32" y="484632"/>
            <a:ext cx="3266294" cy="1609344"/>
          </a:xfrm>
        </p:spPr>
        <p:txBody>
          <a:bodyPr/>
          <a:lstStyle/>
          <a:p>
            <a:r>
              <a:rPr lang="en-US" dirty="0" err="1" smtClean="0"/>
              <a:t>SWatch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257" y="688938"/>
            <a:ext cx="7876069" cy="516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560" y="2093976"/>
            <a:ext cx="3459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 the velocity and distance information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additional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Stable Modulated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real-time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in dynamic-dynamic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psk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726" y="2121408"/>
            <a:ext cx="4788816" cy="4050792"/>
          </a:xfrm>
        </p:spPr>
        <p:txBody>
          <a:bodyPr/>
          <a:lstStyle/>
          <a:p>
            <a:r>
              <a:rPr lang="en-US" dirty="0" smtClean="0"/>
              <a:t>Phase-Inversion is the feature of PSK modulated.</a:t>
            </a:r>
          </a:p>
          <a:p>
            <a:r>
              <a:rPr lang="en-US" dirty="0" smtClean="0"/>
              <a:t>The phase change of PI can be detected without environment influence.</a:t>
            </a:r>
          </a:p>
          <a:p>
            <a:r>
              <a:rPr lang="en-US" dirty="0" smtClean="0"/>
              <a:t>Differential Coherent Demodulate does not need reference signals.</a:t>
            </a:r>
          </a:p>
          <a:p>
            <a:r>
              <a:rPr lang="en-US" dirty="0" smtClean="0"/>
              <a:t>Even two waves mixed together, PSK is still effective.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770226"/>
            <a:ext cx="5638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psk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– Modulated</a:t>
            </a:r>
          </a:p>
          <a:p>
            <a:pPr lvl="1"/>
            <a:r>
              <a:rPr lang="en-US" dirty="0" smtClean="0"/>
              <a:t>The frequency would be affect by Doppler effect.</a:t>
            </a:r>
          </a:p>
          <a:p>
            <a:pPr lvl="1"/>
            <a:r>
              <a:rPr lang="en-US" dirty="0" smtClean="0"/>
              <a:t>The frequency-modulated signal cannot employ the power of Doppler effect.</a:t>
            </a:r>
          </a:p>
          <a:p>
            <a:pPr lvl="1"/>
            <a:r>
              <a:rPr lang="en-US" dirty="0" smtClean="0"/>
              <a:t>All frequency modulated signal lead to the </a:t>
            </a:r>
            <a:r>
              <a:rPr lang="en-US" dirty="0" err="1" smtClean="0"/>
              <a:t>unaccurate</a:t>
            </a:r>
            <a:r>
              <a:rPr lang="en-US" dirty="0" smtClean="0"/>
              <a:t>-distance-only measuring.</a:t>
            </a:r>
          </a:p>
          <a:p>
            <a:r>
              <a:rPr lang="en-US" dirty="0" smtClean="0"/>
              <a:t>Amplitude – Modulated</a:t>
            </a:r>
          </a:p>
          <a:p>
            <a:pPr lvl="1"/>
            <a:r>
              <a:rPr lang="en-US" dirty="0" smtClean="0"/>
              <a:t>The amplitude of audio signal is extremely unstable. A nearby object can change the signal intensity to a great extent.</a:t>
            </a:r>
          </a:p>
          <a:p>
            <a:r>
              <a:rPr lang="en-US" dirty="0" smtClean="0"/>
              <a:t>Phase – Modulated</a:t>
            </a:r>
          </a:p>
          <a:p>
            <a:pPr lvl="1"/>
            <a:r>
              <a:rPr lang="en-US" dirty="0" smtClean="0"/>
              <a:t>No accurate method to easily measure the phase.</a:t>
            </a:r>
          </a:p>
          <a:p>
            <a:pPr lvl="1"/>
            <a:r>
              <a:rPr lang="en-US" dirty="0" smtClean="0"/>
              <a:t>Only the phase-inverse, the biggest sort of phase changes can be detected.</a:t>
            </a:r>
          </a:p>
          <a:p>
            <a:pPr lvl="1"/>
            <a:r>
              <a:rPr lang="en-US" dirty="0" smtClean="0"/>
              <a:t>The phase change does not influence the frequency distribution. Information-Modulated method can be used with Doppler Effect together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26" y="484632"/>
            <a:ext cx="4128940" cy="1609344"/>
          </a:xfrm>
        </p:spPr>
        <p:txBody>
          <a:bodyPr/>
          <a:lstStyle/>
          <a:p>
            <a:r>
              <a:rPr lang="en-US" dirty="0" smtClean="0"/>
              <a:t>PSK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922" y="1923445"/>
            <a:ext cx="3841517" cy="4050792"/>
          </a:xfrm>
        </p:spPr>
        <p:txBody>
          <a:bodyPr/>
          <a:lstStyle/>
          <a:p>
            <a:r>
              <a:rPr lang="en-US" dirty="0" smtClean="0"/>
              <a:t>PSK is designed for real-time distance measuring within time delay less than 0.01s and distance error within 0.93cm.</a:t>
            </a:r>
          </a:p>
          <a:p>
            <a:r>
              <a:rPr lang="en-US" dirty="0" smtClean="0"/>
              <a:t>PSK is a phase-modulated signal within steady signal transmission and less influenced by environment.</a:t>
            </a:r>
          </a:p>
          <a:p>
            <a:r>
              <a:rPr lang="en-US" dirty="0" smtClean="0"/>
              <a:t>PSK is a high-accuracy method to identify LOS&amp;NLOS path.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434" y="311085"/>
            <a:ext cx="7011255" cy="64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460110"/>
              </p:ext>
            </p:extLst>
          </p:nvPr>
        </p:nvGraphicFramePr>
        <p:xfrm>
          <a:off x="792882" y="474451"/>
          <a:ext cx="10839794" cy="2853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294619"/>
              </p:ext>
            </p:extLst>
          </p:nvPr>
        </p:nvGraphicFramePr>
        <p:xfrm>
          <a:off x="792883" y="3650530"/>
          <a:ext cx="108397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148</TotalTime>
  <Words>370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方正姚体</vt:lpstr>
      <vt:lpstr>Rockwell</vt:lpstr>
      <vt:lpstr>Rockwell Condensed</vt:lpstr>
      <vt:lpstr>Arial</vt:lpstr>
      <vt:lpstr>Wingdings</vt:lpstr>
      <vt:lpstr>Wood Type</vt:lpstr>
      <vt:lpstr>Swatch  structure</vt:lpstr>
      <vt:lpstr>PowerPoint Presentation</vt:lpstr>
      <vt:lpstr>CAT</vt:lpstr>
      <vt:lpstr>liu</vt:lpstr>
      <vt:lpstr>SWatch</vt:lpstr>
      <vt:lpstr>What is psk?</vt:lpstr>
      <vt:lpstr>Why psk?</vt:lpstr>
      <vt:lpstr>PSK</vt:lpstr>
      <vt:lpstr>PowerPoint Presentation</vt:lpstr>
      <vt:lpstr>Thanks!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Swatch  structure</dc:title>
  <dc:creator>Luo, Shengjie</dc:creator>
  <cp:lastModifiedBy>Luo, Shengjie</cp:lastModifiedBy>
  <cp:revision>10</cp:revision>
  <dcterms:created xsi:type="dcterms:W3CDTF">2016-11-21T05:35:21Z</dcterms:created>
  <dcterms:modified xsi:type="dcterms:W3CDTF">2016-11-21T08:03:43Z</dcterms:modified>
</cp:coreProperties>
</file>