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66" r:id="rId8"/>
    <p:sldId id="268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FB36-33D2-43F6-8022-32D88E44B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815F2-A9D2-4C4F-9796-74C156DA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1EE7D-EA02-4172-9A36-2E3BBCF9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704F-FF0A-4A6C-BBBB-4D52807B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174D-09D8-4FA7-BA29-BEE06A85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BA13-C987-4C9A-A3DB-ABEA85BB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EFBA8-15FD-4491-B8D6-D9136D1E0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42ED-A343-4E56-8351-55FCA3B6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E63A-E18D-4CFD-81B0-BF5B8681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38B4-5E60-4BBA-ABF9-220C94CE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4511-C8C4-468D-BC3C-38CC89A44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10D45-6FAF-4ACC-82CC-23F26D3B8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3EDC-1501-40B7-ABB0-642319B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B9BC-19B1-4434-A663-EA112B2F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2684-19DB-4997-9AD9-3A9DF59D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A5E2-3889-4A63-8B44-24434642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6765-BDCC-4D5D-8214-3887B9111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E0D4-7A48-498B-A39E-52C8040D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50BB-C75D-455D-BEB2-73E492BB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C4D5-9494-4DB9-B99F-489E594F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7B4E-87CA-4A76-9CB8-18754315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FBFEA-F311-46CC-A2CD-5EDAE835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524D-4956-4D37-B7E9-23F48DE2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6296-EB77-4A7A-9ACF-58026CEE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A1FF-E518-4F72-88B6-9E794BFA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5E1-CE9C-4B53-9231-1C23A68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8A18-0122-4CA2-A434-3ACE24895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F4B62-1F83-415F-AE87-29F0DFFFA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ED991-EED3-4A71-865C-07379DA3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58613-B4C5-45B1-973C-D7F420EC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4A64-866D-4972-B5F0-F7BC5CBD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B5AF-6DC3-4731-9F0E-108D0043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581D-F816-4FCF-8640-7050B5E0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AA09-C662-471F-98E5-2EB1E8367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BEC1-60CD-4B87-8622-3FCC2406D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AB800-DDB0-45DA-B668-27745A7D7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EF988-61CC-408E-AD2A-458F0250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01057-F19B-4807-B529-29007279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0FEA7-FEB7-4B7D-9ACB-91AE06D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D955-C6B9-4357-A828-8DE7C1DF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E3627-26E7-4F14-9F28-43CCD732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7AF39-5003-4FB4-B222-0F5EEC0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1B9CF-DB0D-4A96-9805-B09BF790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16FC2-521C-47EB-9069-C804BAD4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82E3-C00B-4E80-A207-61D7567F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44B6-6C7D-4772-B345-44700C1F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8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265A-C769-4E3E-8036-05BBCC0C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B096-1D8F-487F-B55C-D5DE2DF5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3985-ABC7-4DC8-A5D0-611D23BE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8DA02-3DE9-4DC4-9B71-A86620A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718CD-A9B0-44C4-BA38-B71DCE08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1072-82AE-4FB9-9579-CD2B35DC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C45B-6C64-4278-8A62-5A42C52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F954-5A63-425C-B63D-EC52EFF2B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7759-0D37-4080-8E58-9B8694C1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521E-A827-4575-974C-B5164BD5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5801C-5049-48E1-AAD2-7D96082D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93941-2D80-4DE9-A54E-14DF54E6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28628-2E94-4265-BE86-8C7386A8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C00FF-3AE2-4252-8647-02F01233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490FD-2E73-475D-A64D-25EDF955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873EA-3C94-4F0A-ACBD-AFED7C351B3A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E0E8-F441-47DD-8560-44BD85887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A53B-C547-49AE-B0C8-C5B4D5318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9558-72C4-4671-8EDD-6E48FF03C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DDB-999A-4AA4-A64C-448412A58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 for Microgrid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E230-252C-4C77-87C9-64ABE90AB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Nicholas Flann</a:t>
            </a:r>
          </a:p>
        </p:txBody>
      </p:sp>
    </p:spTree>
    <p:extLst>
      <p:ext uri="{BB962C8B-B14F-4D97-AF65-F5344CB8AC3E}">
        <p14:creationId xmlns:p14="http://schemas.microsoft.com/office/powerpoint/2010/main" val="365417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62DF-3031-4AB9-8861-E1C08B46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990" y="1672557"/>
            <a:ext cx="47524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 Battery Cost: Impose Min SOC constraint, Penalize High Charge/Discharge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99CEA-4EA1-4560-B1AF-45DE908D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8227" r="7278" b="7517"/>
          <a:stretch/>
        </p:blipFill>
        <p:spPr>
          <a:xfrm>
            <a:off x="181583" y="-1"/>
            <a:ext cx="7053407" cy="68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62DF-3031-4AB9-8861-E1C08B46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26" y="365125"/>
            <a:ext cx="4447674" cy="2265780"/>
          </a:xfrm>
        </p:spPr>
        <p:txBody>
          <a:bodyPr/>
          <a:lstStyle/>
          <a:p>
            <a:r>
              <a:rPr lang="en-US" dirty="0"/>
              <a:t>Add Preference to keep battery full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A3502-D785-45F4-AEC8-48EDD04B0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8279" r="5781" b="6881"/>
          <a:stretch/>
        </p:blipFill>
        <p:spPr>
          <a:xfrm>
            <a:off x="46505" y="0"/>
            <a:ext cx="6859621" cy="66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E15-B586-479E-BFC4-ECCD873B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Optimal Charge/Discharge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542F-C708-4A46-B03F-24D063B47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Given:</a:t>
            </a:r>
          </a:p>
          <a:p>
            <a:pPr lvl="1"/>
            <a:r>
              <a:rPr lang="en-US" dirty="0"/>
              <a:t>Source/load physical configuration</a:t>
            </a:r>
          </a:p>
          <a:p>
            <a:r>
              <a:rPr lang="en-US" sz="2400" b="1" dirty="0"/>
              <a:t>Given Data</a:t>
            </a:r>
          </a:p>
          <a:p>
            <a:pPr lvl="1"/>
            <a:r>
              <a:rPr lang="en-US" dirty="0"/>
              <a:t>Time-series weather data</a:t>
            </a:r>
          </a:p>
          <a:p>
            <a:pPr lvl="1"/>
            <a:r>
              <a:rPr lang="en-US" dirty="0"/>
              <a:t>Time-series source/load data</a:t>
            </a:r>
          </a:p>
          <a:p>
            <a:pPr lvl="1"/>
            <a:r>
              <a:rPr lang="en-US" dirty="0"/>
              <a:t>Time-of-day energy price </a:t>
            </a:r>
          </a:p>
          <a:p>
            <a:r>
              <a:rPr lang="en-US" sz="2400" b="1" dirty="0"/>
              <a:t>Given Models:</a:t>
            </a:r>
          </a:p>
          <a:p>
            <a:pPr lvl="1"/>
            <a:r>
              <a:rPr lang="en-US" dirty="0"/>
              <a:t>Battery operational cost function</a:t>
            </a:r>
          </a:p>
          <a:p>
            <a:pPr lvl="1"/>
            <a:r>
              <a:rPr lang="en-US" dirty="0"/>
              <a:t>Source and Load prediction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6891-5B2B-4187-9121-92F4759B6B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Find:</a:t>
            </a:r>
          </a:p>
          <a:p>
            <a:pPr lvl="1"/>
            <a:r>
              <a:rPr lang="en-US" dirty="0"/>
              <a:t>Battery charge/discharge schedule</a:t>
            </a:r>
          </a:p>
          <a:p>
            <a:r>
              <a:rPr lang="en-US" b="1" dirty="0"/>
              <a:t>Such that:</a:t>
            </a:r>
          </a:p>
          <a:p>
            <a:pPr lvl="1"/>
            <a:r>
              <a:rPr lang="en-US" dirty="0"/>
              <a:t>The value of electricity bought and sold is maximized</a:t>
            </a:r>
          </a:p>
          <a:p>
            <a:pPr lvl="1"/>
            <a:r>
              <a:rPr lang="en-US" dirty="0"/>
              <a:t>The cost of  operating the battery is minimized</a:t>
            </a:r>
          </a:p>
        </p:txBody>
      </p:sp>
    </p:spTree>
    <p:extLst>
      <p:ext uri="{BB962C8B-B14F-4D97-AF65-F5344CB8AC3E}">
        <p14:creationId xmlns:p14="http://schemas.microsoft.com/office/powerpoint/2010/main" val="175640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47D0-3238-41B0-B2BC-83EE3F46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FA92-CC53-4D3F-9A41-F95D290DC7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Exploits both models and data</a:t>
            </a:r>
          </a:p>
          <a:p>
            <a:r>
              <a:rPr lang="en-US" i="1" dirty="0"/>
              <a:t>Extensible</a:t>
            </a:r>
            <a:r>
              <a:rPr lang="en-US" dirty="0"/>
              <a:t> to:</a:t>
            </a:r>
          </a:p>
          <a:p>
            <a:pPr lvl="1"/>
            <a:r>
              <a:rPr lang="en-US" dirty="0"/>
              <a:t>Complex multi-battery, multi-source configurations</a:t>
            </a:r>
          </a:p>
          <a:p>
            <a:pPr lvl="1"/>
            <a:r>
              <a:rPr lang="en-US" dirty="0"/>
              <a:t>Learning from experience for customization</a:t>
            </a:r>
          </a:p>
          <a:p>
            <a:pPr lvl="1"/>
            <a:r>
              <a:rPr lang="en-US" dirty="0"/>
              <a:t>Integration of solar energy prediction from weather</a:t>
            </a:r>
          </a:p>
          <a:p>
            <a:pPr lvl="1"/>
            <a:r>
              <a:rPr lang="en-US" dirty="0"/>
              <a:t>Complex buy/sell models including demand charges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F074-C2F6-4FE4-A115-753773EB28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specifies reward functions</a:t>
            </a:r>
          </a:p>
          <a:p>
            <a:r>
              <a:rPr lang="en-US" dirty="0"/>
              <a:t>Rapid prototyping in Python</a:t>
            </a:r>
          </a:p>
          <a:p>
            <a:r>
              <a:rPr lang="en-US" dirty="0"/>
              <a:t>Scheduler is fitness function for the design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90EC-8756-4B02-9C6C-BF9375B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378" y="156319"/>
            <a:ext cx="3733800" cy="4790535"/>
          </a:xfrm>
        </p:spPr>
        <p:txBody>
          <a:bodyPr/>
          <a:lstStyle/>
          <a:p>
            <a:r>
              <a:rPr lang="en-US" dirty="0"/>
              <a:t>Simple Schedule: No solar, no TOD pricing, Complex Load Prediction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275C8BF-DF9F-416D-842E-F410A3240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9" t="10257" r="8806" b="6154"/>
          <a:stretch/>
        </p:blipFill>
        <p:spPr>
          <a:xfrm>
            <a:off x="285593" y="671147"/>
            <a:ext cx="8475785" cy="57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3534-695E-4629-8F27-F3C156E1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Solar Energy Prediction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341EA26-2995-440E-AF60-8A45F19C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55" y="1624573"/>
            <a:ext cx="7261824" cy="414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A2DF0-E3A1-46A2-B511-82EDA9FDFCA0}"/>
              </a:ext>
            </a:extLst>
          </p:cNvPr>
          <p:cNvSpPr txBox="1"/>
          <p:nvPr/>
        </p:nvSpPr>
        <p:spPr>
          <a:xfrm>
            <a:off x="268924" y="6099142"/>
            <a:ext cx="11654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http://forecast.weather.gov/MapClick.php?w0=t&amp;w3u=1&amp;w4=sky&amp;w5=pop&amp;w7=rain&amp;AheadHour=0&amp;Submit=Submit&amp;FcstType=digital&amp;lat=41.74290000000008&amp;lon=-111.82256999999998&amp;site=all&amp;unit=0&amp;dd=&amp;bw=</a:t>
            </a:r>
          </a:p>
        </p:txBody>
      </p:sp>
    </p:spTree>
    <p:extLst>
      <p:ext uri="{BB962C8B-B14F-4D97-AF65-F5344CB8AC3E}">
        <p14:creationId xmlns:p14="http://schemas.microsoft.com/office/powerpoint/2010/main" val="48245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2066-C7C2-4B81-B807-6B2871AD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404" y="326215"/>
            <a:ext cx="3169596" cy="2494807"/>
          </a:xfrm>
        </p:spPr>
        <p:txBody>
          <a:bodyPr/>
          <a:lstStyle/>
          <a:p>
            <a:r>
              <a:rPr lang="en-US" dirty="0"/>
              <a:t>Schedule with Solar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04DDBF-BBAB-4069-A4D9-691AC7C3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9078" r="7700" b="5324"/>
          <a:stretch/>
        </p:blipFill>
        <p:spPr>
          <a:xfrm>
            <a:off x="207523" y="58703"/>
            <a:ext cx="8618707" cy="58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4D57-FBB4-4CB3-8A84-96CB5733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time of day pricing</a:t>
            </a:r>
          </a:p>
        </p:txBody>
      </p:sp>
      <p:pic>
        <p:nvPicPr>
          <p:cNvPr id="3" name="Picture 2" descr="Ontario Electricity Time-of-Use Price Periods">
            <a:extLst>
              <a:ext uri="{FF2B5EF4-FFF2-40B4-BE49-F238E27FC236}">
                <a16:creationId xmlns:a16="http://schemas.microsoft.com/office/drawing/2014/main" id="{70DDF456-0F0B-4466-B52C-90B219B0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86" y="1690688"/>
            <a:ext cx="9826742" cy="37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B505-83C7-4B1F-A1CD-00B85B3A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743" y="0"/>
            <a:ext cx="3947809" cy="2261343"/>
          </a:xfrm>
        </p:spPr>
        <p:txBody>
          <a:bodyPr/>
          <a:lstStyle/>
          <a:p>
            <a:r>
              <a:rPr lang="en-US" dirty="0"/>
              <a:t>Schedule with TOD pricing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DE8695-09AC-4D6B-A107-D48DAA55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t="8161" r="8272" b="8161"/>
          <a:stretch/>
        </p:blipFill>
        <p:spPr>
          <a:xfrm>
            <a:off x="0" y="-1"/>
            <a:ext cx="8306420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A79F-5910-4523-8A19-D4356A0D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e2e.ti.com/cfs-file/__key/communityserver-blogs-components-weblogfiles/00-00-00-03-25/fast-charging_5F00_1_5F00_small.jpg">
            <a:extLst>
              <a:ext uri="{FF2B5EF4-FFF2-40B4-BE49-F238E27FC236}">
                <a16:creationId xmlns:a16="http://schemas.microsoft.com/office/drawing/2014/main" id="{718886AE-F7C9-48A6-ADF9-8DA9A723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67" y="2304757"/>
            <a:ext cx="4267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A7865-EB47-4ECD-8E5B-0C18CC06729E}"/>
              </a:ext>
            </a:extLst>
          </p:cNvPr>
          <p:cNvSpPr txBox="1"/>
          <p:nvPr/>
        </p:nvSpPr>
        <p:spPr>
          <a:xfrm>
            <a:off x="2652193" y="5573073"/>
            <a:ext cx="6790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https://e2e.ti.com/blogs_/b/analogwire/archive/2017/06/15/precise-constant-current-regulation-helps-advance-fast-charging</a:t>
            </a:r>
          </a:p>
        </p:txBody>
      </p:sp>
    </p:spTree>
    <p:extLst>
      <p:ext uri="{BB962C8B-B14F-4D97-AF65-F5344CB8AC3E}">
        <p14:creationId xmlns:p14="http://schemas.microsoft.com/office/powerpoint/2010/main" val="316404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260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Reinforcement Learning for Microgrid Optimization</vt:lpstr>
      <vt:lpstr>Problem: Optimal Charge/Discharge schedule</vt:lpstr>
      <vt:lpstr>Solution: Reinforcement Learning</vt:lpstr>
      <vt:lpstr>Simple Schedule: No solar, no TOD pricing, Complex Load Prediction</vt:lpstr>
      <vt:lpstr>Add Solar Energy Prediction</vt:lpstr>
      <vt:lpstr>Schedule with Solar</vt:lpstr>
      <vt:lpstr>Add time of day pricing</vt:lpstr>
      <vt:lpstr>Schedule with TOD pricing</vt:lpstr>
      <vt:lpstr>PowerPoint Presentation</vt:lpstr>
      <vt:lpstr>Add Battery Cost: Impose Min SOC constraint, Penalize High Charge/Discharge rate</vt:lpstr>
      <vt:lpstr>Add Preference to keep battery full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Microgrid Optimization</dc:title>
  <dc:creator>the Naturalist</dc:creator>
  <cp:lastModifiedBy>the Naturalist</cp:lastModifiedBy>
  <cp:revision>21</cp:revision>
  <dcterms:created xsi:type="dcterms:W3CDTF">2019-02-06T22:34:08Z</dcterms:created>
  <dcterms:modified xsi:type="dcterms:W3CDTF">2019-02-08T18:45:45Z</dcterms:modified>
</cp:coreProperties>
</file>