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5" r:id="rId2"/>
    <p:sldId id="417" r:id="rId3"/>
    <p:sldId id="424" r:id="rId4"/>
    <p:sldId id="271" r:id="rId5"/>
    <p:sldId id="469" r:id="rId6"/>
    <p:sldId id="478" r:id="rId7"/>
    <p:sldId id="480" r:id="rId8"/>
    <p:sldId id="479" r:id="rId9"/>
    <p:sldId id="482" r:id="rId10"/>
    <p:sldId id="483" r:id="rId11"/>
    <p:sldId id="484" r:id="rId12"/>
    <p:sldId id="4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E81"/>
    <a:srgbClr val="1373B7"/>
    <a:srgbClr val="115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67DA0-E666-47D7-B9DB-175D9566064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94550-5767-4692-896D-324420F2D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7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4550-5767-4692-896D-324420F2D2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46192-8ABF-4E52-A990-9DB42C73D5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02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4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7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46192-8ABF-4E52-A990-9DB42C73D55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46192-8ABF-4E52-A990-9DB42C73D5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0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5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46192-8ABF-4E52-A990-9DB42C73D5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53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71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2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756213" y="0"/>
            <a:ext cx="5435788" cy="6858003"/>
          </a:xfrm>
          <a:custGeom>
            <a:avLst/>
            <a:gdLst>
              <a:gd name="connsiteX0" fmla="*/ 2130130 w 5435788"/>
              <a:gd name="connsiteY0" fmla="*/ 0 h 6858002"/>
              <a:gd name="connsiteX1" fmla="*/ 5435788 w 5435788"/>
              <a:gd name="connsiteY1" fmla="*/ 0 h 6858002"/>
              <a:gd name="connsiteX2" fmla="*/ 5435788 w 5435788"/>
              <a:gd name="connsiteY2" fmla="*/ 6858002 h 6858002"/>
              <a:gd name="connsiteX3" fmla="*/ 0 w 5435788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788" h="6858002">
                <a:moveTo>
                  <a:pt x="2130130" y="0"/>
                </a:moveTo>
                <a:lnTo>
                  <a:pt x="5435788" y="0"/>
                </a:lnTo>
                <a:lnTo>
                  <a:pt x="5435788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lIns="68580" tIns="34290" rIns="68580" bIns="3429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2967-41DD-43A9-A8A2-DBE4C7CD30D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84866-2612-44FE-BED6-48B9181DF8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-1" y="2145684"/>
            <a:ext cx="8748215" cy="3157538"/>
          </a:xfrm>
          <a:custGeom>
            <a:avLst/>
            <a:gdLst>
              <a:gd name="connsiteX0" fmla="*/ 0 w 8701088"/>
              <a:gd name="connsiteY0" fmla="*/ 0 h 3157538"/>
              <a:gd name="connsiteX1" fmla="*/ 6218437 w 8701088"/>
              <a:gd name="connsiteY1" fmla="*/ 0 h 3157538"/>
              <a:gd name="connsiteX2" fmla="*/ 6204370 w 8701088"/>
              <a:gd name="connsiteY2" fmla="*/ 54709 h 3157538"/>
              <a:gd name="connsiteX3" fmla="*/ 6151905 w 8701088"/>
              <a:gd name="connsiteY3" fmla="*/ 575150 h 3157538"/>
              <a:gd name="connsiteX4" fmla="*/ 8470258 w 8701088"/>
              <a:gd name="connsiteY4" fmla="*/ 3144205 h 3157538"/>
              <a:gd name="connsiteX5" fmla="*/ 8701088 w 8701088"/>
              <a:gd name="connsiteY5" fmla="*/ 3155861 h 3157538"/>
              <a:gd name="connsiteX6" fmla="*/ 8701088 w 8701088"/>
              <a:gd name="connsiteY6" fmla="*/ 3157538 h 3157538"/>
              <a:gd name="connsiteX7" fmla="*/ 0 w 8701088"/>
              <a:gd name="connsiteY7" fmla="*/ 3157538 h 315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01088" h="3157538">
                <a:moveTo>
                  <a:pt x="0" y="0"/>
                </a:moveTo>
                <a:lnTo>
                  <a:pt x="6218437" y="0"/>
                </a:lnTo>
                <a:lnTo>
                  <a:pt x="6204370" y="54709"/>
                </a:lnTo>
                <a:cubicBezTo>
                  <a:pt x="6169970" y="222816"/>
                  <a:pt x="6151905" y="396874"/>
                  <a:pt x="6151905" y="575150"/>
                </a:cubicBezTo>
                <a:cubicBezTo>
                  <a:pt x="6151905" y="1912225"/>
                  <a:pt x="7168074" y="3011961"/>
                  <a:pt x="8470258" y="3144205"/>
                </a:cubicBezTo>
                <a:lnTo>
                  <a:pt x="8701088" y="3155861"/>
                </a:lnTo>
                <a:lnTo>
                  <a:pt x="8701088" y="3157538"/>
                </a:lnTo>
                <a:lnTo>
                  <a:pt x="0" y="3157538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941696" y="2620369"/>
            <a:ext cx="1801504" cy="2169994"/>
          </a:xfrm>
          <a:custGeom>
            <a:avLst/>
            <a:gdLst>
              <a:gd name="connsiteX0" fmla="*/ 0 w 1801504"/>
              <a:gd name="connsiteY0" fmla="*/ 0 h 2169994"/>
              <a:gd name="connsiteX1" fmla="*/ 1801504 w 1801504"/>
              <a:gd name="connsiteY1" fmla="*/ 0 h 2169994"/>
              <a:gd name="connsiteX2" fmla="*/ 1801504 w 1801504"/>
              <a:gd name="connsiteY2" fmla="*/ 284150 h 2169994"/>
              <a:gd name="connsiteX3" fmla="*/ 1732714 w 1801504"/>
              <a:gd name="connsiteY3" fmla="*/ 284150 h 2169994"/>
              <a:gd name="connsiteX4" fmla="*/ 1732714 w 1801504"/>
              <a:gd name="connsiteY4" fmla="*/ 71015 h 2169994"/>
              <a:gd name="connsiteX5" fmla="*/ 68790 w 1801504"/>
              <a:gd name="connsiteY5" fmla="*/ 71015 h 2169994"/>
              <a:gd name="connsiteX6" fmla="*/ 68790 w 1801504"/>
              <a:gd name="connsiteY6" fmla="*/ 2098979 h 2169994"/>
              <a:gd name="connsiteX7" fmla="*/ 1732714 w 1801504"/>
              <a:gd name="connsiteY7" fmla="*/ 2098979 h 2169994"/>
              <a:gd name="connsiteX8" fmla="*/ 1732714 w 1801504"/>
              <a:gd name="connsiteY8" fmla="*/ 1885844 h 2169994"/>
              <a:gd name="connsiteX9" fmla="*/ 1801504 w 1801504"/>
              <a:gd name="connsiteY9" fmla="*/ 1885844 h 2169994"/>
              <a:gd name="connsiteX10" fmla="*/ 1801504 w 1801504"/>
              <a:gd name="connsiteY10" fmla="*/ 2169994 h 2169994"/>
              <a:gd name="connsiteX11" fmla="*/ 0 w 1801504"/>
              <a:gd name="connsiteY11" fmla="*/ 2169994 h 216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1504" h="2169994">
                <a:moveTo>
                  <a:pt x="0" y="0"/>
                </a:moveTo>
                <a:lnTo>
                  <a:pt x="1801504" y="0"/>
                </a:lnTo>
                <a:lnTo>
                  <a:pt x="1801504" y="284150"/>
                </a:lnTo>
                <a:lnTo>
                  <a:pt x="1732714" y="284150"/>
                </a:lnTo>
                <a:lnTo>
                  <a:pt x="1732714" y="71015"/>
                </a:lnTo>
                <a:lnTo>
                  <a:pt x="68790" y="71015"/>
                </a:lnTo>
                <a:lnTo>
                  <a:pt x="68790" y="2098979"/>
                </a:lnTo>
                <a:lnTo>
                  <a:pt x="1732714" y="2098979"/>
                </a:lnTo>
                <a:lnTo>
                  <a:pt x="1732714" y="1885844"/>
                </a:lnTo>
                <a:lnTo>
                  <a:pt x="1801504" y="1885844"/>
                </a:lnTo>
                <a:lnTo>
                  <a:pt x="1801504" y="2169994"/>
                </a:lnTo>
                <a:lnTo>
                  <a:pt x="0" y="2169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392243" y="3348734"/>
            <a:ext cx="3860431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rPr>
              <a:t>考研经验分享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863880" y="4481801"/>
            <a:ext cx="2595880" cy="396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黄朝阳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68C5FD3-9693-4F9B-9BD9-97F63A458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7" y="241300"/>
            <a:ext cx="4923414" cy="4953000"/>
          </a:xfrm>
          <a:custGeom>
            <a:avLst/>
            <a:gdLst>
              <a:gd name="connsiteX0" fmla="*/ 2461707 w 4923414"/>
              <a:gd name="connsiteY0" fmla="*/ 0 h 4923414"/>
              <a:gd name="connsiteX1" fmla="*/ 4923414 w 4923414"/>
              <a:gd name="connsiteY1" fmla="*/ 2461707 h 4923414"/>
              <a:gd name="connsiteX2" fmla="*/ 2461707 w 4923414"/>
              <a:gd name="connsiteY2" fmla="*/ 4923414 h 4923414"/>
              <a:gd name="connsiteX3" fmla="*/ 0 w 4923414"/>
              <a:gd name="connsiteY3" fmla="*/ 2461707 h 4923414"/>
              <a:gd name="connsiteX4" fmla="*/ 2461707 w 4923414"/>
              <a:gd name="connsiteY4" fmla="*/ 0 h 492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414" h="4923414">
                <a:moveTo>
                  <a:pt x="2461707" y="0"/>
                </a:moveTo>
                <a:cubicBezTo>
                  <a:pt x="3821270" y="0"/>
                  <a:pt x="4923414" y="1102145"/>
                  <a:pt x="4923414" y="2461707"/>
                </a:cubicBezTo>
                <a:cubicBezTo>
                  <a:pt x="4923414" y="3821270"/>
                  <a:pt x="3821270" y="4923414"/>
                  <a:pt x="2461707" y="4923414"/>
                </a:cubicBezTo>
                <a:cubicBezTo>
                  <a:pt x="1102145" y="4923414"/>
                  <a:pt x="0" y="3821270"/>
                  <a:pt x="0" y="2461707"/>
                </a:cubicBezTo>
                <a:cubicBezTo>
                  <a:pt x="0" y="1102145"/>
                  <a:pt x="1102145" y="0"/>
                  <a:pt x="2461707" y="0"/>
                </a:cubicBezTo>
                <a:close/>
              </a:path>
            </a:pathLst>
          </a:custGeom>
        </p:spPr>
      </p:pic>
      <p:sp>
        <p:nvSpPr>
          <p:cNvPr id="25" name="任意多边形 24"/>
          <p:cNvSpPr/>
          <p:nvPr/>
        </p:nvSpPr>
        <p:spPr>
          <a:xfrm rot="10800000">
            <a:off x="6165827" y="138448"/>
            <a:ext cx="5164774" cy="5164774"/>
          </a:xfrm>
          <a:custGeom>
            <a:avLst/>
            <a:gdLst>
              <a:gd name="connsiteX0" fmla="*/ 2299835 w 4599670"/>
              <a:gd name="connsiteY0" fmla="*/ 107476 h 4599670"/>
              <a:gd name="connsiteX1" fmla="*/ 107476 w 4599670"/>
              <a:gd name="connsiteY1" fmla="*/ 2299835 h 4599670"/>
              <a:gd name="connsiteX2" fmla="*/ 2299835 w 4599670"/>
              <a:gd name="connsiteY2" fmla="*/ 4492194 h 4599670"/>
              <a:gd name="connsiteX3" fmla="*/ 4492194 w 4599670"/>
              <a:gd name="connsiteY3" fmla="*/ 2299835 h 4599670"/>
              <a:gd name="connsiteX4" fmla="*/ 2299835 w 4599670"/>
              <a:gd name="connsiteY4" fmla="*/ 107476 h 4599670"/>
              <a:gd name="connsiteX5" fmla="*/ 2299835 w 4599670"/>
              <a:gd name="connsiteY5" fmla="*/ 0 h 4599670"/>
              <a:gd name="connsiteX6" fmla="*/ 4599670 w 4599670"/>
              <a:gd name="connsiteY6" fmla="*/ 2299835 h 4599670"/>
              <a:gd name="connsiteX7" fmla="*/ 2299835 w 4599670"/>
              <a:gd name="connsiteY7" fmla="*/ 4599670 h 4599670"/>
              <a:gd name="connsiteX8" fmla="*/ 0 w 4599670"/>
              <a:gd name="connsiteY8" fmla="*/ 2299835 h 4599670"/>
              <a:gd name="connsiteX9" fmla="*/ 2299835 w 4599670"/>
              <a:gd name="connsiteY9" fmla="*/ 0 h 459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9670" h="4599670">
                <a:moveTo>
                  <a:pt x="2299835" y="107476"/>
                </a:moveTo>
                <a:cubicBezTo>
                  <a:pt x="1089029" y="107476"/>
                  <a:pt x="107476" y="1089029"/>
                  <a:pt x="107476" y="2299835"/>
                </a:cubicBezTo>
                <a:cubicBezTo>
                  <a:pt x="107476" y="3510641"/>
                  <a:pt x="1089029" y="4492194"/>
                  <a:pt x="2299835" y="4492194"/>
                </a:cubicBezTo>
                <a:cubicBezTo>
                  <a:pt x="3510641" y="4492194"/>
                  <a:pt x="4492194" y="3510641"/>
                  <a:pt x="4492194" y="2299835"/>
                </a:cubicBezTo>
                <a:cubicBezTo>
                  <a:pt x="4492194" y="1089029"/>
                  <a:pt x="3510641" y="107476"/>
                  <a:pt x="2299835" y="107476"/>
                </a:cubicBezTo>
                <a:close/>
                <a:moveTo>
                  <a:pt x="2299835" y="0"/>
                </a:moveTo>
                <a:cubicBezTo>
                  <a:pt x="3569999" y="0"/>
                  <a:pt x="4599670" y="1029671"/>
                  <a:pt x="4599670" y="2299835"/>
                </a:cubicBezTo>
                <a:cubicBezTo>
                  <a:pt x="4599670" y="3569999"/>
                  <a:pt x="3569999" y="4599670"/>
                  <a:pt x="2299835" y="4599670"/>
                </a:cubicBezTo>
                <a:cubicBezTo>
                  <a:pt x="1029671" y="4599670"/>
                  <a:pt x="0" y="3569999"/>
                  <a:pt x="0" y="2299835"/>
                </a:cubicBezTo>
                <a:cubicBezTo>
                  <a:pt x="0" y="1029671"/>
                  <a:pt x="1029671" y="0"/>
                  <a:pt x="2299835" y="0"/>
                </a:cubicBezTo>
                <a:close/>
              </a:path>
            </a:pathLst>
          </a:custGeom>
          <a:gradFill flip="none" rotWithShape="1">
            <a:gsLst>
              <a:gs pos="77000">
                <a:srgbClr val="1373B7"/>
              </a:gs>
              <a:gs pos="14000">
                <a:srgbClr val="1373B7">
                  <a:alpha val="0"/>
                </a:srgbClr>
              </a:gs>
              <a:gs pos="100000">
                <a:srgbClr val="115D9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9" grpId="0" animBg="1"/>
      <p:bldP spid="61" grpId="0"/>
      <p:bldP spid="65" grpId="0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>
          <a:xfrm>
            <a:off x="7062415" y="1"/>
            <a:ext cx="3800584" cy="4000500"/>
          </a:xfrm>
          <a:custGeom>
            <a:avLst/>
            <a:gdLst>
              <a:gd name="connsiteX0" fmla="*/ 2130130 w 6515288"/>
              <a:gd name="connsiteY0" fmla="*/ 0 h 6858002"/>
              <a:gd name="connsiteX1" fmla="*/ 6515288 w 6515288"/>
              <a:gd name="connsiteY1" fmla="*/ 0 h 6858002"/>
              <a:gd name="connsiteX2" fmla="*/ 6515287 w 6515288"/>
              <a:gd name="connsiteY2" fmla="*/ 6858002 h 6858002"/>
              <a:gd name="connsiteX3" fmla="*/ 0 w 6515288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288" h="6858002">
                <a:moveTo>
                  <a:pt x="2130130" y="0"/>
                </a:moveTo>
                <a:lnTo>
                  <a:pt x="6515288" y="0"/>
                </a:lnTo>
                <a:lnTo>
                  <a:pt x="6515287" y="6858002"/>
                </a:lnTo>
                <a:lnTo>
                  <a:pt x="0" y="685800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441619" y="0"/>
            <a:ext cx="2527295" cy="6858003"/>
          </a:xfrm>
          <a:custGeom>
            <a:avLst/>
            <a:gdLst>
              <a:gd name="connsiteX0" fmla="*/ 2130130 w 2527295"/>
              <a:gd name="connsiteY0" fmla="*/ 0 h 6858002"/>
              <a:gd name="connsiteX1" fmla="*/ 2527295 w 2527295"/>
              <a:gd name="connsiteY1" fmla="*/ 0 h 6858002"/>
              <a:gd name="connsiteX2" fmla="*/ 397165 w 2527295"/>
              <a:gd name="connsiteY2" fmla="*/ 6858002 h 6858002"/>
              <a:gd name="connsiteX3" fmla="*/ 0 w 252729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295" h="6858002">
                <a:moveTo>
                  <a:pt x="2130130" y="0"/>
                </a:moveTo>
                <a:lnTo>
                  <a:pt x="2527295" y="0"/>
                </a:lnTo>
                <a:lnTo>
                  <a:pt x="397165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49" name="图片占位符 4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18532"/>
            <a:ext cx="4965700" cy="6620933"/>
          </a:xfrm>
          <a:blipFill>
            <a:blip r:embed="rId4"/>
            <a:stretch>
              <a:fillRect/>
            </a:stretch>
          </a:blipFill>
        </p:spPr>
      </p:pic>
      <p:sp>
        <p:nvSpPr>
          <p:cNvPr id="62" name="任意多边形 61"/>
          <p:cNvSpPr/>
          <p:nvPr/>
        </p:nvSpPr>
        <p:spPr>
          <a:xfrm>
            <a:off x="7214815" y="3263901"/>
            <a:ext cx="1380717" cy="3594103"/>
          </a:xfrm>
          <a:custGeom>
            <a:avLst/>
            <a:gdLst>
              <a:gd name="connsiteX0" fmla="*/ 1536438 w 1900292"/>
              <a:gd name="connsiteY0" fmla="*/ 0 h 4946592"/>
              <a:gd name="connsiteX1" fmla="*/ 1700083 w 1900292"/>
              <a:gd name="connsiteY1" fmla="*/ 0 h 4946592"/>
              <a:gd name="connsiteX2" fmla="*/ 1736647 w 1900292"/>
              <a:gd name="connsiteY2" fmla="*/ 0 h 4946592"/>
              <a:gd name="connsiteX3" fmla="*/ 1900292 w 1900292"/>
              <a:gd name="connsiteY3" fmla="*/ 0 h 4946592"/>
              <a:gd name="connsiteX4" fmla="*/ 363855 w 1900292"/>
              <a:gd name="connsiteY4" fmla="*/ 4946592 h 4946592"/>
              <a:gd name="connsiteX5" fmla="*/ 200210 w 1900292"/>
              <a:gd name="connsiteY5" fmla="*/ 4946592 h 4946592"/>
              <a:gd name="connsiteX6" fmla="*/ 163645 w 1900292"/>
              <a:gd name="connsiteY6" fmla="*/ 4946592 h 4946592"/>
              <a:gd name="connsiteX7" fmla="*/ 0 w 1900292"/>
              <a:gd name="connsiteY7" fmla="*/ 4946592 h 494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292" h="4946592">
                <a:moveTo>
                  <a:pt x="1536438" y="0"/>
                </a:moveTo>
                <a:lnTo>
                  <a:pt x="1700083" y="0"/>
                </a:lnTo>
                <a:lnTo>
                  <a:pt x="1736647" y="0"/>
                </a:lnTo>
                <a:lnTo>
                  <a:pt x="1900292" y="0"/>
                </a:lnTo>
                <a:lnTo>
                  <a:pt x="363855" y="4946592"/>
                </a:lnTo>
                <a:lnTo>
                  <a:pt x="200210" y="4946592"/>
                </a:lnTo>
                <a:lnTo>
                  <a:pt x="163645" y="4946592"/>
                </a:lnTo>
                <a:lnTo>
                  <a:pt x="0" y="494659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77616" y="3075055"/>
            <a:ext cx="139493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spcBef>
                <a:spcPts val="500"/>
              </a:spcBef>
              <a:defRPr/>
            </a:pP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自律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51484" y="3014641"/>
            <a:ext cx="3578660" cy="1132"/>
          </a:xfrm>
          <a:prstGeom prst="line">
            <a:avLst/>
          </a:prstGeom>
          <a:ln w="28575">
            <a:gradFill flip="none" rotWithShape="1"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10033" y="2134694"/>
            <a:ext cx="1578444" cy="21852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3765">
              <a:defRPr/>
            </a:pPr>
            <a:r>
              <a:rPr lang="en-US" altLang="zh-CN" sz="4800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rPr>
              <a:t>PART</a:t>
            </a:r>
          </a:p>
          <a:p>
            <a:pPr algn="ctr" defTabSz="913765">
              <a:defRPr/>
            </a:pPr>
            <a:r>
              <a:rPr lang="en-US" altLang="zh-CN" sz="8800" b="1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rPr>
              <a:t>4</a:t>
            </a:r>
            <a:endParaRPr lang="zh-CN" altLang="en-US" sz="8800" b="1" i="1" dirty="0">
              <a:gradFill>
                <a:gsLst>
                  <a:gs pos="0">
                    <a:srgbClr val="1373B7"/>
                  </a:gs>
                  <a:gs pos="100000">
                    <a:srgbClr val="115D9B"/>
                  </a:gs>
                </a:gsLst>
                <a:lin ang="5400000" scaled="1"/>
              </a:gradFill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5" grpId="0" animBg="1"/>
      <p:bldP spid="62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37933" y="736260"/>
            <a:ext cx="10316135" cy="0"/>
            <a:chOff x="937933" y="736260"/>
            <a:chExt cx="10316135" cy="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37933" y="1370523"/>
            <a:ext cx="103161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反正也没人联系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不带手机  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视游戏如洪水猛兽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远离游戏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作息时间表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00/7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起床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8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前背单词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上午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30-11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	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下午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13/14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00-17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晚自习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30-22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睡觉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一天至少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10h</a:t>
            </a:r>
          </a:p>
        </p:txBody>
      </p:sp>
    </p:spTree>
    <p:extLst>
      <p:ext uri="{BB962C8B-B14F-4D97-AF65-F5344CB8AC3E}">
        <p14:creationId xmlns:p14="http://schemas.microsoft.com/office/powerpoint/2010/main" val="31468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37933" y="736260"/>
            <a:ext cx="10316135" cy="0"/>
            <a:chOff x="937933" y="736260"/>
            <a:chExt cx="10316135" cy="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37933" y="1370523"/>
            <a:ext cx="10316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树林美丽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幽暗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深邃；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我有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诺言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尚待实现；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仍需奔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百里，方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可安睡。</a:t>
            </a:r>
            <a:endParaRPr lang="en-US" altLang="zh-CN" sz="4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43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222" y="1793631"/>
            <a:ext cx="4000824" cy="3950866"/>
            <a:chOff x="61222" y="1113503"/>
            <a:chExt cx="4630994" cy="4630994"/>
          </a:xfrm>
        </p:grpSpPr>
        <p:sp>
          <p:nvSpPr>
            <p:cNvPr id="2" name="椭圆 1"/>
            <p:cNvSpPr/>
            <p:nvPr/>
          </p:nvSpPr>
          <p:spPr>
            <a:xfrm>
              <a:off x="61222" y="1113503"/>
              <a:ext cx="4630994" cy="4630994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1373B7"/>
                  </a:gs>
                  <a:gs pos="100000">
                    <a:srgbClr val="115D9B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78313" y="1430594"/>
              <a:ext cx="3996812" cy="3996812"/>
            </a:xfrm>
            <a:prstGeom prst="ellipse">
              <a:avLst/>
            </a:prstGeom>
            <a:gradFill>
              <a:gsLst>
                <a:gs pos="0">
                  <a:srgbClr val="1373B7"/>
                </a:gs>
                <a:gs pos="100000">
                  <a:srgbClr val="115D9B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65911" y="1718192"/>
              <a:ext cx="3421616" cy="3421616"/>
            </a:xfrm>
            <a:prstGeom prst="ellipse">
              <a:avLst/>
            </a:prstGeom>
            <a:gradFill flip="none" rotWithShape="1">
              <a:gsLst>
                <a:gs pos="0">
                  <a:srgbClr val="1373B7"/>
                </a:gs>
                <a:gs pos="100000">
                  <a:srgbClr val="115D9B"/>
                </a:gs>
              </a:gsLst>
              <a:lin ang="135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776554" y="2324851"/>
              <a:ext cx="1200329" cy="220829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zh-CN" altLang="en-US" sz="6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+mn-ea"/>
                  <a:sym typeface="Times New Roman" panose="02020603050405020304" pitchFamily="18" charset="0"/>
                </a:rPr>
                <a:t>内</a:t>
              </a:r>
              <a:r>
                <a:rPr lang="zh-CN" altLang="en-US" sz="6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+mn-ea"/>
                  <a:sym typeface="Times New Roman" panose="02020603050405020304" pitchFamily="18" charset="0"/>
                </a:rPr>
                <a:t>  </a:t>
              </a:r>
              <a:r>
                <a:rPr lang="zh-CN" altLang="en-US" sz="6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+mn-ea"/>
                  <a:sym typeface="Times New Roman" panose="02020603050405020304" pitchFamily="18" charset="0"/>
                </a:rPr>
                <a:t>容</a:t>
              </a:r>
              <a:endParaRPr lang="zh-CN" altLang="en-US" sz="66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832412" y="1540933"/>
            <a:ext cx="4654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学校的选择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37711" y="1446124"/>
            <a:ext cx="712838" cy="4264331"/>
            <a:chOff x="6241096" y="2000039"/>
            <a:chExt cx="712838" cy="4264331"/>
          </a:xfrm>
        </p:grpSpPr>
        <p:sp>
          <p:nvSpPr>
            <p:cNvPr id="30" name="椭圆 29"/>
            <p:cNvSpPr/>
            <p:nvPr/>
          </p:nvSpPr>
          <p:spPr>
            <a:xfrm>
              <a:off x="6241096" y="2000039"/>
              <a:ext cx="712838" cy="712838"/>
            </a:xfrm>
            <a:prstGeom prst="ellipse">
              <a:avLst/>
            </a:prstGeom>
            <a:gradFill>
              <a:gsLst>
                <a:gs pos="0">
                  <a:srgbClr val="1373B7"/>
                </a:gs>
                <a:gs pos="100000">
                  <a:srgbClr val="115D9B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+mn-ea"/>
                  <a:sym typeface="Times New Roman" panose="02020603050405020304" pitchFamily="18" charset="0"/>
                </a:rPr>
                <a:t>1</a:t>
              </a:r>
              <a:endParaRPr lang="zh-CN" altLang="en-US" sz="3000" dirty="0"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241096" y="4367701"/>
              <a:ext cx="712838" cy="712838"/>
            </a:xfrm>
            <a:prstGeom prst="ellipse">
              <a:avLst/>
            </a:prstGeom>
            <a:gradFill>
              <a:gsLst>
                <a:gs pos="0">
                  <a:srgbClr val="1373B7"/>
                </a:gs>
                <a:gs pos="100000">
                  <a:srgbClr val="115D9B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+mn-ea"/>
                  <a:sym typeface="Times New Roman" panose="02020603050405020304" pitchFamily="18" charset="0"/>
                </a:rPr>
                <a:t>3</a:t>
              </a:r>
              <a:endParaRPr lang="zh-CN" altLang="en-US" sz="3000" dirty="0"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241096" y="3183870"/>
              <a:ext cx="712838" cy="712838"/>
            </a:xfrm>
            <a:prstGeom prst="ellipse">
              <a:avLst/>
            </a:prstGeom>
            <a:gradFill>
              <a:gsLst>
                <a:gs pos="0">
                  <a:srgbClr val="1373B7"/>
                </a:gs>
                <a:gs pos="100000">
                  <a:srgbClr val="115D9B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+mn-ea"/>
                  <a:sym typeface="Times New Roman" panose="02020603050405020304" pitchFamily="18" charset="0"/>
                </a:rPr>
                <a:t>2</a:t>
              </a:r>
              <a:endParaRPr lang="zh-CN" altLang="en-US" sz="3000" dirty="0"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241096" y="5551532"/>
              <a:ext cx="712838" cy="712838"/>
            </a:xfrm>
            <a:prstGeom prst="ellipse">
              <a:avLst/>
            </a:prstGeom>
            <a:gradFill>
              <a:gsLst>
                <a:gs pos="0">
                  <a:srgbClr val="1373B7"/>
                </a:gs>
                <a:gs pos="100000">
                  <a:srgbClr val="115D9B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+mn-ea"/>
                  <a:sym typeface="Times New Roman" panose="02020603050405020304" pitchFamily="18" charset="0"/>
                </a:rPr>
                <a:t>4</a:t>
              </a:r>
              <a:endParaRPr lang="zh-CN" altLang="en-US" sz="3000" dirty="0"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832411" y="3908595"/>
            <a:ext cx="4654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备考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2412" y="2724764"/>
            <a:ext cx="4654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身体及心态的准备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2410" y="5092426"/>
            <a:ext cx="4654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>
          <a:xfrm>
            <a:off x="7062415" y="1"/>
            <a:ext cx="3800584" cy="4000500"/>
          </a:xfrm>
          <a:custGeom>
            <a:avLst/>
            <a:gdLst>
              <a:gd name="connsiteX0" fmla="*/ 2130130 w 6515288"/>
              <a:gd name="connsiteY0" fmla="*/ 0 h 6858002"/>
              <a:gd name="connsiteX1" fmla="*/ 6515288 w 6515288"/>
              <a:gd name="connsiteY1" fmla="*/ 0 h 6858002"/>
              <a:gd name="connsiteX2" fmla="*/ 6515287 w 6515288"/>
              <a:gd name="connsiteY2" fmla="*/ 6858002 h 6858002"/>
              <a:gd name="connsiteX3" fmla="*/ 0 w 6515288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288" h="6858002">
                <a:moveTo>
                  <a:pt x="2130130" y="0"/>
                </a:moveTo>
                <a:lnTo>
                  <a:pt x="6515288" y="0"/>
                </a:lnTo>
                <a:lnTo>
                  <a:pt x="6515287" y="6858002"/>
                </a:lnTo>
                <a:lnTo>
                  <a:pt x="0" y="685800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441619" y="0"/>
            <a:ext cx="2527295" cy="6858003"/>
          </a:xfrm>
          <a:custGeom>
            <a:avLst/>
            <a:gdLst>
              <a:gd name="connsiteX0" fmla="*/ 2130130 w 2527295"/>
              <a:gd name="connsiteY0" fmla="*/ 0 h 6858002"/>
              <a:gd name="connsiteX1" fmla="*/ 2527295 w 2527295"/>
              <a:gd name="connsiteY1" fmla="*/ 0 h 6858002"/>
              <a:gd name="connsiteX2" fmla="*/ 397165 w 2527295"/>
              <a:gd name="connsiteY2" fmla="*/ 6858002 h 6858002"/>
              <a:gd name="connsiteX3" fmla="*/ 0 w 252729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295" h="6858002">
                <a:moveTo>
                  <a:pt x="2130130" y="0"/>
                </a:moveTo>
                <a:lnTo>
                  <a:pt x="2527295" y="0"/>
                </a:lnTo>
                <a:lnTo>
                  <a:pt x="397165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49" name="图片占位符 4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18532"/>
            <a:ext cx="4965700" cy="6620933"/>
          </a:xfrm>
          <a:blipFill>
            <a:blip r:embed="rId4"/>
            <a:stretch>
              <a:fillRect/>
            </a:stretch>
          </a:blipFill>
        </p:spPr>
      </p:pic>
      <p:sp>
        <p:nvSpPr>
          <p:cNvPr id="62" name="任意多边形 61"/>
          <p:cNvSpPr/>
          <p:nvPr/>
        </p:nvSpPr>
        <p:spPr>
          <a:xfrm>
            <a:off x="7214815" y="3263901"/>
            <a:ext cx="1380717" cy="3594103"/>
          </a:xfrm>
          <a:custGeom>
            <a:avLst/>
            <a:gdLst>
              <a:gd name="connsiteX0" fmla="*/ 1536438 w 1900292"/>
              <a:gd name="connsiteY0" fmla="*/ 0 h 4946592"/>
              <a:gd name="connsiteX1" fmla="*/ 1700083 w 1900292"/>
              <a:gd name="connsiteY1" fmla="*/ 0 h 4946592"/>
              <a:gd name="connsiteX2" fmla="*/ 1736647 w 1900292"/>
              <a:gd name="connsiteY2" fmla="*/ 0 h 4946592"/>
              <a:gd name="connsiteX3" fmla="*/ 1900292 w 1900292"/>
              <a:gd name="connsiteY3" fmla="*/ 0 h 4946592"/>
              <a:gd name="connsiteX4" fmla="*/ 363855 w 1900292"/>
              <a:gd name="connsiteY4" fmla="*/ 4946592 h 4946592"/>
              <a:gd name="connsiteX5" fmla="*/ 200210 w 1900292"/>
              <a:gd name="connsiteY5" fmla="*/ 4946592 h 4946592"/>
              <a:gd name="connsiteX6" fmla="*/ 163645 w 1900292"/>
              <a:gd name="connsiteY6" fmla="*/ 4946592 h 4946592"/>
              <a:gd name="connsiteX7" fmla="*/ 0 w 1900292"/>
              <a:gd name="connsiteY7" fmla="*/ 4946592 h 494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292" h="4946592">
                <a:moveTo>
                  <a:pt x="1536438" y="0"/>
                </a:moveTo>
                <a:lnTo>
                  <a:pt x="1700083" y="0"/>
                </a:lnTo>
                <a:lnTo>
                  <a:pt x="1736647" y="0"/>
                </a:lnTo>
                <a:lnTo>
                  <a:pt x="1900292" y="0"/>
                </a:lnTo>
                <a:lnTo>
                  <a:pt x="363855" y="4946592"/>
                </a:lnTo>
                <a:lnTo>
                  <a:pt x="200210" y="4946592"/>
                </a:lnTo>
                <a:lnTo>
                  <a:pt x="163645" y="4946592"/>
                </a:lnTo>
                <a:lnTo>
                  <a:pt x="0" y="494659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03866" y="2320861"/>
            <a:ext cx="1210588" cy="13875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spcBef>
                <a:spcPts val="500"/>
              </a:spcBef>
              <a:defRPr/>
            </a:pPr>
            <a:r>
              <a:rPr lang="zh-CN" altLang="en-US" sz="4000" b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目标</a:t>
            </a:r>
            <a:endParaRPr lang="en-US" altLang="zh-CN" sz="4000" b="1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>
              <a:spcBef>
                <a:spcPts val="500"/>
              </a:spcBef>
              <a:defRPr/>
            </a:pPr>
            <a:r>
              <a:rPr lang="zh-CN" alt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院校</a:t>
            </a:r>
            <a:endParaRPr lang="zh-CN" altLang="en-US" sz="4000" b="1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51484" y="3014641"/>
            <a:ext cx="3578660" cy="1132"/>
          </a:xfrm>
          <a:prstGeom prst="line">
            <a:avLst/>
          </a:prstGeom>
          <a:ln w="28575">
            <a:gradFill flip="none" rotWithShape="1"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10033" y="2134694"/>
            <a:ext cx="1578445" cy="21852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3765">
              <a:defRPr/>
            </a:pPr>
            <a:r>
              <a:rPr lang="en-US" altLang="zh-CN" sz="4800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rPr>
              <a:t>PART</a:t>
            </a:r>
          </a:p>
          <a:p>
            <a:pPr algn="ctr" defTabSz="913765">
              <a:defRPr/>
            </a:pPr>
            <a:r>
              <a:rPr lang="en-US" altLang="zh-CN" sz="8800" b="1" i="1" dirty="0" smtClean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rPr>
              <a:t>1</a:t>
            </a:r>
            <a:endParaRPr lang="zh-CN" altLang="en-US" sz="8800" b="1" i="1" dirty="0">
              <a:gradFill>
                <a:gsLst>
                  <a:gs pos="0">
                    <a:srgbClr val="1373B7"/>
                  </a:gs>
                  <a:gs pos="100000">
                    <a:srgbClr val="115D9B"/>
                  </a:gs>
                </a:gsLst>
                <a:lin ang="5400000" scaled="1"/>
              </a:gradFill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5" grpId="0" animBg="1"/>
      <p:bldP spid="62" grpId="0" animBg="1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37933" y="736260"/>
            <a:ext cx="10316135" cy="0"/>
            <a:chOff x="937933" y="736260"/>
            <a:chExt cx="10316135" cy="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37933" y="1414484"/>
            <a:ext cx="103161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目标要定的高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           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哈工大本部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深圳（有区别）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3.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研究所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做足准备充分了解再做最终选择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上海交大考研难度比工大高很多，对外校不友好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哈工大考研能保证绝对公平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下定决心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考研很难。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比高考难得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一鼓作气，冲！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>
          <a:xfrm>
            <a:off x="7062415" y="1"/>
            <a:ext cx="3800584" cy="4000500"/>
          </a:xfrm>
          <a:custGeom>
            <a:avLst/>
            <a:gdLst>
              <a:gd name="connsiteX0" fmla="*/ 2130130 w 6515288"/>
              <a:gd name="connsiteY0" fmla="*/ 0 h 6858002"/>
              <a:gd name="connsiteX1" fmla="*/ 6515288 w 6515288"/>
              <a:gd name="connsiteY1" fmla="*/ 0 h 6858002"/>
              <a:gd name="connsiteX2" fmla="*/ 6515287 w 6515288"/>
              <a:gd name="connsiteY2" fmla="*/ 6858002 h 6858002"/>
              <a:gd name="connsiteX3" fmla="*/ 0 w 6515288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288" h="6858002">
                <a:moveTo>
                  <a:pt x="2130130" y="0"/>
                </a:moveTo>
                <a:lnTo>
                  <a:pt x="6515288" y="0"/>
                </a:lnTo>
                <a:lnTo>
                  <a:pt x="6515287" y="6858002"/>
                </a:lnTo>
                <a:lnTo>
                  <a:pt x="0" y="685800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441619" y="0"/>
            <a:ext cx="2527295" cy="6858003"/>
          </a:xfrm>
          <a:custGeom>
            <a:avLst/>
            <a:gdLst>
              <a:gd name="connsiteX0" fmla="*/ 2130130 w 2527295"/>
              <a:gd name="connsiteY0" fmla="*/ 0 h 6858002"/>
              <a:gd name="connsiteX1" fmla="*/ 2527295 w 2527295"/>
              <a:gd name="connsiteY1" fmla="*/ 0 h 6858002"/>
              <a:gd name="connsiteX2" fmla="*/ 397165 w 2527295"/>
              <a:gd name="connsiteY2" fmla="*/ 6858002 h 6858002"/>
              <a:gd name="connsiteX3" fmla="*/ 0 w 252729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295" h="6858002">
                <a:moveTo>
                  <a:pt x="2130130" y="0"/>
                </a:moveTo>
                <a:lnTo>
                  <a:pt x="2527295" y="0"/>
                </a:lnTo>
                <a:lnTo>
                  <a:pt x="397165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49" name="图片占位符 4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18532"/>
            <a:ext cx="4965700" cy="6620933"/>
          </a:xfrm>
          <a:blipFill>
            <a:blip r:embed="rId4"/>
            <a:stretch>
              <a:fillRect/>
            </a:stretch>
          </a:blipFill>
        </p:spPr>
      </p:pic>
      <p:sp>
        <p:nvSpPr>
          <p:cNvPr id="62" name="任意多边形 61"/>
          <p:cNvSpPr/>
          <p:nvPr/>
        </p:nvSpPr>
        <p:spPr>
          <a:xfrm>
            <a:off x="7214815" y="3263901"/>
            <a:ext cx="1380717" cy="3594103"/>
          </a:xfrm>
          <a:custGeom>
            <a:avLst/>
            <a:gdLst>
              <a:gd name="connsiteX0" fmla="*/ 1536438 w 1900292"/>
              <a:gd name="connsiteY0" fmla="*/ 0 h 4946592"/>
              <a:gd name="connsiteX1" fmla="*/ 1700083 w 1900292"/>
              <a:gd name="connsiteY1" fmla="*/ 0 h 4946592"/>
              <a:gd name="connsiteX2" fmla="*/ 1736647 w 1900292"/>
              <a:gd name="connsiteY2" fmla="*/ 0 h 4946592"/>
              <a:gd name="connsiteX3" fmla="*/ 1900292 w 1900292"/>
              <a:gd name="connsiteY3" fmla="*/ 0 h 4946592"/>
              <a:gd name="connsiteX4" fmla="*/ 363855 w 1900292"/>
              <a:gd name="connsiteY4" fmla="*/ 4946592 h 4946592"/>
              <a:gd name="connsiteX5" fmla="*/ 200210 w 1900292"/>
              <a:gd name="connsiteY5" fmla="*/ 4946592 h 4946592"/>
              <a:gd name="connsiteX6" fmla="*/ 163645 w 1900292"/>
              <a:gd name="connsiteY6" fmla="*/ 4946592 h 4946592"/>
              <a:gd name="connsiteX7" fmla="*/ 0 w 1900292"/>
              <a:gd name="connsiteY7" fmla="*/ 4946592 h 494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292" h="4946592">
                <a:moveTo>
                  <a:pt x="1536438" y="0"/>
                </a:moveTo>
                <a:lnTo>
                  <a:pt x="1700083" y="0"/>
                </a:lnTo>
                <a:lnTo>
                  <a:pt x="1736647" y="0"/>
                </a:lnTo>
                <a:lnTo>
                  <a:pt x="1900292" y="0"/>
                </a:lnTo>
                <a:lnTo>
                  <a:pt x="363855" y="4946592"/>
                </a:lnTo>
                <a:lnTo>
                  <a:pt x="200210" y="4946592"/>
                </a:lnTo>
                <a:lnTo>
                  <a:pt x="163645" y="4946592"/>
                </a:lnTo>
                <a:lnTo>
                  <a:pt x="0" y="494659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10562" y="2320861"/>
            <a:ext cx="1875835" cy="13875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spcBef>
                <a:spcPts val="500"/>
              </a:spcBef>
              <a:defRPr/>
            </a:pP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各方面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defRPr/>
            </a:pP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51484" y="3014641"/>
            <a:ext cx="3578660" cy="1132"/>
          </a:xfrm>
          <a:prstGeom prst="line">
            <a:avLst/>
          </a:prstGeom>
          <a:ln w="28575">
            <a:gradFill flip="none" rotWithShape="1"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10033" y="2134694"/>
            <a:ext cx="1578444" cy="21852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3765">
              <a:defRPr/>
            </a:pPr>
            <a:r>
              <a:rPr lang="en-US" altLang="zh-CN" sz="4800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rPr>
              <a:t>PART</a:t>
            </a:r>
          </a:p>
          <a:p>
            <a:pPr algn="ctr" defTabSz="913765">
              <a:defRPr/>
            </a:pPr>
            <a:r>
              <a:rPr lang="en-US" altLang="zh-CN" sz="8800" b="1" i="1" dirty="0" smtClean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rPr>
              <a:t>2</a:t>
            </a:r>
            <a:endParaRPr lang="zh-CN" altLang="en-US" sz="8800" b="1" i="1" dirty="0">
              <a:gradFill>
                <a:gsLst>
                  <a:gs pos="0">
                    <a:srgbClr val="1373B7"/>
                  </a:gs>
                  <a:gs pos="100000">
                    <a:srgbClr val="115D9B"/>
                  </a:gs>
                </a:gsLst>
                <a:lin ang="5400000" scaled="1"/>
              </a:gradFill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5" grpId="0" animBg="1"/>
      <p:bldP spid="62" grpId="0" animBg="1"/>
      <p:bldP spid="2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37933" y="736260"/>
            <a:ext cx="10316135" cy="0"/>
            <a:chOff x="937933" y="736260"/>
            <a:chExt cx="10316135" cy="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37933" y="1423277"/>
            <a:ext cx="103161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锻炼身体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初期每天坚持锻炼，后期学累了适当放松。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“适量”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戒掉自我放纵的习惯。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端正心态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所做的一切都是为了自己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所谓“努力成为更好的自己”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下定决心。时刻提醒自己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给自己留后路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2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>
          <a:xfrm>
            <a:off x="7062415" y="1"/>
            <a:ext cx="3800584" cy="4000500"/>
          </a:xfrm>
          <a:custGeom>
            <a:avLst/>
            <a:gdLst>
              <a:gd name="connsiteX0" fmla="*/ 2130130 w 6515288"/>
              <a:gd name="connsiteY0" fmla="*/ 0 h 6858002"/>
              <a:gd name="connsiteX1" fmla="*/ 6515288 w 6515288"/>
              <a:gd name="connsiteY1" fmla="*/ 0 h 6858002"/>
              <a:gd name="connsiteX2" fmla="*/ 6515287 w 6515288"/>
              <a:gd name="connsiteY2" fmla="*/ 6858002 h 6858002"/>
              <a:gd name="connsiteX3" fmla="*/ 0 w 6515288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288" h="6858002">
                <a:moveTo>
                  <a:pt x="2130130" y="0"/>
                </a:moveTo>
                <a:lnTo>
                  <a:pt x="6515288" y="0"/>
                </a:lnTo>
                <a:lnTo>
                  <a:pt x="6515287" y="6858002"/>
                </a:lnTo>
                <a:lnTo>
                  <a:pt x="0" y="685800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441619" y="0"/>
            <a:ext cx="2527295" cy="6858003"/>
          </a:xfrm>
          <a:custGeom>
            <a:avLst/>
            <a:gdLst>
              <a:gd name="connsiteX0" fmla="*/ 2130130 w 2527295"/>
              <a:gd name="connsiteY0" fmla="*/ 0 h 6858002"/>
              <a:gd name="connsiteX1" fmla="*/ 2527295 w 2527295"/>
              <a:gd name="connsiteY1" fmla="*/ 0 h 6858002"/>
              <a:gd name="connsiteX2" fmla="*/ 397165 w 2527295"/>
              <a:gd name="connsiteY2" fmla="*/ 6858002 h 6858002"/>
              <a:gd name="connsiteX3" fmla="*/ 0 w 252729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295" h="6858002">
                <a:moveTo>
                  <a:pt x="2130130" y="0"/>
                </a:moveTo>
                <a:lnTo>
                  <a:pt x="2527295" y="0"/>
                </a:lnTo>
                <a:lnTo>
                  <a:pt x="397165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49" name="图片占位符 4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18532"/>
            <a:ext cx="4965700" cy="6620933"/>
          </a:xfrm>
          <a:blipFill>
            <a:blip r:embed="rId4"/>
            <a:stretch>
              <a:fillRect/>
            </a:stretch>
          </a:blipFill>
        </p:spPr>
      </p:pic>
      <p:sp>
        <p:nvSpPr>
          <p:cNvPr id="62" name="任意多边形 61"/>
          <p:cNvSpPr/>
          <p:nvPr/>
        </p:nvSpPr>
        <p:spPr>
          <a:xfrm>
            <a:off x="7214815" y="3263901"/>
            <a:ext cx="1380717" cy="3594103"/>
          </a:xfrm>
          <a:custGeom>
            <a:avLst/>
            <a:gdLst>
              <a:gd name="connsiteX0" fmla="*/ 1536438 w 1900292"/>
              <a:gd name="connsiteY0" fmla="*/ 0 h 4946592"/>
              <a:gd name="connsiteX1" fmla="*/ 1700083 w 1900292"/>
              <a:gd name="connsiteY1" fmla="*/ 0 h 4946592"/>
              <a:gd name="connsiteX2" fmla="*/ 1736647 w 1900292"/>
              <a:gd name="connsiteY2" fmla="*/ 0 h 4946592"/>
              <a:gd name="connsiteX3" fmla="*/ 1900292 w 1900292"/>
              <a:gd name="connsiteY3" fmla="*/ 0 h 4946592"/>
              <a:gd name="connsiteX4" fmla="*/ 363855 w 1900292"/>
              <a:gd name="connsiteY4" fmla="*/ 4946592 h 4946592"/>
              <a:gd name="connsiteX5" fmla="*/ 200210 w 1900292"/>
              <a:gd name="connsiteY5" fmla="*/ 4946592 h 4946592"/>
              <a:gd name="connsiteX6" fmla="*/ 163645 w 1900292"/>
              <a:gd name="connsiteY6" fmla="*/ 4946592 h 4946592"/>
              <a:gd name="connsiteX7" fmla="*/ 0 w 1900292"/>
              <a:gd name="connsiteY7" fmla="*/ 4946592 h 494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292" h="4946592">
                <a:moveTo>
                  <a:pt x="1536438" y="0"/>
                </a:moveTo>
                <a:lnTo>
                  <a:pt x="1700083" y="0"/>
                </a:lnTo>
                <a:lnTo>
                  <a:pt x="1736647" y="0"/>
                </a:lnTo>
                <a:lnTo>
                  <a:pt x="1900292" y="0"/>
                </a:lnTo>
                <a:lnTo>
                  <a:pt x="363855" y="4946592"/>
                </a:lnTo>
                <a:lnTo>
                  <a:pt x="200210" y="4946592"/>
                </a:lnTo>
                <a:lnTo>
                  <a:pt x="163645" y="4946592"/>
                </a:lnTo>
                <a:lnTo>
                  <a:pt x="0" y="494659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77616" y="3075055"/>
            <a:ext cx="136287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spcBef>
                <a:spcPts val="500"/>
              </a:spcBef>
              <a:defRPr/>
            </a:pP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备考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51484" y="3014641"/>
            <a:ext cx="3578660" cy="1132"/>
          </a:xfrm>
          <a:prstGeom prst="line">
            <a:avLst/>
          </a:prstGeom>
          <a:ln w="28575">
            <a:gradFill flip="none" rotWithShape="1"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10033" y="2134694"/>
            <a:ext cx="1578444" cy="21852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3765">
              <a:defRPr/>
            </a:pPr>
            <a:r>
              <a:rPr lang="en-US" altLang="zh-CN" sz="4800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rPr>
              <a:t>PART</a:t>
            </a:r>
          </a:p>
          <a:p>
            <a:pPr algn="ctr" defTabSz="913765">
              <a:defRPr/>
            </a:pPr>
            <a:r>
              <a:rPr lang="en-US" altLang="zh-CN" sz="8800" b="1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Microsoft YaHei" panose="020B0503020204020204" pitchFamily="34" charset="-122"/>
                <a:cs typeface="+mn-ea"/>
                <a:sym typeface="Times New Roman" panose="02020603050405020304" pitchFamily="18" charset="0"/>
              </a:rPr>
              <a:t>3</a:t>
            </a:r>
            <a:endParaRPr lang="zh-CN" altLang="en-US" sz="8800" b="1" i="1" dirty="0">
              <a:gradFill>
                <a:gsLst>
                  <a:gs pos="0">
                    <a:srgbClr val="1373B7"/>
                  </a:gs>
                  <a:gs pos="100000">
                    <a:srgbClr val="115D9B"/>
                  </a:gs>
                </a:gsLst>
                <a:lin ang="5400000" scaled="1"/>
              </a:gradFill>
              <a:latin typeface="Times New Roman" panose="02020603050405020304" pitchFamily="18" charset="0"/>
              <a:ea typeface="Microsoft YaHei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5" grpId="0" animBg="1"/>
      <p:bldP spid="62" grpId="0" animBg="1"/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37933" y="736260"/>
            <a:ext cx="10316135" cy="0"/>
            <a:chOff x="937933" y="736260"/>
            <a:chExt cx="10316135" cy="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37933" y="1370523"/>
            <a:ext cx="103161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年考研初试成绩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数学 </a:t>
            </a:r>
            <a:r>
              <a:rPr lang="en-US" altLang="zh-CN" sz="28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87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专业课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130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英语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71    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政治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76	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总分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364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数学：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题（真题）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自控：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课本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往年题（硬啃）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英语：背单词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阅读题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政治：背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骄兵必败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数学题做得不够多、自控往年真题做不足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遍、静不下心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80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37933" y="736260"/>
            <a:ext cx="10316135" cy="0"/>
            <a:chOff x="937933" y="736260"/>
            <a:chExt cx="10316135" cy="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37933" y="1370523"/>
            <a:ext cx="103161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资料推荐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数学：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内容极丰富，但一开始就啃容易啃不动。刚开始我用的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概率论，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线性代数。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自控：哈工大课本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英语：扇贝单词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政治：肖秀荣系列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复试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：一定要重视！一定要初试结束后就开始！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tre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A7F0"/>
      </a:accent1>
      <a:accent2>
        <a:srgbClr val="36D7B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d3b1foa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111</Words>
  <Application>Microsoft Office PowerPoint</Application>
  <PresentationFormat>宽屏</PresentationFormat>
  <Paragraphs>76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Microsoft YaHei</vt:lpstr>
      <vt:lpstr>Microsoft YaHei</vt:lpstr>
      <vt:lpstr>字魂59号-创粗黑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渐变蓝色商务季度工作报告PPT模板</dc:title>
  <dc:creator>执念.</dc:creator>
  <cp:lastModifiedBy>Johnny Gorilla</cp:lastModifiedBy>
  <cp:revision>135</cp:revision>
  <dcterms:created xsi:type="dcterms:W3CDTF">2018-10-08T12:03:00Z</dcterms:created>
  <dcterms:modified xsi:type="dcterms:W3CDTF">2019-11-19T07:30:21Z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