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63" r:id="rId5"/>
    <p:sldId id="262" r:id="rId6"/>
    <p:sldId id="265" r:id="rId7"/>
    <p:sldId id="264" r:id="rId8"/>
    <p:sldId id="257" r:id="rId9"/>
    <p:sldId id="278" r:id="rId10"/>
    <p:sldId id="280" r:id="rId11"/>
    <p:sldId id="270" r:id="rId12"/>
    <p:sldId id="293" r:id="rId13"/>
    <p:sldId id="291" r:id="rId14"/>
    <p:sldId id="292" r:id="rId15"/>
    <p:sldId id="279" r:id="rId16"/>
    <p:sldId id="281" r:id="rId17"/>
    <p:sldId id="282" r:id="rId18"/>
    <p:sldId id="294" r:id="rId19"/>
    <p:sldId id="295" r:id="rId20"/>
    <p:sldId id="271" r:id="rId21"/>
    <p:sldId id="304" r:id="rId22"/>
    <p:sldId id="283" r:id="rId23"/>
    <p:sldId id="296" r:id="rId24"/>
    <p:sldId id="297" r:id="rId25"/>
    <p:sldId id="305" r:id="rId26"/>
    <p:sldId id="284" r:id="rId27"/>
    <p:sldId id="287" r:id="rId28"/>
    <p:sldId id="288" r:id="rId29"/>
    <p:sldId id="298" r:id="rId30"/>
    <p:sldId id="299" r:id="rId31"/>
    <p:sldId id="300" r:id="rId32"/>
    <p:sldId id="306" r:id="rId33"/>
    <p:sldId id="285" r:id="rId34"/>
    <p:sldId id="286" r:id="rId35"/>
    <p:sldId id="289" r:id="rId36"/>
    <p:sldId id="301" r:id="rId37"/>
    <p:sldId id="302" r:id="rId38"/>
    <p:sldId id="303" r:id="rId39"/>
    <p:sldId id="260" r:id="rId40"/>
    <p:sldId id="27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 similar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8416828331241203E-2"/>
          <c:y val="5.5295527915576154E-2"/>
          <c:w val="0.95211457263494237"/>
          <c:h val="0.86361689209158199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'spammer_order - 副本'!$A$2:$A$859</c:f>
              <c:numCache>
                <c:formatCode>General</c:formatCode>
                <c:ptCount val="8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</c:numCache>
            </c:numRef>
          </c:xVal>
          <c:yVal>
            <c:numRef>
              <c:f>'spammer_order - 副本'!$L$2:$L$859</c:f>
              <c:numCache>
                <c:formatCode>General</c:formatCode>
                <c:ptCount val="858"/>
                <c:pt idx="0">
                  <c:v>6</c:v>
                </c:pt>
                <c:pt idx="1">
                  <c:v>40</c:v>
                </c:pt>
                <c:pt idx="2">
                  <c:v>179</c:v>
                </c:pt>
                <c:pt idx="3">
                  <c:v>38</c:v>
                </c:pt>
                <c:pt idx="4">
                  <c:v>114</c:v>
                </c:pt>
                <c:pt idx="5">
                  <c:v>7</c:v>
                </c:pt>
                <c:pt idx="6">
                  <c:v>0</c:v>
                </c:pt>
                <c:pt idx="7">
                  <c:v>177</c:v>
                </c:pt>
                <c:pt idx="8">
                  <c:v>44</c:v>
                </c:pt>
                <c:pt idx="9">
                  <c:v>42</c:v>
                </c:pt>
                <c:pt idx="10">
                  <c:v>22</c:v>
                </c:pt>
                <c:pt idx="11">
                  <c:v>30</c:v>
                </c:pt>
                <c:pt idx="12">
                  <c:v>44</c:v>
                </c:pt>
                <c:pt idx="13">
                  <c:v>114</c:v>
                </c:pt>
                <c:pt idx="14">
                  <c:v>36</c:v>
                </c:pt>
                <c:pt idx="15">
                  <c:v>43</c:v>
                </c:pt>
                <c:pt idx="16">
                  <c:v>1</c:v>
                </c:pt>
                <c:pt idx="17">
                  <c:v>5</c:v>
                </c:pt>
                <c:pt idx="18">
                  <c:v>34</c:v>
                </c:pt>
                <c:pt idx="19">
                  <c:v>35</c:v>
                </c:pt>
                <c:pt idx="20">
                  <c:v>19</c:v>
                </c:pt>
                <c:pt idx="21">
                  <c:v>1</c:v>
                </c:pt>
                <c:pt idx="22">
                  <c:v>2</c:v>
                </c:pt>
                <c:pt idx="23">
                  <c:v>0</c:v>
                </c:pt>
                <c:pt idx="24">
                  <c:v>1</c:v>
                </c:pt>
                <c:pt idx="25">
                  <c:v>4</c:v>
                </c:pt>
                <c:pt idx="26">
                  <c:v>0</c:v>
                </c:pt>
                <c:pt idx="27">
                  <c:v>348</c:v>
                </c:pt>
                <c:pt idx="28">
                  <c:v>52</c:v>
                </c:pt>
                <c:pt idx="29">
                  <c:v>29</c:v>
                </c:pt>
                <c:pt idx="30">
                  <c:v>10</c:v>
                </c:pt>
                <c:pt idx="31">
                  <c:v>33</c:v>
                </c:pt>
                <c:pt idx="32">
                  <c:v>40</c:v>
                </c:pt>
                <c:pt idx="33">
                  <c:v>41</c:v>
                </c:pt>
                <c:pt idx="34">
                  <c:v>33</c:v>
                </c:pt>
                <c:pt idx="35">
                  <c:v>3</c:v>
                </c:pt>
                <c:pt idx="36">
                  <c:v>0</c:v>
                </c:pt>
                <c:pt idx="37">
                  <c:v>178</c:v>
                </c:pt>
                <c:pt idx="38">
                  <c:v>44</c:v>
                </c:pt>
                <c:pt idx="39">
                  <c:v>86</c:v>
                </c:pt>
                <c:pt idx="40">
                  <c:v>10</c:v>
                </c:pt>
                <c:pt idx="41">
                  <c:v>6</c:v>
                </c:pt>
                <c:pt idx="42">
                  <c:v>9</c:v>
                </c:pt>
                <c:pt idx="43">
                  <c:v>175</c:v>
                </c:pt>
                <c:pt idx="44">
                  <c:v>25</c:v>
                </c:pt>
                <c:pt idx="45">
                  <c:v>14</c:v>
                </c:pt>
                <c:pt idx="46">
                  <c:v>0</c:v>
                </c:pt>
                <c:pt idx="47">
                  <c:v>0</c:v>
                </c:pt>
                <c:pt idx="48">
                  <c:v>10</c:v>
                </c:pt>
                <c:pt idx="49">
                  <c:v>5</c:v>
                </c:pt>
                <c:pt idx="50">
                  <c:v>18</c:v>
                </c:pt>
                <c:pt idx="51">
                  <c:v>2</c:v>
                </c:pt>
                <c:pt idx="52">
                  <c:v>2</c:v>
                </c:pt>
                <c:pt idx="53">
                  <c:v>0</c:v>
                </c:pt>
                <c:pt idx="54">
                  <c:v>3</c:v>
                </c:pt>
                <c:pt idx="55">
                  <c:v>5</c:v>
                </c:pt>
                <c:pt idx="56">
                  <c:v>162</c:v>
                </c:pt>
                <c:pt idx="57">
                  <c:v>2</c:v>
                </c:pt>
                <c:pt idx="58">
                  <c:v>143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13</c:v>
                </c:pt>
                <c:pt idx="63">
                  <c:v>0</c:v>
                </c:pt>
                <c:pt idx="64">
                  <c:v>0</c:v>
                </c:pt>
                <c:pt idx="65">
                  <c:v>6</c:v>
                </c:pt>
                <c:pt idx="66">
                  <c:v>1</c:v>
                </c:pt>
                <c:pt idx="67">
                  <c:v>30</c:v>
                </c:pt>
                <c:pt idx="68">
                  <c:v>1</c:v>
                </c:pt>
                <c:pt idx="69">
                  <c:v>14</c:v>
                </c:pt>
                <c:pt idx="70">
                  <c:v>8</c:v>
                </c:pt>
                <c:pt idx="71">
                  <c:v>2</c:v>
                </c:pt>
                <c:pt idx="72">
                  <c:v>35</c:v>
                </c:pt>
                <c:pt idx="73">
                  <c:v>1</c:v>
                </c:pt>
                <c:pt idx="74">
                  <c:v>36</c:v>
                </c:pt>
                <c:pt idx="75">
                  <c:v>0</c:v>
                </c:pt>
                <c:pt idx="76">
                  <c:v>2</c:v>
                </c:pt>
                <c:pt idx="77">
                  <c:v>3</c:v>
                </c:pt>
                <c:pt idx="78">
                  <c:v>23</c:v>
                </c:pt>
                <c:pt idx="79">
                  <c:v>39</c:v>
                </c:pt>
                <c:pt idx="80">
                  <c:v>1</c:v>
                </c:pt>
                <c:pt idx="81">
                  <c:v>7</c:v>
                </c:pt>
                <c:pt idx="82">
                  <c:v>35</c:v>
                </c:pt>
                <c:pt idx="83">
                  <c:v>177</c:v>
                </c:pt>
                <c:pt idx="84">
                  <c:v>178</c:v>
                </c:pt>
                <c:pt idx="85">
                  <c:v>159</c:v>
                </c:pt>
                <c:pt idx="86">
                  <c:v>42</c:v>
                </c:pt>
                <c:pt idx="87">
                  <c:v>63</c:v>
                </c:pt>
                <c:pt idx="88">
                  <c:v>2</c:v>
                </c:pt>
                <c:pt idx="89">
                  <c:v>6</c:v>
                </c:pt>
                <c:pt idx="90">
                  <c:v>10</c:v>
                </c:pt>
                <c:pt idx="91">
                  <c:v>28</c:v>
                </c:pt>
                <c:pt idx="92">
                  <c:v>2</c:v>
                </c:pt>
                <c:pt idx="93">
                  <c:v>13</c:v>
                </c:pt>
                <c:pt idx="94">
                  <c:v>30</c:v>
                </c:pt>
                <c:pt idx="95">
                  <c:v>0</c:v>
                </c:pt>
                <c:pt idx="96">
                  <c:v>0</c:v>
                </c:pt>
                <c:pt idx="97">
                  <c:v>4</c:v>
                </c:pt>
                <c:pt idx="98">
                  <c:v>0</c:v>
                </c:pt>
                <c:pt idx="99">
                  <c:v>9</c:v>
                </c:pt>
                <c:pt idx="100">
                  <c:v>2</c:v>
                </c:pt>
                <c:pt idx="101">
                  <c:v>8</c:v>
                </c:pt>
                <c:pt idx="102">
                  <c:v>12</c:v>
                </c:pt>
                <c:pt idx="103">
                  <c:v>5</c:v>
                </c:pt>
                <c:pt idx="104">
                  <c:v>5</c:v>
                </c:pt>
                <c:pt idx="105">
                  <c:v>0</c:v>
                </c:pt>
                <c:pt idx="106">
                  <c:v>0</c:v>
                </c:pt>
                <c:pt idx="107">
                  <c:v>2</c:v>
                </c:pt>
                <c:pt idx="108">
                  <c:v>0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0</c:v>
                </c:pt>
                <c:pt idx="113">
                  <c:v>1</c:v>
                </c:pt>
                <c:pt idx="114">
                  <c:v>80</c:v>
                </c:pt>
                <c:pt idx="115">
                  <c:v>3</c:v>
                </c:pt>
                <c:pt idx="116">
                  <c:v>66</c:v>
                </c:pt>
                <c:pt idx="117">
                  <c:v>134</c:v>
                </c:pt>
                <c:pt idx="118">
                  <c:v>3</c:v>
                </c:pt>
                <c:pt idx="119">
                  <c:v>1</c:v>
                </c:pt>
                <c:pt idx="120">
                  <c:v>3</c:v>
                </c:pt>
                <c:pt idx="121">
                  <c:v>0</c:v>
                </c:pt>
                <c:pt idx="122">
                  <c:v>1</c:v>
                </c:pt>
                <c:pt idx="123">
                  <c:v>1</c:v>
                </c:pt>
                <c:pt idx="124">
                  <c:v>10</c:v>
                </c:pt>
                <c:pt idx="125">
                  <c:v>63</c:v>
                </c:pt>
                <c:pt idx="126">
                  <c:v>2</c:v>
                </c:pt>
                <c:pt idx="127">
                  <c:v>10</c:v>
                </c:pt>
                <c:pt idx="128">
                  <c:v>18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15</c:v>
                </c:pt>
                <c:pt idx="133">
                  <c:v>2</c:v>
                </c:pt>
                <c:pt idx="134">
                  <c:v>9</c:v>
                </c:pt>
                <c:pt idx="135">
                  <c:v>142</c:v>
                </c:pt>
                <c:pt idx="136">
                  <c:v>2</c:v>
                </c:pt>
                <c:pt idx="137">
                  <c:v>102</c:v>
                </c:pt>
                <c:pt idx="138">
                  <c:v>0</c:v>
                </c:pt>
                <c:pt idx="139">
                  <c:v>0</c:v>
                </c:pt>
                <c:pt idx="140">
                  <c:v>85</c:v>
                </c:pt>
                <c:pt idx="141">
                  <c:v>3</c:v>
                </c:pt>
                <c:pt idx="142">
                  <c:v>1</c:v>
                </c:pt>
                <c:pt idx="143">
                  <c:v>44</c:v>
                </c:pt>
                <c:pt idx="144">
                  <c:v>6</c:v>
                </c:pt>
                <c:pt idx="145">
                  <c:v>8</c:v>
                </c:pt>
                <c:pt idx="146">
                  <c:v>121</c:v>
                </c:pt>
                <c:pt idx="147">
                  <c:v>7</c:v>
                </c:pt>
                <c:pt idx="148">
                  <c:v>141</c:v>
                </c:pt>
                <c:pt idx="149">
                  <c:v>11</c:v>
                </c:pt>
                <c:pt idx="150">
                  <c:v>10</c:v>
                </c:pt>
                <c:pt idx="151">
                  <c:v>48</c:v>
                </c:pt>
                <c:pt idx="152">
                  <c:v>4</c:v>
                </c:pt>
                <c:pt idx="153">
                  <c:v>13</c:v>
                </c:pt>
                <c:pt idx="154">
                  <c:v>4</c:v>
                </c:pt>
                <c:pt idx="155">
                  <c:v>2</c:v>
                </c:pt>
                <c:pt idx="156">
                  <c:v>0</c:v>
                </c:pt>
                <c:pt idx="157">
                  <c:v>9</c:v>
                </c:pt>
                <c:pt idx="158">
                  <c:v>0</c:v>
                </c:pt>
                <c:pt idx="159">
                  <c:v>93</c:v>
                </c:pt>
                <c:pt idx="160">
                  <c:v>67</c:v>
                </c:pt>
                <c:pt idx="161">
                  <c:v>2</c:v>
                </c:pt>
                <c:pt idx="162">
                  <c:v>69</c:v>
                </c:pt>
                <c:pt idx="163">
                  <c:v>3</c:v>
                </c:pt>
                <c:pt idx="164">
                  <c:v>2</c:v>
                </c:pt>
                <c:pt idx="165">
                  <c:v>92</c:v>
                </c:pt>
                <c:pt idx="166">
                  <c:v>116</c:v>
                </c:pt>
                <c:pt idx="167">
                  <c:v>0</c:v>
                </c:pt>
                <c:pt idx="168">
                  <c:v>0</c:v>
                </c:pt>
                <c:pt idx="169">
                  <c:v>3</c:v>
                </c:pt>
                <c:pt idx="170">
                  <c:v>1</c:v>
                </c:pt>
                <c:pt idx="171">
                  <c:v>5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1</c:v>
                </c:pt>
                <c:pt idx="177">
                  <c:v>4</c:v>
                </c:pt>
                <c:pt idx="178">
                  <c:v>25</c:v>
                </c:pt>
                <c:pt idx="179">
                  <c:v>1</c:v>
                </c:pt>
                <c:pt idx="180">
                  <c:v>0</c:v>
                </c:pt>
                <c:pt idx="181">
                  <c:v>54</c:v>
                </c:pt>
                <c:pt idx="182">
                  <c:v>3</c:v>
                </c:pt>
                <c:pt idx="183">
                  <c:v>14</c:v>
                </c:pt>
                <c:pt idx="184">
                  <c:v>0</c:v>
                </c:pt>
                <c:pt idx="185">
                  <c:v>5</c:v>
                </c:pt>
                <c:pt idx="186">
                  <c:v>2</c:v>
                </c:pt>
                <c:pt idx="187">
                  <c:v>39</c:v>
                </c:pt>
                <c:pt idx="188">
                  <c:v>5</c:v>
                </c:pt>
                <c:pt idx="189">
                  <c:v>37</c:v>
                </c:pt>
                <c:pt idx="190">
                  <c:v>6</c:v>
                </c:pt>
                <c:pt idx="191">
                  <c:v>0</c:v>
                </c:pt>
                <c:pt idx="192">
                  <c:v>74</c:v>
                </c:pt>
                <c:pt idx="193">
                  <c:v>1</c:v>
                </c:pt>
                <c:pt idx="194">
                  <c:v>7</c:v>
                </c:pt>
                <c:pt idx="195">
                  <c:v>10</c:v>
                </c:pt>
                <c:pt idx="196">
                  <c:v>26</c:v>
                </c:pt>
                <c:pt idx="197">
                  <c:v>76</c:v>
                </c:pt>
                <c:pt idx="198">
                  <c:v>33</c:v>
                </c:pt>
                <c:pt idx="199">
                  <c:v>3</c:v>
                </c:pt>
                <c:pt idx="200">
                  <c:v>6</c:v>
                </c:pt>
                <c:pt idx="201">
                  <c:v>1</c:v>
                </c:pt>
                <c:pt idx="202">
                  <c:v>1</c:v>
                </c:pt>
                <c:pt idx="203">
                  <c:v>2</c:v>
                </c:pt>
                <c:pt idx="204">
                  <c:v>0</c:v>
                </c:pt>
                <c:pt idx="205">
                  <c:v>14</c:v>
                </c:pt>
                <c:pt idx="206">
                  <c:v>7</c:v>
                </c:pt>
                <c:pt idx="207">
                  <c:v>2</c:v>
                </c:pt>
                <c:pt idx="208">
                  <c:v>0</c:v>
                </c:pt>
                <c:pt idx="209">
                  <c:v>3</c:v>
                </c:pt>
                <c:pt idx="210">
                  <c:v>1</c:v>
                </c:pt>
                <c:pt idx="211">
                  <c:v>1</c:v>
                </c:pt>
                <c:pt idx="212">
                  <c:v>0</c:v>
                </c:pt>
                <c:pt idx="213">
                  <c:v>0</c:v>
                </c:pt>
                <c:pt idx="214">
                  <c:v>1</c:v>
                </c:pt>
                <c:pt idx="215">
                  <c:v>0</c:v>
                </c:pt>
                <c:pt idx="216">
                  <c:v>0</c:v>
                </c:pt>
                <c:pt idx="217">
                  <c:v>4</c:v>
                </c:pt>
                <c:pt idx="218">
                  <c:v>2</c:v>
                </c:pt>
                <c:pt idx="219">
                  <c:v>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100</c:v>
                </c:pt>
                <c:pt idx="224">
                  <c:v>9</c:v>
                </c:pt>
                <c:pt idx="225">
                  <c:v>1</c:v>
                </c:pt>
                <c:pt idx="226">
                  <c:v>0</c:v>
                </c:pt>
                <c:pt idx="227">
                  <c:v>0</c:v>
                </c:pt>
                <c:pt idx="228">
                  <c:v>2</c:v>
                </c:pt>
                <c:pt idx="229">
                  <c:v>18</c:v>
                </c:pt>
                <c:pt idx="230">
                  <c:v>10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0</c:v>
                </c:pt>
                <c:pt idx="235">
                  <c:v>7</c:v>
                </c:pt>
                <c:pt idx="236">
                  <c:v>1</c:v>
                </c:pt>
                <c:pt idx="237">
                  <c:v>0</c:v>
                </c:pt>
                <c:pt idx="238">
                  <c:v>0</c:v>
                </c:pt>
                <c:pt idx="239">
                  <c:v>24</c:v>
                </c:pt>
                <c:pt idx="240">
                  <c:v>1</c:v>
                </c:pt>
                <c:pt idx="241">
                  <c:v>1</c:v>
                </c:pt>
                <c:pt idx="242">
                  <c:v>2</c:v>
                </c:pt>
                <c:pt idx="243">
                  <c:v>42</c:v>
                </c:pt>
                <c:pt idx="244">
                  <c:v>3</c:v>
                </c:pt>
                <c:pt idx="245">
                  <c:v>31</c:v>
                </c:pt>
                <c:pt idx="246">
                  <c:v>2</c:v>
                </c:pt>
                <c:pt idx="247">
                  <c:v>0</c:v>
                </c:pt>
                <c:pt idx="248">
                  <c:v>28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4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2</c:v>
                </c:pt>
                <c:pt idx="258">
                  <c:v>64</c:v>
                </c:pt>
                <c:pt idx="259">
                  <c:v>111</c:v>
                </c:pt>
                <c:pt idx="260">
                  <c:v>12</c:v>
                </c:pt>
                <c:pt idx="261">
                  <c:v>2</c:v>
                </c:pt>
                <c:pt idx="262">
                  <c:v>99</c:v>
                </c:pt>
                <c:pt idx="263">
                  <c:v>2</c:v>
                </c:pt>
                <c:pt idx="264">
                  <c:v>14</c:v>
                </c:pt>
                <c:pt idx="265">
                  <c:v>17</c:v>
                </c:pt>
                <c:pt idx="266">
                  <c:v>1</c:v>
                </c:pt>
                <c:pt idx="267">
                  <c:v>1</c:v>
                </c:pt>
                <c:pt idx="268">
                  <c:v>3</c:v>
                </c:pt>
                <c:pt idx="269">
                  <c:v>0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0</c:v>
                </c:pt>
                <c:pt idx="274">
                  <c:v>20</c:v>
                </c:pt>
                <c:pt idx="275">
                  <c:v>0</c:v>
                </c:pt>
                <c:pt idx="276">
                  <c:v>8</c:v>
                </c:pt>
                <c:pt idx="277">
                  <c:v>2</c:v>
                </c:pt>
                <c:pt idx="278">
                  <c:v>8</c:v>
                </c:pt>
                <c:pt idx="279">
                  <c:v>6</c:v>
                </c:pt>
                <c:pt idx="280">
                  <c:v>5</c:v>
                </c:pt>
                <c:pt idx="281">
                  <c:v>1</c:v>
                </c:pt>
                <c:pt idx="282">
                  <c:v>2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5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6</c:v>
                </c:pt>
                <c:pt idx="291">
                  <c:v>0</c:v>
                </c:pt>
                <c:pt idx="292">
                  <c:v>15</c:v>
                </c:pt>
                <c:pt idx="293">
                  <c:v>3</c:v>
                </c:pt>
                <c:pt idx="294">
                  <c:v>22</c:v>
                </c:pt>
                <c:pt idx="295">
                  <c:v>3</c:v>
                </c:pt>
                <c:pt idx="296">
                  <c:v>46</c:v>
                </c:pt>
                <c:pt idx="297">
                  <c:v>21</c:v>
                </c:pt>
                <c:pt idx="298">
                  <c:v>1</c:v>
                </c:pt>
                <c:pt idx="299">
                  <c:v>10</c:v>
                </c:pt>
                <c:pt idx="300">
                  <c:v>69</c:v>
                </c:pt>
                <c:pt idx="301">
                  <c:v>1</c:v>
                </c:pt>
                <c:pt idx="302">
                  <c:v>8</c:v>
                </c:pt>
                <c:pt idx="303">
                  <c:v>41</c:v>
                </c:pt>
                <c:pt idx="304">
                  <c:v>1</c:v>
                </c:pt>
                <c:pt idx="305">
                  <c:v>1</c:v>
                </c:pt>
                <c:pt idx="306">
                  <c:v>29</c:v>
                </c:pt>
                <c:pt idx="307">
                  <c:v>13</c:v>
                </c:pt>
                <c:pt idx="308">
                  <c:v>14</c:v>
                </c:pt>
                <c:pt idx="309">
                  <c:v>147</c:v>
                </c:pt>
                <c:pt idx="310">
                  <c:v>6</c:v>
                </c:pt>
                <c:pt idx="311">
                  <c:v>15</c:v>
                </c:pt>
                <c:pt idx="312">
                  <c:v>118</c:v>
                </c:pt>
                <c:pt idx="313">
                  <c:v>2</c:v>
                </c:pt>
                <c:pt idx="314">
                  <c:v>31</c:v>
                </c:pt>
                <c:pt idx="315">
                  <c:v>2</c:v>
                </c:pt>
                <c:pt idx="316">
                  <c:v>2</c:v>
                </c:pt>
                <c:pt idx="317">
                  <c:v>0</c:v>
                </c:pt>
                <c:pt idx="318">
                  <c:v>3</c:v>
                </c:pt>
                <c:pt idx="319">
                  <c:v>4</c:v>
                </c:pt>
                <c:pt idx="320">
                  <c:v>6</c:v>
                </c:pt>
                <c:pt idx="321">
                  <c:v>15</c:v>
                </c:pt>
                <c:pt idx="322">
                  <c:v>13</c:v>
                </c:pt>
                <c:pt idx="323">
                  <c:v>7</c:v>
                </c:pt>
                <c:pt idx="324">
                  <c:v>5</c:v>
                </c:pt>
                <c:pt idx="325">
                  <c:v>0</c:v>
                </c:pt>
                <c:pt idx="326">
                  <c:v>2</c:v>
                </c:pt>
                <c:pt idx="327">
                  <c:v>25</c:v>
                </c:pt>
                <c:pt idx="328">
                  <c:v>60</c:v>
                </c:pt>
                <c:pt idx="329">
                  <c:v>59</c:v>
                </c:pt>
                <c:pt idx="330">
                  <c:v>6</c:v>
                </c:pt>
                <c:pt idx="331">
                  <c:v>61</c:v>
                </c:pt>
                <c:pt idx="332">
                  <c:v>1</c:v>
                </c:pt>
                <c:pt idx="333">
                  <c:v>135</c:v>
                </c:pt>
                <c:pt idx="334">
                  <c:v>1</c:v>
                </c:pt>
                <c:pt idx="335">
                  <c:v>3</c:v>
                </c:pt>
                <c:pt idx="336">
                  <c:v>9</c:v>
                </c:pt>
                <c:pt idx="337">
                  <c:v>0</c:v>
                </c:pt>
                <c:pt idx="338">
                  <c:v>147</c:v>
                </c:pt>
                <c:pt idx="339">
                  <c:v>1</c:v>
                </c:pt>
                <c:pt idx="340">
                  <c:v>2</c:v>
                </c:pt>
                <c:pt idx="341">
                  <c:v>7</c:v>
                </c:pt>
                <c:pt idx="342">
                  <c:v>41</c:v>
                </c:pt>
                <c:pt idx="343">
                  <c:v>114</c:v>
                </c:pt>
                <c:pt idx="344">
                  <c:v>18</c:v>
                </c:pt>
                <c:pt idx="345">
                  <c:v>10</c:v>
                </c:pt>
                <c:pt idx="346">
                  <c:v>31</c:v>
                </c:pt>
                <c:pt idx="347">
                  <c:v>9</c:v>
                </c:pt>
                <c:pt idx="348">
                  <c:v>0</c:v>
                </c:pt>
                <c:pt idx="349">
                  <c:v>19</c:v>
                </c:pt>
                <c:pt idx="350">
                  <c:v>66</c:v>
                </c:pt>
                <c:pt idx="351">
                  <c:v>46</c:v>
                </c:pt>
                <c:pt idx="352">
                  <c:v>91</c:v>
                </c:pt>
                <c:pt idx="353">
                  <c:v>8</c:v>
                </c:pt>
                <c:pt idx="354">
                  <c:v>0</c:v>
                </c:pt>
                <c:pt idx="355">
                  <c:v>1</c:v>
                </c:pt>
                <c:pt idx="356">
                  <c:v>24</c:v>
                </c:pt>
                <c:pt idx="357">
                  <c:v>3</c:v>
                </c:pt>
                <c:pt idx="358">
                  <c:v>0</c:v>
                </c:pt>
                <c:pt idx="359">
                  <c:v>78</c:v>
                </c:pt>
                <c:pt idx="360">
                  <c:v>40</c:v>
                </c:pt>
                <c:pt idx="361">
                  <c:v>7</c:v>
                </c:pt>
                <c:pt idx="362">
                  <c:v>50</c:v>
                </c:pt>
                <c:pt idx="363">
                  <c:v>74</c:v>
                </c:pt>
                <c:pt idx="364">
                  <c:v>67</c:v>
                </c:pt>
                <c:pt idx="365">
                  <c:v>55</c:v>
                </c:pt>
                <c:pt idx="366">
                  <c:v>0</c:v>
                </c:pt>
                <c:pt idx="367">
                  <c:v>10</c:v>
                </c:pt>
                <c:pt idx="368">
                  <c:v>13</c:v>
                </c:pt>
                <c:pt idx="369">
                  <c:v>29</c:v>
                </c:pt>
                <c:pt idx="370">
                  <c:v>1</c:v>
                </c:pt>
                <c:pt idx="371">
                  <c:v>1</c:v>
                </c:pt>
                <c:pt idx="372">
                  <c:v>93</c:v>
                </c:pt>
                <c:pt idx="373">
                  <c:v>19</c:v>
                </c:pt>
                <c:pt idx="374">
                  <c:v>2</c:v>
                </c:pt>
                <c:pt idx="375">
                  <c:v>15</c:v>
                </c:pt>
                <c:pt idx="376">
                  <c:v>0</c:v>
                </c:pt>
                <c:pt idx="377">
                  <c:v>7</c:v>
                </c:pt>
                <c:pt idx="378">
                  <c:v>0</c:v>
                </c:pt>
                <c:pt idx="379">
                  <c:v>6</c:v>
                </c:pt>
                <c:pt idx="380">
                  <c:v>37</c:v>
                </c:pt>
                <c:pt idx="381">
                  <c:v>0</c:v>
                </c:pt>
                <c:pt idx="382">
                  <c:v>1</c:v>
                </c:pt>
                <c:pt idx="383">
                  <c:v>1</c:v>
                </c:pt>
                <c:pt idx="384">
                  <c:v>45</c:v>
                </c:pt>
                <c:pt idx="385">
                  <c:v>52</c:v>
                </c:pt>
                <c:pt idx="386">
                  <c:v>11</c:v>
                </c:pt>
                <c:pt idx="387">
                  <c:v>119</c:v>
                </c:pt>
                <c:pt idx="388">
                  <c:v>54</c:v>
                </c:pt>
                <c:pt idx="389">
                  <c:v>4</c:v>
                </c:pt>
                <c:pt idx="390">
                  <c:v>0</c:v>
                </c:pt>
                <c:pt idx="391">
                  <c:v>1</c:v>
                </c:pt>
                <c:pt idx="392">
                  <c:v>1</c:v>
                </c:pt>
                <c:pt idx="393">
                  <c:v>7</c:v>
                </c:pt>
                <c:pt idx="394">
                  <c:v>147</c:v>
                </c:pt>
                <c:pt idx="395">
                  <c:v>3</c:v>
                </c:pt>
                <c:pt idx="396">
                  <c:v>5</c:v>
                </c:pt>
                <c:pt idx="397">
                  <c:v>29</c:v>
                </c:pt>
                <c:pt idx="398">
                  <c:v>1</c:v>
                </c:pt>
                <c:pt idx="399">
                  <c:v>64</c:v>
                </c:pt>
                <c:pt idx="400">
                  <c:v>155</c:v>
                </c:pt>
                <c:pt idx="401">
                  <c:v>11</c:v>
                </c:pt>
                <c:pt idx="402">
                  <c:v>4</c:v>
                </c:pt>
                <c:pt idx="403">
                  <c:v>4</c:v>
                </c:pt>
                <c:pt idx="404">
                  <c:v>3</c:v>
                </c:pt>
                <c:pt idx="405">
                  <c:v>11</c:v>
                </c:pt>
                <c:pt idx="406">
                  <c:v>4</c:v>
                </c:pt>
                <c:pt idx="407">
                  <c:v>22</c:v>
                </c:pt>
                <c:pt idx="408">
                  <c:v>0</c:v>
                </c:pt>
                <c:pt idx="409">
                  <c:v>10</c:v>
                </c:pt>
                <c:pt idx="410">
                  <c:v>8</c:v>
                </c:pt>
                <c:pt idx="411">
                  <c:v>73</c:v>
                </c:pt>
                <c:pt idx="412">
                  <c:v>5</c:v>
                </c:pt>
                <c:pt idx="413">
                  <c:v>2</c:v>
                </c:pt>
                <c:pt idx="414">
                  <c:v>15</c:v>
                </c:pt>
                <c:pt idx="415">
                  <c:v>2</c:v>
                </c:pt>
                <c:pt idx="416">
                  <c:v>6</c:v>
                </c:pt>
                <c:pt idx="417">
                  <c:v>6</c:v>
                </c:pt>
                <c:pt idx="418">
                  <c:v>100</c:v>
                </c:pt>
                <c:pt idx="419">
                  <c:v>10</c:v>
                </c:pt>
                <c:pt idx="420">
                  <c:v>6</c:v>
                </c:pt>
                <c:pt idx="421">
                  <c:v>8</c:v>
                </c:pt>
                <c:pt idx="422">
                  <c:v>11</c:v>
                </c:pt>
                <c:pt idx="423">
                  <c:v>79</c:v>
                </c:pt>
                <c:pt idx="424">
                  <c:v>0</c:v>
                </c:pt>
                <c:pt idx="425">
                  <c:v>1</c:v>
                </c:pt>
                <c:pt idx="426">
                  <c:v>5</c:v>
                </c:pt>
                <c:pt idx="427">
                  <c:v>43</c:v>
                </c:pt>
                <c:pt idx="428">
                  <c:v>18</c:v>
                </c:pt>
                <c:pt idx="429">
                  <c:v>17</c:v>
                </c:pt>
                <c:pt idx="430">
                  <c:v>33</c:v>
                </c:pt>
                <c:pt idx="431">
                  <c:v>20</c:v>
                </c:pt>
                <c:pt idx="432">
                  <c:v>4</c:v>
                </c:pt>
                <c:pt idx="433">
                  <c:v>13</c:v>
                </c:pt>
                <c:pt idx="434">
                  <c:v>2</c:v>
                </c:pt>
                <c:pt idx="435">
                  <c:v>2</c:v>
                </c:pt>
                <c:pt idx="436">
                  <c:v>2</c:v>
                </c:pt>
                <c:pt idx="437">
                  <c:v>19</c:v>
                </c:pt>
                <c:pt idx="438">
                  <c:v>21</c:v>
                </c:pt>
                <c:pt idx="439">
                  <c:v>17</c:v>
                </c:pt>
                <c:pt idx="440">
                  <c:v>21</c:v>
                </c:pt>
                <c:pt idx="441">
                  <c:v>121</c:v>
                </c:pt>
                <c:pt idx="442">
                  <c:v>14</c:v>
                </c:pt>
                <c:pt idx="443">
                  <c:v>1</c:v>
                </c:pt>
                <c:pt idx="444">
                  <c:v>10</c:v>
                </c:pt>
                <c:pt idx="445">
                  <c:v>47</c:v>
                </c:pt>
                <c:pt idx="446">
                  <c:v>95</c:v>
                </c:pt>
                <c:pt idx="447">
                  <c:v>35</c:v>
                </c:pt>
                <c:pt idx="448">
                  <c:v>177</c:v>
                </c:pt>
                <c:pt idx="449">
                  <c:v>2</c:v>
                </c:pt>
                <c:pt idx="450">
                  <c:v>61</c:v>
                </c:pt>
                <c:pt idx="451">
                  <c:v>0</c:v>
                </c:pt>
                <c:pt idx="452">
                  <c:v>14</c:v>
                </c:pt>
                <c:pt idx="453">
                  <c:v>5</c:v>
                </c:pt>
                <c:pt idx="454">
                  <c:v>2</c:v>
                </c:pt>
                <c:pt idx="455">
                  <c:v>1</c:v>
                </c:pt>
                <c:pt idx="456">
                  <c:v>3</c:v>
                </c:pt>
                <c:pt idx="457">
                  <c:v>3</c:v>
                </c:pt>
                <c:pt idx="458">
                  <c:v>5</c:v>
                </c:pt>
                <c:pt idx="459">
                  <c:v>154</c:v>
                </c:pt>
                <c:pt idx="460">
                  <c:v>0</c:v>
                </c:pt>
                <c:pt idx="461">
                  <c:v>58</c:v>
                </c:pt>
                <c:pt idx="462">
                  <c:v>8</c:v>
                </c:pt>
                <c:pt idx="463">
                  <c:v>87</c:v>
                </c:pt>
                <c:pt idx="464">
                  <c:v>0</c:v>
                </c:pt>
                <c:pt idx="465">
                  <c:v>71</c:v>
                </c:pt>
                <c:pt idx="466">
                  <c:v>128</c:v>
                </c:pt>
                <c:pt idx="467">
                  <c:v>4</c:v>
                </c:pt>
                <c:pt idx="468">
                  <c:v>8</c:v>
                </c:pt>
                <c:pt idx="469">
                  <c:v>20</c:v>
                </c:pt>
                <c:pt idx="470">
                  <c:v>15</c:v>
                </c:pt>
                <c:pt idx="471">
                  <c:v>2</c:v>
                </c:pt>
                <c:pt idx="472">
                  <c:v>5</c:v>
                </c:pt>
                <c:pt idx="473">
                  <c:v>55</c:v>
                </c:pt>
                <c:pt idx="474">
                  <c:v>139</c:v>
                </c:pt>
                <c:pt idx="475">
                  <c:v>14</c:v>
                </c:pt>
                <c:pt idx="476">
                  <c:v>4</c:v>
                </c:pt>
                <c:pt idx="477">
                  <c:v>4</c:v>
                </c:pt>
                <c:pt idx="478">
                  <c:v>1</c:v>
                </c:pt>
                <c:pt idx="479">
                  <c:v>27</c:v>
                </c:pt>
                <c:pt idx="480">
                  <c:v>1</c:v>
                </c:pt>
                <c:pt idx="481">
                  <c:v>4</c:v>
                </c:pt>
                <c:pt idx="482">
                  <c:v>60</c:v>
                </c:pt>
                <c:pt idx="483">
                  <c:v>0</c:v>
                </c:pt>
                <c:pt idx="484">
                  <c:v>26</c:v>
                </c:pt>
                <c:pt idx="485">
                  <c:v>1</c:v>
                </c:pt>
                <c:pt idx="486">
                  <c:v>3</c:v>
                </c:pt>
                <c:pt idx="487">
                  <c:v>5</c:v>
                </c:pt>
                <c:pt idx="488">
                  <c:v>4</c:v>
                </c:pt>
                <c:pt idx="489">
                  <c:v>1</c:v>
                </c:pt>
                <c:pt idx="490">
                  <c:v>131</c:v>
                </c:pt>
                <c:pt idx="491">
                  <c:v>2</c:v>
                </c:pt>
                <c:pt idx="492">
                  <c:v>9</c:v>
                </c:pt>
                <c:pt idx="493">
                  <c:v>34</c:v>
                </c:pt>
                <c:pt idx="494">
                  <c:v>113</c:v>
                </c:pt>
                <c:pt idx="495">
                  <c:v>20</c:v>
                </c:pt>
                <c:pt idx="496">
                  <c:v>4</c:v>
                </c:pt>
                <c:pt idx="497">
                  <c:v>3</c:v>
                </c:pt>
                <c:pt idx="498">
                  <c:v>9</c:v>
                </c:pt>
                <c:pt idx="499">
                  <c:v>10</c:v>
                </c:pt>
                <c:pt idx="500">
                  <c:v>142</c:v>
                </c:pt>
                <c:pt idx="501">
                  <c:v>13</c:v>
                </c:pt>
                <c:pt idx="502">
                  <c:v>8</c:v>
                </c:pt>
                <c:pt idx="503">
                  <c:v>82</c:v>
                </c:pt>
                <c:pt idx="504">
                  <c:v>42</c:v>
                </c:pt>
                <c:pt idx="505">
                  <c:v>40</c:v>
                </c:pt>
                <c:pt idx="506">
                  <c:v>12</c:v>
                </c:pt>
                <c:pt idx="507">
                  <c:v>0</c:v>
                </c:pt>
                <c:pt idx="508">
                  <c:v>4</c:v>
                </c:pt>
                <c:pt idx="509">
                  <c:v>43</c:v>
                </c:pt>
                <c:pt idx="510">
                  <c:v>137</c:v>
                </c:pt>
                <c:pt idx="511">
                  <c:v>49</c:v>
                </c:pt>
                <c:pt idx="512">
                  <c:v>37</c:v>
                </c:pt>
                <c:pt idx="513">
                  <c:v>15</c:v>
                </c:pt>
                <c:pt idx="514">
                  <c:v>6</c:v>
                </c:pt>
                <c:pt idx="515">
                  <c:v>15</c:v>
                </c:pt>
                <c:pt idx="516">
                  <c:v>0</c:v>
                </c:pt>
                <c:pt idx="517">
                  <c:v>4</c:v>
                </c:pt>
                <c:pt idx="518">
                  <c:v>104</c:v>
                </c:pt>
                <c:pt idx="519">
                  <c:v>4</c:v>
                </c:pt>
                <c:pt idx="520">
                  <c:v>8</c:v>
                </c:pt>
                <c:pt idx="521">
                  <c:v>2</c:v>
                </c:pt>
                <c:pt idx="522">
                  <c:v>13</c:v>
                </c:pt>
                <c:pt idx="523">
                  <c:v>14</c:v>
                </c:pt>
                <c:pt idx="524">
                  <c:v>27</c:v>
                </c:pt>
                <c:pt idx="525">
                  <c:v>15</c:v>
                </c:pt>
                <c:pt idx="526">
                  <c:v>7</c:v>
                </c:pt>
                <c:pt idx="527">
                  <c:v>3</c:v>
                </c:pt>
                <c:pt idx="528">
                  <c:v>4</c:v>
                </c:pt>
                <c:pt idx="529">
                  <c:v>17</c:v>
                </c:pt>
                <c:pt idx="530">
                  <c:v>4</c:v>
                </c:pt>
                <c:pt idx="531">
                  <c:v>0</c:v>
                </c:pt>
                <c:pt idx="532">
                  <c:v>1</c:v>
                </c:pt>
                <c:pt idx="533">
                  <c:v>26</c:v>
                </c:pt>
                <c:pt idx="534">
                  <c:v>5</c:v>
                </c:pt>
                <c:pt idx="535">
                  <c:v>44</c:v>
                </c:pt>
                <c:pt idx="536">
                  <c:v>98</c:v>
                </c:pt>
                <c:pt idx="537">
                  <c:v>30</c:v>
                </c:pt>
                <c:pt idx="538">
                  <c:v>2</c:v>
                </c:pt>
                <c:pt idx="539">
                  <c:v>0</c:v>
                </c:pt>
                <c:pt idx="540">
                  <c:v>12</c:v>
                </c:pt>
                <c:pt idx="541">
                  <c:v>23</c:v>
                </c:pt>
                <c:pt idx="542">
                  <c:v>26</c:v>
                </c:pt>
                <c:pt idx="543">
                  <c:v>21</c:v>
                </c:pt>
                <c:pt idx="544">
                  <c:v>68</c:v>
                </c:pt>
                <c:pt idx="545">
                  <c:v>13</c:v>
                </c:pt>
                <c:pt idx="546">
                  <c:v>39</c:v>
                </c:pt>
                <c:pt idx="547">
                  <c:v>11</c:v>
                </c:pt>
                <c:pt idx="548">
                  <c:v>100</c:v>
                </c:pt>
                <c:pt idx="549">
                  <c:v>169</c:v>
                </c:pt>
                <c:pt idx="550">
                  <c:v>24</c:v>
                </c:pt>
                <c:pt idx="551">
                  <c:v>4</c:v>
                </c:pt>
                <c:pt idx="552">
                  <c:v>10</c:v>
                </c:pt>
                <c:pt idx="553">
                  <c:v>61</c:v>
                </c:pt>
                <c:pt idx="554">
                  <c:v>1</c:v>
                </c:pt>
                <c:pt idx="555">
                  <c:v>3</c:v>
                </c:pt>
                <c:pt idx="556">
                  <c:v>49</c:v>
                </c:pt>
                <c:pt idx="557">
                  <c:v>6</c:v>
                </c:pt>
                <c:pt idx="558">
                  <c:v>0</c:v>
                </c:pt>
                <c:pt idx="559">
                  <c:v>62</c:v>
                </c:pt>
                <c:pt idx="560">
                  <c:v>40</c:v>
                </c:pt>
                <c:pt idx="561">
                  <c:v>50</c:v>
                </c:pt>
                <c:pt idx="562">
                  <c:v>76</c:v>
                </c:pt>
                <c:pt idx="563">
                  <c:v>0</c:v>
                </c:pt>
                <c:pt idx="564">
                  <c:v>22</c:v>
                </c:pt>
                <c:pt idx="565">
                  <c:v>2</c:v>
                </c:pt>
                <c:pt idx="566">
                  <c:v>0</c:v>
                </c:pt>
                <c:pt idx="567">
                  <c:v>5</c:v>
                </c:pt>
                <c:pt idx="568">
                  <c:v>11</c:v>
                </c:pt>
                <c:pt idx="569">
                  <c:v>30</c:v>
                </c:pt>
                <c:pt idx="570">
                  <c:v>1</c:v>
                </c:pt>
                <c:pt idx="571">
                  <c:v>21</c:v>
                </c:pt>
                <c:pt idx="572">
                  <c:v>16</c:v>
                </c:pt>
                <c:pt idx="573">
                  <c:v>0</c:v>
                </c:pt>
                <c:pt idx="574">
                  <c:v>1</c:v>
                </c:pt>
                <c:pt idx="575">
                  <c:v>22</c:v>
                </c:pt>
                <c:pt idx="576">
                  <c:v>4</c:v>
                </c:pt>
                <c:pt idx="577">
                  <c:v>7</c:v>
                </c:pt>
                <c:pt idx="578">
                  <c:v>108</c:v>
                </c:pt>
                <c:pt idx="579">
                  <c:v>138</c:v>
                </c:pt>
                <c:pt idx="580">
                  <c:v>44</c:v>
                </c:pt>
                <c:pt idx="581">
                  <c:v>12</c:v>
                </c:pt>
                <c:pt idx="582">
                  <c:v>12</c:v>
                </c:pt>
                <c:pt idx="583">
                  <c:v>5</c:v>
                </c:pt>
                <c:pt idx="584">
                  <c:v>27</c:v>
                </c:pt>
                <c:pt idx="585">
                  <c:v>23</c:v>
                </c:pt>
                <c:pt idx="586">
                  <c:v>1</c:v>
                </c:pt>
                <c:pt idx="587">
                  <c:v>2</c:v>
                </c:pt>
                <c:pt idx="588">
                  <c:v>3</c:v>
                </c:pt>
                <c:pt idx="589">
                  <c:v>0</c:v>
                </c:pt>
                <c:pt idx="590">
                  <c:v>7</c:v>
                </c:pt>
                <c:pt idx="591">
                  <c:v>2</c:v>
                </c:pt>
                <c:pt idx="592">
                  <c:v>3</c:v>
                </c:pt>
                <c:pt idx="593">
                  <c:v>30</c:v>
                </c:pt>
                <c:pt idx="594">
                  <c:v>1</c:v>
                </c:pt>
                <c:pt idx="595">
                  <c:v>0</c:v>
                </c:pt>
                <c:pt idx="596">
                  <c:v>7</c:v>
                </c:pt>
                <c:pt idx="597">
                  <c:v>13</c:v>
                </c:pt>
                <c:pt idx="598">
                  <c:v>2</c:v>
                </c:pt>
                <c:pt idx="599">
                  <c:v>2</c:v>
                </c:pt>
                <c:pt idx="600">
                  <c:v>2</c:v>
                </c:pt>
                <c:pt idx="601">
                  <c:v>5</c:v>
                </c:pt>
                <c:pt idx="602">
                  <c:v>2</c:v>
                </c:pt>
                <c:pt idx="603">
                  <c:v>11</c:v>
                </c:pt>
                <c:pt idx="604">
                  <c:v>1</c:v>
                </c:pt>
                <c:pt idx="605">
                  <c:v>18</c:v>
                </c:pt>
                <c:pt idx="606">
                  <c:v>15</c:v>
                </c:pt>
                <c:pt idx="607">
                  <c:v>9</c:v>
                </c:pt>
                <c:pt idx="608">
                  <c:v>82</c:v>
                </c:pt>
                <c:pt idx="609">
                  <c:v>4</c:v>
                </c:pt>
                <c:pt idx="610">
                  <c:v>21</c:v>
                </c:pt>
                <c:pt idx="611">
                  <c:v>0</c:v>
                </c:pt>
                <c:pt idx="612">
                  <c:v>8</c:v>
                </c:pt>
                <c:pt idx="613">
                  <c:v>16</c:v>
                </c:pt>
                <c:pt idx="614">
                  <c:v>0</c:v>
                </c:pt>
                <c:pt idx="615">
                  <c:v>66</c:v>
                </c:pt>
                <c:pt idx="616">
                  <c:v>54</c:v>
                </c:pt>
                <c:pt idx="617">
                  <c:v>39</c:v>
                </c:pt>
                <c:pt idx="618">
                  <c:v>0</c:v>
                </c:pt>
                <c:pt idx="619">
                  <c:v>6</c:v>
                </c:pt>
                <c:pt idx="620">
                  <c:v>19</c:v>
                </c:pt>
                <c:pt idx="621">
                  <c:v>18</c:v>
                </c:pt>
                <c:pt idx="622">
                  <c:v>55</c:v>
                </c:pt>
                <c:pt idx="623">
                  <c:v>1</c:v>
                </c:pt>
                <c:pt idx="624">
                  <c:v>73</c:v>
                </c:pt>
                <c:pt idx="625">
                  <c:v>31</c:v>
                </c:pt>
                <c:pt idx="626">
                  <c:v>5</c:v>
                </c:pt>
                <c:pt idx="627">
                  <c:v>14</c:v>
                </c:pt>
                <c:pt idx="628">
                  <c:v>6</c:v>
                </c:pt>
                <c:pt idx="629">
                  <c:v>5</c:v>
                </c:pt>
                <c:pt idx="630">
                  <c:v>17</c:v>
                </c:pt>
                <c:pt idx="631">
                  <c:v>23</c:v>
                </c:pt>
                <c:pt idx="632">
                  <c:v>1</c:v>
                </c:pt>
                <c:pt idx="633">
                  <c:v>3</c:v>
                </c:pt>
                <c:pt idx="634">
                  <c:v>1</c:v>
                </c:pt>
                <c:pt idx="635">
                  <c:v>2</c:v>
                </c:pt>
                <c:pt idx="636">
                  <c:v>9</c:v>
                </c:pt>
                <c:pt idx="637">
                  <c:v>38</c:v>
                </c:pt>
                <c:pt idx="638">
                  <c:v>1</c:v>
                </c:pt>
                <c:pt idx="639">
                  <c:v>4</c:v>
                </c:pt>
                <c:pt idx="640">
                  <c:v>14</c:v>
                </c:pt>
                <c:pt idx="641">
                  <c:v>0</c:v>
                </c:pt>
                <c:pt idx="642">
                  <c:v>44</c:v>
                </c:pt>
                <c:pt idx="643">
                  <c:v>0</c:v>
                </c:pt>
                <c:pt idx="644">
                  <c:v>55</c:v>
                </c:pt>
                <c:pt idx="645">
                  <c:v>22</c:v>
                </c:pt>
                <c:pt idx="646">
                  <c:v>59</c:v>
                </c:pt>
                <c:pt idx="647">
                  <c:v>16</c:v>
                </c:pt>
                <c:pt idx="648">
                  <c:v>0</c:v>
                </c:pt>
                <c:pt idx="649">
                  <c:v>1</c:v>
                </c:pt>
                <c:pt idx="650">
                  <c:v>2</c:v>
                </c:pt>
                <c:pt idx="651">
                  <c:v>34</c:v>
                </c:pt>
                <c:pt idx="652">
                  <c:v>5</c:v>
                </c:pt>
                <c:pt idx="653">
                  <c:v>4</c:v>
                </c:pt>
                <c:pt idx="654">
                  <c:v>1</c:v>
                </c:pt>
                <c:pt idx="655">
                  <c:v>33</c:v>
                </c:pt>
                <c:pt idx="656">
                  <c:v>12</c:v>
                </c:pt>
                <c:pt idx="657">
                  <c:v>59</c:v>
                </c:pt>
                <c:pt idx="658">
                  <c:v>0</c:v>
                </c:pt>
                <c:pt idx="659">
                  <c:v>2</c:v>
                </c:pt>
                <c:pt idx="660">
                  <c:v>3</c:v>
                </c:pt>
                <c:pt idx="661">
                  <c:v>5</c:v>
                </c:pt>
                <c:pt idx="662">
                  <c:v>6</c:v>
                </c:pt>
                <c:pt idx="663">
                  <c:v>7</c:v>
                </c:pt>
                <c:pt idx="664">
                  <c:v>1</c:v>
                </c:pt>
                <c:pt idx="665">
                  <c:v>1</c:v>
                </c:pt>
                <c:pt idx="666">
                  <c:v>5</c:v>
                </c:pt>
                <c:pt idx="667">
                  <c:v>1</c:v>
                </c:pt>
                <c:pt idx="668">
                  <c:v>14</c:v>
                </c:pt>
                <c:pt idx="669">
                  <c:v>105</c:v>
                </c:pt>
                <c:pt idx="670">
                  <c:v>71</c:v>
                </c:pt>
                <c:pt idx="671">
                  <c:v>17</c:v>
                </c:pt>
                <c:pt idx="672">
                  <c:v>22</c:v>
                </c:pt>
                <c:pt idx="673">
                  <c:v>48</c:v>
                </c:pt>
                <c:pt idx="674">
                  <c:v>43</c:v>
                </c:pt>
                <c:pt idx="675">
                  <c:v>135</c:v>
                </c:pt>
                <c:pt idx="676">
                  <c:v>1</c:v>
                </c:pt>
                <c:pt idx="677">
                  <c:v>0</c:v>
                </c:pt>
                <c:pt idx="678">
                  <c:v>68</c:v>
                </c:pt>
                <c:pt idx="679">
                  <c:v>11</c:v>
                </c:pt>
                <c:pt idx="680">
                  <c:v>33</c:v>
                </c:pt>
                <c:pt idx="681">
                  <c:v>16</c:v>
                </c:pt>
                <c:pt idx="682">
                  <c:v>9</c:v>
                </c:pt>
                <c:pt idx="683">
                  <c:v>4</c:v>
                </c:pt>
                <c:pt idx="684">
                  <c:v>12</c:v>
                </c:pt>
                <c:pt idx="685">
                  <c:v>1</c:v>
                </c:pt>
                <c:pt idx="686">
                  <c:v>36</c:v>
                </c:pt>
                <c:pt idx="687">
                  <c:v>3</c:v>
                </c:pt>
                <c:pt idx="688">
                  <c:v>71</c:v>
                </c:pt>
                <c:pt idx="689">
                  <c:v>4</c:v>
                </c:pt>
                <c:pt idx="690">
                  <c:v>0</c:v>
                </c:pt>
                <c:pt idx="691">
                  <c:v>14</c:v>
                </c:pt>
                <c:pt idx="692">
                  <c:v>3</c:v>
                </c:pt>
                <c:pt idx="693">
                  <c:v>7</c:v>
                </c:pt>
                <c:pt idx="694">
                  <c:v>26</c:v>
                </c:pt>
                <c:pt idx="695">
                  <c:v>20</c:v>
                </c:pt>
                <c:pt idx="696">
                  <c:v>27</c:v>
                </c:pt>
                <c:pt idx="697">
                  <c:v>1</c:v>
                </c:pt>
                <c:pt idx="698">
                  <c:v>3</c:v>
                </c:pt>
                <c:pt idx="699">
                  <c:v>0</c:v>
                </c:pt>
                <c:pt idx="700">
                  <c:v>1</c:v>
                </c:pt>
                <c:pt idx="701">
                  <c:v>1</c:v>
                </c:pt>
                <c:pt idx="702">
                  <c:v>18</c:v>
                </c:pt>
                <c:pt idx="703">
                  <c:v>0</c:v>
                </c:pt>
                <c:pt idx="704">
                  <c:v>8</c:v>
                </c:pt>
                <c:pt idx="705">
                  <c:v>3</c:v>
                </c:pt>
                <c:pt idx="706">
                  <c:v>7</c:v>
                </c:pt>
                <c:pt idx="707">
                  <c:v>1</c:v>
                </c:pt>
                <c:pt idx="708">
                  <c:v>1</c:v>
                </c:pt>
                <c:pt idx="709">
                  <c:v>3</c:v>
                </c:pt>
                <c:pt idx="710">
                  <c:v>22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2</c:v>
                </c:pt>
                <c:pt idx="715">
                  <c:v>27</c:v>
                </c:pt>
                <c:pt idx="716">
                  <c:v>25</c:v>
                </c:pt>
                <c:pt idx="717">
                  <c:v>0</c:v>
                </c:pt>
                <c:pt idx="718">
                  <c:v>16</c:v>
                </c:pt>
                <c:pt idx="719">
                  <c:v>1</c:v>
                </c:pt>
                <c:pt idx="720">
                  <c:v>5</c:v>
                </c:pt>
                <c:pt idx="721">
                  <c:v>5</c:v>
                </c:pt>
                <c:pt idx="722">
                  <c:v>24</c:v>
                </c:pt>
                <c:pt idx="723">
                  <c:v>27</c:v>
                </c:pt>
                <c:pt idx="724">
                  <c:v>0</c:v>
                </c:pt>
                <c:pt idx="725">
                  <c:v>22</c:v>
                </c:pt>
                <c:pt idx="726">
                  <c:v>57</c:v>
                </c:pt>
                <c:pt idx="727">
                  <c:v>11</c:v>
                </c:pt>
                <c:pt idx="728">
                  <c:v>81</c:v>
                </c:pt>
                <c:pt idx="729">
                  <c:v>4</c:v>
                </c:pt>
                <c:pt idx="730">
                  <c:v>0</c:v>
                </c:pt>
                <c:pt idx="731">
                  <c:v>0</c:v>
                </c:pt>
                <c:pt idx="732">
                  <c:v>11</c:v>
                </c:pt>
                <c:pt idx="733">
                  <c:v>3</c:v>
                </c:pt>
                <c:pt idx="734">
                  <c:v>8</c:v>
                </c:pt>
                <c:pt idx="735">
                  <c:v>6</c:v>
                </c:pt>
                <c:pt idx="736">
                  <c:v>8</c:v>
                </c:pt>
                <c:pt idx="737">
                  <c:v>23</c:v>
                </c:pt>
                <c:pt idx="738">
                  <c:v>11</c:v>
                </c:pt>
                <c:pt idx="739">
                  <c:v>47</c:v>
                </c:pt>
                <c:pt idx="740">
                  <c:v>1</c:v>
                </c:pt>
                <c:pt idx="741">
                  <c:v>18</c:v>
                </c:pt>
                <c:pt idx="742">
                  <c:v>4</c:v>
                </c:pt>
                <c:pt idx="743">
                  <c:v>3</c:v>
                </c:pt>
                <c:pt idx="744">
                  <c:v>12</c:v>
                </c:pt>
                <c:pt idx="745">
                  <c:v>0</c:v>
                </c:pt>
                <c:pt idx="746">
                  <c:v>0</c:v>
                </c:pt>
                <c:pt idx="747">
                  <c:v>5</c:v>
                </c:pt>
                <c:pt idx="748">
                  <c:v>1</c:v>
                </c:pt>
                <c:pt idx="749">
                  <c:v>1</c:v>
                </c:pt>
                <c:pt idx="750">
                  <c:v>7</c:v>
                </c:pt>
                <c:pt idx="751">
                  <c:v>12</c:v>
                </c:pt>
                <c:pt idx="752">
                  <c:v>1</c:v>
                </c:pt>
                <c:pt idx="753">
                  <c:v>38</c:v>
                </c:pt>
                <c:pt idx="754">
                  <c:v>6</c:v>
                </c:pt>
                <c:pt idx="755">
                  <c:v>7</c:v>
                </c:pt>
                <c:pt idx="756">
                  <c:v>0</c:v>
                </c:pt>
                <c:pt idx="757">
                  <c:v>1</c:v>
                </c:pt>
                <c:pt idx="758">
                  <c:v>61</c:v>
                </c:pt>
                <c:pt idx="759">
                  <c:v>147</c:v>
                </c:pt>
                <c:pt idx="760">
                  <c:v>19</c:v>
                </c:pt>
                <c:pt idx="761">
                  <c:v>4</c:v>
                </c:pt>
                <c:pt idx="762">
                  <c:v>1</c:v>
                </c:pt>
                <c:pt idx="763">
                  <c:v>2</c:v>
                </c:pt>
                <c:pt idx="764">
                  <c:v>1</c:v>
                </c:pt>
                <c:pt idx="765">
                  <c:v>3</c:v>
                </c:pt>
                <c:pt idx="766">
                  <c:v>0</c:v>
                </c:pt>
                <c:pt idx="767">
                  <c:v>2</c:v>
                </c:pt>
                <c:pt idx="768">
                  <c:v>9</c:v>
                </c:pt>
                <c:pt idx="769">
                  <c:v>0</c:v>
                </c:pt>
                <c:pt idx="770">
                  <c:v>5</c:v>
                </c:pt>
                <c:pt idx="771">
                  <c:v>0</c:v>
                </c:pt>
                <c:pt idx="772">
                  <c:v>0</c:v>
                </c:pt>
                <c:pt idx="773">
                  <c:v>35</c:v>
                </c:pt>
                <c:pt idx="774">
                  <c:v>39</c:v>
                </c:pt>
                <c:pt idx="775">
                  <c:v>80</c:v>
                </c:pt>
                <c:pt idx="776">
                  <c:v>1</c:v>
                </c:pt>
                <c:pt idx="777">
                  <c:v>16</c:v>
                </c:pt>
                <c:pt idx="778">
                  <c:v>0</c:v>
                </c:pt>
                <c:pt idx="779">
                  <c:v>1</c:v>
                </c:pt>
                <c:pt idx="780">
                  <c:v>0</c:v>
                </c:pt>
                <c:pt idx="781">
                  <c:v>5</c:v>
                </c:pt>
                <c:pt idx="782">
                  <c:v>11</c:v>
                </c:pt>
                <c:pt idx="783">
                  <c:v>0</c:v>
                </c:pt>
                <c:pt idx="784">
                  <c:v>0</c:v>
                </c:pt>
                <c:pt idx="785">
                  <c:v>2</c:v>
                </c:pt>
                <c:pt idx="786">
                  <c:v>0</c:v>
                </c:pt>
                <c:pt idx="787">
                  <c:v>3</c:v>
                </c:pt>
                <c:pt idx="788">
                  <c:v>11</c:v>
                </c:pt>
                <c:pt idx="789">
                  <c:v>0</c:v>
                </c:pt>
                <c:pt idx="790">
                  <c:v>156</c:v>
                </c:pt>
                <c:pt idx="791">
                  <c:v>0</c:v>
                </c:pt>
                <c:pt idx="792">
                  <c:v>14</c:v>
                </c:pt>
                <c:pt idx="793">
                  <c:v>7</c:v>
                </c:pt>
                <c:pt idx="794">
                  <c:v>27</c:v>
                </c:pt>
                <c:pt idx="795">
                  <c:v>0</c:v>
                </c:pt>
                <c:pt idx="796">
                  <c:v>0</c:v>
                </c:pt>
                <c:pt idx="797">
                  <c:v>6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3</c:v>
                </c:pt>
                <c:pt idx="802">
                  <c:v>5</c:v>
                </c:pt>
                <c:pt idx="803">
                  <c:v>0</c:v>
                </c:pt>
                <c:pt idx="804">
                  <c:v>3</c:v>
                </c:pt>
                <c:pt idx="805">
                  <c:v>2</c:v>
                </c:pt>
                <c:pt idx="806">
                  <c:v>2</c:v>
                </c:pt>
                <c:pt idx="807">
                  <c:v>1</c:v>
                </c:pt>
                <c:pt idx="808">
                  <c:v>11</c:v>
                </c:pt>
                <c:pt idx="809">
                  <c:v>4</c:v>
                </c:pt>
                <c:pt idx="810">
                  <c:v>0</c:v>
                </c:pt>
                <c:pt idx="811">
                  <c:v>7</c:v>
                </c:pt>
                <c:pt idx="812">
                  <c:v>2</c:v>
                </c:pt>
                <c:pt idx="813">
                  <c:v>10</c:v>
                </c:pt>
                <c:pt idx="814">
                  <c:v>0</c:v>
                </c:pt>
                <c:pt idx="815">
                  <c:v>3</c:v>
                </c:pt>
                <c:pt idx="816">
                  <c:v>5</c:v>
                </c:pt>
                <c:pt idx="817">
                  <c:v>3</c:v>
                </c:pt>
                <c:pt idx="818">
                  <c:v>3</c:v>
                </c:pt>
                <c:pt idx="819">
                  <c:v>4</c:v>
                </c:pt>
                <c:pt idx="820">
                  <c:v>0</c:v>
                </c:pt>
                <c:pt idx="821">
                  <c:v>0</c:v>
                </c:pt>
                <c:pt idx="822">
                  <c:v>1</c:v>
                </c:pt>
                <c:pt idx="823">
                  <c:v>34</c:v>
                </c:pt>
                <c:pt idx="824">
                  <c:v>4</c:v>
                </c:pt>
                <c:pt idx="825">
                  <c:v>1</c:v>
                </c:pt>
                <c:pt idx="826">
                  <c:v>21</c:v>
                </c:pt>
                <c:pt idx="827">
                  <c:v>8</c:v>
                </c:pt>
                <c:pt idx="828">
                  <c:v>0</c:v>
                </c:pt>
                <c:pt idx="829">
                  <c:v>9</c:v>
                </c:pt>
                <c:pt idx="830">
                  <c:v>2</c:v>
                </c:pt>
                <c:pt idx="831">
                  <c:v>2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2</c:v>
                </c:pt>
                <c:pt idx="836">
                  <c:v>0</c:v>
                </c:pt>
                <c:pt idx="837">
                  <c:v>4</c:v>
                </c:pt>
                <c:pt idx="838">
                  <c:v>0</c:v>
                </c:pt>
                <c:pt idx="839">
                  <c:v>1</c:v>
                </c:pt>
                <c:pt idx="840">
                  <c:v>1</c:v>
                </c:pt>
                <c:pt idx="841">
                  <c:v>0</c:v>
                </c:pt>
                <c:pt idx="842">
                  <c:v>0</c:v>
                </c:pt>
                <c:pt idx="843">
                  <c:v>10</c:v>
                </c:pt>
                <c:pt idx="844">
                  <c:v>7</c:v>
                </c:pt>
                <c:pt idx="845">
                  <c:v>3</c:v>
                </c:pt>
                <c:pt idx="846">
                  <c:v>0</c:v>
                </c:pt>
                <c:pt idx="847">
                  <c:v>0</c:v>
                </c:pt>
                <c:pt idx="848">
                  <c:v>1</c:v>
                </c:pt>
                <c:pt idx="849">
                  <c:v>1</c:v>
                </c:pt>
                <c:pt idx="850">
                  <c:v>0</c:v>
                </c:pt>
                <c:pt idx="851">
                  <c:v>1</c:v>
                </c:pt>
                <c:pt idx="852">
                  <c:v>0</c:v>
                </c:pt>
                <c:pt idx="853">
                  <c:v>7</c:v>
                </c:pt>
                <c:pt idx="854">
                  <c:v>0</c:v>
                </c:pt>
                <c:pt idx="855">
                  <c:v>6</c:v>
                </c:pt>
                <c:pt idx="856">
                  <c:v>0</c:v>
                </c:pt>
                <c:pt idx="8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71-4616-8D4B-D7038347EDB8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'spammer_order - 副本'!$A$860:$A$1717</c:f>
              <c:numCache>
                <c:formatCode>General</c:formatCode>
                <c:ptCount val="858"/>
                <c:pt idx="0">
                  <c:v>859</c:v>
                </c:pt>
                <c:pt idx="1">
                  <c:v>860</c:v>
                </c:pt>
                <c:pt idx="2">
                  <c:v>861</c:v>
                </c:pt>
                <c:pt idx="3">
                  <c:v>862</c:v>
                </c:pt>
                <c:pt idx="4">
                  <c:v>863</c:v>
                </c:pt>
                <c:pt idx="5">
                  <c:v>864</c:v>
                </c:pt>
                <c:pt idx="6">
                  <c:v>865</c:v>
                </c:pt>
                <c:pt idx="7">
                  <c:v>866</c:v>
                </c:pt>
                <c:pt idx="8">
                  <c:v>867</c:v>
                </c:pt>
                <c:pt idx="9">
                  <c:v>868</c:v>
                </c:pt>
                <c:pt idx="10">
                  <c:v>869</c:v>
                </c:pt>
                <c:pt idx="11">
                  <c:v>870</c:v>
                </c:pt>
                <c:pt idx="12">
                  <c:v>871</c:v>
                </c:pt>
                <c:pt idx="13">
                  <c:v>872</c:v>
                </c:pt>
                <c:pt idx="14">
                  <c:v>873</c:v>
                </c:pt>
                <c:pt idx="15">
                  <c:v>874</c:v>
                </c:pt>
                <c:pt idx="16">
                  <c:v>875</c:v>
                </c:pt>
                <c:pt idx="17">
                  <c:v>876</c:v>
                </c:pt>
                <c:pt idx="18">
                  <c:v>877</c:v>
                </c:pt>
                <c:pt idx="19">
                  <c:v>878</c:v>
                </c:pt>
                <c:pt idx="20">
                  <c:v>879</c:v>
                </c:pt>
                <c:pt idx="21">
                  <c:v>880</c:v>
                </c:pt>
                <c:pt idx="22">
                  <c:v>881</c:v>
                </c:pt>
                <c:pt idx="23">
                  <c:v>882</c:v>
                </c:pt>
                <c:pt idx="24">
                  <c:v>883</c:v>
                </c:pt>
                <c:pt idx="25">
                  <c:v>884</c:v>
                </c:pt>
                <c:pt idx="26">
                  <c:v>885</c:v>
                </c:pt>
                <c:pt idx="27">
                  <c:v>886</c:v>
                </c:pt>
                <c:pt idx="28">
                  <c:v>887</c:v>
                </c:pt>
                <c:pt idx="29">
                  <c:v>888</c:v>
                </c:pt>
                <c:pt idx="30">
                  <c:v>889</c:v>
                </c:pt>
                <c:pt idx="31">
                  <c:v>890</c:v>
                </c:pt>
                <c:pt idx="32">
                  <c:v>891</c:v>
                </c:pt>
                <c:pt idx="33">
                  <c:v>892</c:v>
                </c:pt>
                <c:pt idx="34">
                  <c:v>893</c:v>
                </c:pt>
                <c:pt idx="35">
                  <c:v>894</c:v>
                </c:pt>
                <c:pt idx="36">
                  <c:v>895</c:v>
                </c:pt>
                <c:pt idx="37">
                  <c:v>896</c:v>
                </c:pt>
                <c:pt idx="38">
                  <c:v>897</c:v>
                </c:pt>
                <c:pt idx="39">
                  <c:v>898</c:v>
                </c:pt>
                <c:pt idx="40">
                  <c:v>899</c:v>
                </c:pt>
                <c:pt idx="41">
                  <c:v>900</c:v>
                </c:pt>
                <c:pt idx="42">
                  <c:v>901</c:v>
                </c:pt>
                <c:pt idx="43">
                  <c:v>902</c:v>
                </c:pt>
                <c:pt idx="44">
                  <c:v>903</c:v>
                </c:pt>
                <c:pt idx="45">
                  <c:v>904</c:v>
                </c:pt>
                <c:pt idx="46">
                  <c:v>905</c:v>
                </c:pt>
                <c:pt idx="47">
                  <c:v>906</c:v>
                </c:pt>
                <c:pt idx="48">
                  <c:v>907</c:v>
                </c:pt>
                <c:pt idx="49">
                  <c:v>908</c:v>
                </c:pt>
                <c:pt idx="50">
                  <c:v>909</c:v>
                </c:pt>
                <c:pt idx="51">
                  <c:v>910</c:v>
                </c:pt>
                <c:pt idx="52">
                  <c:v>911</c:v>
                </c:pt>
                <c:pt idx="53">
                  <c:v>912</c:v>
                </c:pt>
                <c:pt idx="54">
                  <c:v>913</c:v>
                </c:pt>
                <c:pt idx="55">
                  <c:v>914</c:v>
                </c:pt>
                <c:pt idx="56">
                  <c:v>915</c:v>
                </c:pt>
                <c:pt idx="57">
                  <c:v>916</c:v>
                </c:pt>
                <c:pt idx="58">
                  <c:v>917</c:v>
                </c:pt>
                <c:pt idx="59">
                  <c:v>918</c:v>
                </c:pt>
                <c:pt idx="60">
                  <c:v>919</c:v>
                </c:pt>
                <c:pt idx="61">
                  <c:v>920</c:v>
                </c:pt>
                <c:pt idx="62">
                  <c:v>921</c:v>
                </c:pt>
                <c:pt idx="63">
                  <c:v>922</c:v>
                </c:pt>
                <c:pt idx="64">
                  <c:v>923</c:v>
                </c:pt>
                <c:pt idx="65">
                  <c:v>924</c:v>
                </c:pt>
                <c:pt idx="66">
                  <c:v>925</c:v>
                </c:pt>
                <c:pt idx="67">
                  <c:v>926</c:v>
                </c:pt>
                <c:pt idx="68">
                  <c:v>927</c:v>
                </c:pt>
                <c:pt idx="69">
                  <c:v>928</c:v>
                </c:pt>
                <c:pt idx="70">
                  <c:v>929</c:v>
                </c:pt>
                <c:pt idx="71">
                  <c:v>930</c:v>
                </c:pt>
                <c:pt idx="72">
                  <c:v>931</c:v>
                </c:pt>
                <c:pt idx="73">
                  <c:v>932</c:v>
                </c:pt>
                <c:pt idx="74">
                  <c:v>933</c:v>
                </c:pt>
                <c:pt idx="75">
                  <c:v>934</c:v>
                </c:pt>
                <c:pt idx="76">
                  <c:v>935</c:v>
                </c:pt>
                <c:pt idx="77">
                  <c:v>936</c:v>
                </c:pt>
                <c:pt idx="78">
                  <c:v>937</c:v>
                </c:pt>
                <c:pt idx="79">
                  <c:v>938</c:v>
                </c:pt>
                <c:pt idx="80">
                  <c:v>939</c:v>
                </c:pt>
                <c:pt idx="81">
                  <c:v>940</c:v>
                </c:pt>
                <c:pt idx="82">
                  <c:v>941</c:v>
                </c:pt>
                <c:pt idx="83">
                  <c:v>942</c:v>
                </c:pt>
                <c:pt idx="84">
                  <c:v>943</c:v>
                </c:pt>
                <c:pt idx="85">
                  <c:v>944</c:v>
                </c:pt>
                <c:pt idx="86">
                  <c:v>945</c:v>
                </c:pt>
                <c:pt idx="87">
                  <c:v>946</c:v>
                </c:pt>
                <c:pt idx="88">
                  <c:v>947</c:v>
                </c:pt>
                <c:pt idx="89">
                  <c:v>948</c:v>
                </c:pt>
                <c:pt idx="90">
                  <c:v>949</c:v>
                </c:pt>
                <c:pt idx="91">
                  <c:v>950</c:v>
                </c:pt>
                <c:pt idx="92">
                  <c:v>951</c:v>
                </c:pt>
                <c:pt idx="93">
                  <c:v>952</c:v>
                </c:pt>
                <c:pt idx="94">
                  <c:v>953</c:v>
                </c:pt>
                <c:pt idx="95">
                  <c:v>954</c:v>
                </c:pt>
                <c:pt idx="96">
                  <c:v>955</c:v>
                </c:pt>
                <c:pt idx="97">
                  <c:v>956</c:v>
                </c:pt>
                <c:pt idx="98">
                  <c:v>957</c:v>
                </c:pt>
                <c:pt idx="99">
                  <c:v>958</c:v>
                </c:pt>
                <c:pt idx="100">
                  <c:v>959</c:v>
                </c:pt>
                <c:pt idx="101">
                  <c:v>960</c:v>
                </c:pt>
                <c:pt idx="102">
                  <c:v>961</c:v>
                </c:pt>
                <c:pt idx="103">
                  <c:v>962</c:v>
                </c:pt>
                <c:pt idx="104">
                  <c:v>963</c:v>
                </c:pt>
                <c:pt idx="105">
                  <c:v>964</c:v>
                </c:pt>
                <c:pt idx="106">
                  <c:v>965</c:v>
                </c:pt>
                <c:pt idx="107">
                  <c:v>966</c:v>
                </c:pt>
                <c:pt idx="108">
                  <c:v>967</c:v>
                </c:pt>
                <c:pt idx="109">
                  <c:v>968</c:v>
                </c:pt>
                <c:pt idx="110">
                  <c:v>969</c:v>
                </c:pt>
                <c:pt idx="111">
                  <c:v>970</c:v>
                </c:pt>
                <c:pt idx="112">
                  <c:v>971</c:v>
                </c:pt>
                <c:pt idx="113">
                  <c:v>972</c:v>
                </c:pt>
                <c:pt idx="114">
                  <c:v>973</c:v>
                </c:pt>
                <c:pt idx="115">
                  <c:v>974</c:v>
                </c:pt>
                <c:pt idx="116">
                  <c:v>975</c:v>
                </c:pt>
                <c:pt idx="117">
                  <c:v>976</c:v>
                </c:pt>
                <c:pt idx="118">
                  <c:v>977</c:v>
                </c:pt>
                <c:pt idx="119">
                  <c:v>978</c:v>
                </c:pt>
                <c:pt idx="120">
                  <c:v>979</c:v>
                </c:pt>
                <c:pt idx="121">
                  <c:v>980</c:v>
                </c:pt>
                <c:pt idx="122">
                  <c:v>981</c:v>
                </c:pt>
                <c:pt idx="123">
                  <c:v>982</c:v>
                </c:pt>
                <c:pt idx="124">
                  <c:v>983</c:v>
                </c:pt>
                <c:pt idx="125">
                  <c:v>984</c:v>
                </c:pt>
                <c:pt idx="126">
                  <c:v>985</c:v>
                </c:pt>
                <c:pt idx="127">
                  <c:v>986</c:v>
                </c:pt>
                <c:pt idx="128">
                  <c:v>987</c:v>
                </c:pt>
                <c:pt idx="129">
                  <c:v>988</c:v>
                </c:pt>
                <c:pt idx="130">
                  <c:v>989</c:v>
                </c:pt>
                <c:pt idx="131">
                  <c:v>990</c:v>
                </c:pt>
                <c:pt idx="132">
                  <c:v>991</c:v>
                </c:pt>
                <c:pt idx="133">
                  <c:v>992</c:v>
                </c:pt>
                <c:pt idx="134">
                  <c:v>993</c:v>
                </c:pt>
                <c:pt idx="135">
                  <c:v>994</c:v>
                </c:pt>
                <c:pt idx="136">
                  <c:v>995</c:v>
                </c:pt>
                <c:pt idx="137">
                  <c:v>996</c:v>
                </c:pt>
                <c:pt idx="138">
                  <c:v>997</c:v>
                </c:pt>
                <c:pt idx="139">
                  <c:v>998</c:v>
                </c:pt>
                <c:pt idx="140">
                  <c:v>999</c:v>
                </c:pt>
                <c:pt idx="141">
                  <c:v>1000</c:v>
                </c:pt>
                <c:pt idx="142">
                  <c:v>1001</c:v>
                </c:pt>
                <c:pt idx="143">
                  <c:v>1002</c:v>
                </c:pt>
                <c:pt idx="144">
                  <c:v>1003</c:v>
                </c:pt>
                <c:pt idx="145">
                  <c:v>1004</c:v>
                </c:pt>
                <c:pt idx="146">
                  <c:v>1005</c:v>
                </c:pt>
                <c:pt idx="147">
                  <c:v>1006</c:v>
                </c:pt>
                <c:pt idx="148">
                  <c:v>1007</c:v>
                </c:pt>
                <c:pt idx="149">
                  <c:v>1008</c:v>
                </c:pt>
                <c:pt idx="150">
                  <c:v>1009</c:v>
                </c:pt>
                <c:pt idx="151">
                  <c:v>1010</c:v>
                </c:pt>
                <c:pt idx="152">
                  <c:v>1011</c:v>
                </c:pt>
                <c:pt idx="153">
                  <c:v>1012</c:v>
                </c:pt>
                <c:pt idx="154">
                  <c:v>1013</c:v>
                </c:pt>
                <c:pt idx="155">
                  <c:v>1014</c:v>
                </c:pt>
                <c:pt idx="156">
                  <c:v>1015</c:v>
                </c:pt>
                <c:pt idx="157">
                  <c:v>1016</c:v>
                </c:pt>
                <c:pt idx="158">
                  <c:v>1017</c:v>
                </c:pt>
                <c:pt idx="159">
                  <c:v>1018</c:v>
                </c:pt>
                <c:pt idx="160">
                  <c:v>1019</c:v>
                </c:pt>
                <c:pt idx="161">
                  <c:v>1020</c:v>
                </c:pt>
                <c:pt idx="162">
                  <c:v>1021</c:v>
                </c:pt>
                <c:pt idx="163">
                  <c:v>1022</c:v>
                </c:pt>
                <c:pt idx="164">
                  <c:v>1023</c:v>
                </c:pt>
                <c:pt idx="165">
                  <c:v>1024</c:v>
                </c:pt>
                <c:pt idx="166">
                  <c:v>1025</c:v>
                </c:pt>
                <c:pt idx="167">
                  <c:v>1026</c:v>
                </c:pt>
                <c:pt idx="168">
                  <c:v>1027</c:v>
                </c:pt>
                <c:pt idx="169">
                  <c:v>1028</c:v>
                </c:pt>
                <c:pt idx="170">
                  <c:v>1029</c:v>
                </c:pt>
                <c:pt idx="171">
                  <c:v>1030</c:v>
                </c:pt>
                <c:pt idx="172">
                  <c:v>1031</c:v>
                </c:pt>
                <c:pt idx="173">
                  <c:v>1032</c:v>
                </c:pt>
                <c:pt idx="174">
                  <c:v>1033</c:v>
                </c:pt>
                <c:pt idx="175">
                  <c:v>1034</c:v>
                </c:pt>
                <c:pt idx="176">
                  <c:v>1035</c:v>
                </c:pt>
                <c:pt idx="177">
                  <c:v>1036</c:v>
                </c:pt>
                <c:pt idx="178">
                  <c:v>1037</c:v>
                </c:pt>
                <c:pt idx="179">
                  <c:v>1038</c:v>
                </c:pt>
                <c:pt idx="180">
                  <c:v>1039</c:v>
                </c:pt>
                <c:pt idx="181">
                  <c:v>1040</c:v>
                </c:pt>
                <c:pt idx="182">
                  <c:v>1041</c:v>
                </c:pt>
                <c:pt idx="183">
                  <c:v>1042</c:v>
                </c:pt>
                <c:pt idx="184">
                  <c:v>1043</c:v>
                </c:pt>
                <c:pt idx="185">
                  <c:v>1044</c:v>
                </c:pt>
                <c:pt idx="186">
                  <c:v>1045</c:v>
                </c:pt>
                <c:pt idx="187">
                  <c:v>1046</c:v>
                </c:pt>
                <c:pt idx="188">
                  <c:v>1047</c:v>
                </c:pt>
                <c:pt idx="189">
                  <c:v>1048</c:v>
                </c:pt>
                <c:pt idx="190">
                  <c:v>1049</c:v>
                </c:pt>
                <c:pt idx="191">
                  <c:v>1050</c:v>
                </c:pt>
                <c:pt idx="192">
                  <c:v>1051</c:v>
                </c:pt>
                <c:pt idx="193">
                  <c:v>1052</c:v>
                </c:pt>
                <c:pt idx="194">
                  <c:v>1053</c:v>
                </c:pt>
                <c:pt idx="195">
                  <c:v>1054</c:v>
                </c:pt>
                <c:pt idx="196">
                  <c:v>1055</c:v>
                </c:pt>
                <c:pt idx="197">
                  <c:v>1056</c:v>
                </c:pt>
                <c:pt idx="198">
                  <c:v>1057</c:v>
                </c:pt>
                <c:pt idx="199">
                  <c:v>1058</c:v>
                </c:pt>
                <c:pt idx="200">
                  <c:v>1059</c:v>
                </c:pt>
                <c:pt idx="201">
                  <c:v>1060</c:v>
                </c:pt>
                <c:pt idx="202">
                  <c:v>1061</c:v>
                </c:pt>
                <c:pt idx="203">
                  <c:v>1062</c:v>
                </c:pt>
                <c:pt idx="204">
                  <c:v>1063</c:v>
                </c:pt>
                <c:pt idx="205">
                  <c:v>1064</c:v>
                </c:pt>
                <c:pt idx="206">
                  <c:v>1065</c:v>
                </c:pt>
                <c:pt idx="207">
                  <c:v>1066</c:v>
                </c:pt>
                <c:pt idx="208">
                  <c:v>1067</c:v>
                </c:pt>
                <c:pt idx="209">
                  <c:v>1068</c:v>
                </c:pt>
                <c:pt idx="210">
                  <c:v>1069</c:v>
                </c:pt>
                <c:pt idx="211">
                  <c:v>1070</c:v>
                </c:pt>
                <c:pt idx="212">
                  <c:v>1071</c:v>
                </c:pt>
                <c:pt idx="213">
                  <c:v>1072</c:v>
                </c:pt>
                <c:pt idx="214">
                  <c:v>1073</c:v>
                </c:pt>
                <c:pt idx="215">
                  <c:v>1074</c:v>
                </c:pt>
                <c:pt idx="216">
                  <c:v>1075</c:v>
                </c:pt>
                <c:pt idx="217">
                  <c:v>1076</c:v>
                </c:pt>
                <c:pt idx="218">
                  <c:v>1077</c:v>
                </c:pt>
                <c:pt idx="219">
                  <c:v>1078</c:v>
                </c:pt>
                <c:pt idx="220">
                  <c:v>1079</c:v>
                </c:pt>
                <c:pt idx="221">
                  <c:v>1080</c:v>
                </c:pt>
                <c:pt idx="222">
                  <c:v>1081</c:v>
                </c:pt>
                <c:pt idx="223">
                  <c:v>1082</c:v>
                </c:pt>
                <c:pt idx="224">
                  <c:v>1083</c:v>
                </c:pt>
                <c:pt idx="225">
                  <c:v>1084</c:v>
                </c:pt>
                <c:pt idx="226">
                  <c:v>1085</c:v>
                </c:pt>
                <c:pt idx="227">
                  <c:v>1086</c:v>
                </c:pt>
                <c:pt idx="228">
                  <c:v>1087</c:v>
                </c:pt>
                <c:pt idx="229">
                  <c:v>1088</c:v>
                </c:pt>
                <c:pt idx="230">
                  <c:v>1089</c:v>
                </c:pt>
                <c:pt idx="231">
                  <c:v>1090</c:v>
                </c:pt>
                <c:pt idx="232">
                  <c:v>1091</c:v>
                </c:pt>
                <c:pt idx="233">
                  <c:v>1092</c:v>
                </c:pt>
                <c:pt idx="234">
                  <c:v>1093</c:v>
                </c:pt>
                <c:pt idx="235">
                  <c:v>1094</c:v>
                </c:pt>
                <c:pt idx="236">
                  <c:v>1095</c:v>
                </c:pt>
                <c:pt idx="237">
                  <c:v>1096</c:v>
                </c:pt>
                <c:pt idx="238">
                  <c:v>1097</c:v>
                </c:pt>
                <c:pt idx="239">
                  <c:v>1098</c:v>
                </c:pt>
                <c:pt idx="240">
                  <c:v>1099</c:v>
                </c:pt>
                <c:pt idx="241">
                  <c:v>1100</c:v>
                </c:pt>
                <c:pt idx="242">
                  <c:v>1101</c:v>
                </c:pt>
                <c:pt idx="243">
                  <c:v>1102</c:v>
                </c:pt>
                <c:pt idx="244">
                  <c:v>1103</c:v>
                </c:pt>
                <c:pt idx="245">
                  <c:v>1104</c:v>
                </c:pt>
                <c:pt idx="246">
                  <c:v>1105</c:v>
                </c:pt>
                <c:pt idx="247">
                  <c:v>1106</c:v>
                </c:pt>
                <c:pt idx="248">
                  <c:v>1107</c:v>
                </c:pt>
                <c:pt idx="249">
                  <c:v>1108</c:v>
                </c:pt>
                <c:pt idx="250">
                  <c:v>1109</c:v>
                </c:pt>
                <c:pt idx="251">
                  <c:v>1110</c:v>
                </c:pt>
                <c:pt idx="252">
                  <c:v>1111</c:v>
                </c:pt>
                <c:pt idx="253">
                  <c:v>1112</c:v>
                </c:pt>
                <c:pt idx="254">
                  <c:v>1113</c:v>
                </c:pt>
                <c:pt idx="255">
                  <c:v>1114</c:v>
                </c:pt>
                <c:pt idx="256">
                  <c:v>1115</c:v>
                </c:pt>
                <c:pt idx="257">
                  <c:v>1116</c:v>
                </c:pt>
                <c:pt idx="258">
                  <c:v>1117</c:v>
                </c:pt>
                <c:pt idx="259">
                  <c:v>1118</c:v>
                </c:pt>
                <c:pt idx="260">
                  <c:v>1119</c:v>
                </c:pt>
                <c:pt idx="261">
                  <c:v>1120</c:v>
                </c:pt>
                <c:pt idx="262">
                  <c:v>1121</c:v>
                </c:pt>
                <c:pt idx="263">
                  <c:v>1122</c:v>
                </c:pt>
                <c:pt idx="264">
                  <c:v>1123</c:v>
                </c:pt>
                <c:pt idx="265">
                  <c:v>1124</c:v>
                </c:pt>
                <c:pt idx="266">
                  <c:v>1125</c:v>
                </c:pt>
                <c:pt idx="267">
                  <c:v>1126</c:v>
                </c:pt>
                <c:pt idx="268">
                  <c:v>1127</c:v>
                </c:pt>
                <c:pt idx="269">
                  <c:v>1128</c:v>
                </c:pt>
                <c:pt idx="270">
                  <c:v>1129</c:v>
                </c:pt>
                <c:pt idx="271">
                  <c:v>1130</c:v>
                </c:pt>
                <c:pt idx="272">
                  <c:v>1131</c:v>
                </c:pt>
                <c:pt idx="273">
                  <c:v>1132</c:v>
                </c:pt>
                <c:pt idx="274">
                  <c:v>1133</c:v>
                </c:pt>
                <c:pt idx="275">
                  <c:v>1134</c:v>
                </c:pt>
                <c:pt idx="276">
                  <c:v>1135</c:v>
                </c:pt>
                <c:pt idx="277">
                  <c:v>1136</c:v>
                </c:pt>
                <c:pt idx="278">
                  <c:v>1137</c:v>
                </c:pt>
                <c:pt idx="279">
                  <c:v>1138</c:v>
                </c:pt>
                <c:pt idx="280">
                  <c:v>1139</c:v>
                </c:pt>
                <c:pt idx="281">
                  <c:v>1140</c:v>
                </c:pt>
                <c:pt idx="282">
                  <c:v>1141</c:v>
                </c:pt>
                <c:pt idx="283">
                  <c:v>1142</c:v>
                </c:pt>
                <c:pt idx="284">
                  <c:v>1143</c:v>
                </c:pt>
                <c:pt idx="285">
                  <c:v>1144</c:v>
                </c:pt>
                <c:pt idx="286">
                  <c:v>1145</c:v>
                </c:pt>
                <c:pt idx="287">
                  <c:v>1146</c:v>
                </c:pt>
                <c:pt idx="288">
                  <c:v>1147</c:v>
                </c:pt>
                <c:pt idx="289">
                  <c:v>1148</c:v>
                </c:pt>
                <c:pt idx="290">
                  <c:v>1149</c:v>
                </c:pt>
                <c:pt idx="291">
                  <c:v>1150</c:v>
                </c:pt>
                <c:pt idx="292">
                  <c:v>1151</c:v>
                </c:pt>
                <c:pt idx="293">
                  <c:v>1152</c:v>
                </c:pt>
                <c:pt idx="294">
                  <c:v>1153</c:v>
                </c:pt>
                <c:pt idx="295">
                  <c:v>1154</c:v>
                </c:pt>
                <c:pt idx="296">
                  <c:v>1155</c:v>
                </c:pt>
                <c:pt idx="297">
                  <c:v>1156</c:v>
                </c:pt>
                <c:pt idx="298">
                  <c:v>1157</c:v>
                </c:pt>
                <c:pt idx="299">
                  <c:v>1158</c:v>
                </c:pt>
                <c:pt idx="300">
                  <c:v>1159</c:v>
                </c:pt>
                <c:pt idx="301">
                  <c:v>1160</c:v>
                </c:pt>
                <c:pt idx="302">
                  <c:v>1161</c:v>
                </c:pt>
                <c:pt idx="303">
                  <c:v>1162</c:v>
                </c:pt>
                <c:pt idx="304">
                  <c:v>1163</c:v>
                </c:pt>
                <c:pt idx="305">
                  <c:v>1164</c:v>
                </c:pt>
                <c:pt idx="306">
                  <c:v>1165</c:v>
                </c:pt>
                <c:pt idx="307">
                  <c:v>1166</c:v>
                </c:pt>
                <c:pt idx="308">
                  <c:v>1167</c:v>
                </c:pt>
                <c:pt idx="309">
                  <c:v>1168</c:v>
                </c:pt>
                <c:pt idx="310">
                  <c:v>1169</c:v>
                </c:pt>
                <c:pt idx="311">
                  <c:v>1170</c:v>
                </c:pt>
                <c:pt idx="312">
                  <c:v>1171</c:v>
                </c:pt>
                <c:pt idx="313">
                  <c:v>1172</c:v>
                </c:pt>
                <c:pt idx="314">
                  <c:v>1173</c:v>
                </c:pt>
                <c:pt idx="315">
                  <c:v>1174</c:v>
                </c:pt>
                <c:pt idx="316">
                  <c:v>1175</c:v>
                </c:pt>
                <c:pt idx="317">
                  <c:v>1176</c:v>
                </c:pt>
                <c:pt idx="318">
                  <c:v>1177</c:v>
                </c:pt>
                <c:pt idx="319">
                  <c:v>1178</c:v>
                </c:pt>
                <c:pt idx="320">
                  <c:v>1179</c:v>
                </c:pt>
                <c:pt idx="321">
                  <c:v>1180</c:v>
                </c:pt>
                <c:pt idx="322">
                  <c:v>1181</c:v>
                </c:pt>
                <c:pt idx="323">
                  <c:v>1182</c:v>
                </c:pt>
                <c:pt idx="324">
                  <c:v>1183</c:v>
                </c:pt>
                <c:pt idx="325">
                  <c:v>1184</c:v>
                </c:pt>
                <c:pt idx="326">
                  <c:v>1185</c:v>
                </c:pt>
                <c:pt idx="327">
                  <c:v>1186</c:v>
                </c:pt>
                <c:pt idx="328">
                  <c:v>1187</c:v>
                </c:pt>
                <c:pt idx="329">
                  <c:v>1188</c:v>
                </c:pt>
                <c:pt idx="330">
                  <c:v>1189</c:v>
                </c:pt>
                <c:pt idx="331">
                  <c:v>1190</c:v>
                </c:pt>
                <c:pt idx="332">
                  <c:v>1191</c:v>
                </c:pt>
                <c:pt idx="333">
                  <c:v>1192</c:v>
                </c:pt>
                <c:pt idx="334">
                  <c:v>1193</c:v>
                </c:pt>
                <c:pt idx="335">
                  <c:v>1194</c:v>
                </c:pt>
                <c:pt idx="336">
                  <c:v>1195</c:v>
                </c:pt>
                <c:pt idx="337">
                  <c:v>1196</c:v>
                </c:pt>
                <c:pt idx="338">
                  <c:v>1197</c:v>
                </c:pt>
                <c:pt idx="339">
                  <c:v>1198</c:v>
                </c:pt>
                <c:pt idx="340">
                  <c:v>1199</c:v>
                </c:pt>
                <c:pt idx="341">
                  <c:v>1200</c:v>
                </c:pt>
                <c:pt idx="342">
                  <c:v>1201</c:v>
                </c:pt>
                <c:pt idx="343">
                  <c:v>1202</c:v>
                </c:pt>
                <c:pt idx="344">
                  <c:v>1203</c:v>
                </c:pt>
                <c:pt idx="345">
                  <c:v>1204</c:v>
                </c:pt>
                <c:pt idx="346">
                  <c:v>1205</c:v>
                </c:pt>
                <c:pt idx="347">
                  <c:v>1206</c:v>
                </c:pt>
                <c:pt idx="348">
                  <c:v>1207</c:v>
                </c:pt>
                <c:pt idx="349">
                  <c:v>1208</c:v>
                </c:pt>
                <c:pt idx="350">
                  <c:v>1209</c:v>
                </c:pt>
                <c:pt idx="351">
                  <c:v>1210</c:v>
                </c:pt>
                <c:pt idx="352">
                  <c:v>1211</c:v>
                </c:pt>
                <c:pt idx="353">
                  <c:v>1212</c:v>
                </c:pt>
                <c:pt idx="354">
                  <c:v>1213</c:v>
                </c:pt>
                <c:pt idx="355">
                  <c:v>1214</c:v>
                </c:pt>
                <c:pt idx="356">
                  <c:v>1215</c:v>
                </c:pt>
                <c:pt idx="357">
                  <c:v>1216</c:v>
                </c:pt>
                <c:pt idx="358">
                  <c:v>1217</c:v>
                </c:pt>
                <c:pt idx="359">
                  <c:v>1218</c:v>
                </c:pt>
                <c:pt idx="360">
                  <c:v>1219</c:v>
                </c:pt>
                <c:pt idx="361">
                  <c:v>1220</c:v>
                </c:pt>
                <c:pt idx="362">
                  <c:v>1221</c:v>
                </c:pt>
                <c:pt idx="363">
                  <c:v>1222</c:v>
                </c:pt>
                <c:pt idx="364">
                  <c:v>1223</c:v>
                </c:pt>
                <c:pt idx="365">
                  <c:v>1224</c:v>
                </c:pt>
                <c:pt idx="366">
                  <c:v>1225</c:v>
                </c:pt>
                <c:pt idx="367">
                  <c:v>1226</c:v>
                </c:pt>
                <c:pt idx="368">
                  <c:v>1227</c:v>
                </c:pt>
                <c:pt idx="369">
                  <c:v>1228</c:v>
                </c:pt>
                <c:pt idx="370">
                  <c:v>1229</c:v>
                </c:pt>
                <c:pt idx="371">
                  <c:v>1230</c:v>
                </c:pt>
                <c:pt idx="372">
                  <c:v>1231</c:v>
                </c:pt>
                <c:pt idx="373">
                  <c:v>1232</c:v>
                </c:pt>
                <c:pt idx="374">
                  <c:v>1233</c:v>
                </c:pt>
                <c:pt idx="375">
                  <c:v>1234</c:v>
                </c:pt>
                <c:pt idx="376">
                  <c:v>1235</c:v>
                </c:pt>
                <c:pt idx="377">
                  <c:v>1236</c:v>
                </c:pt>
                <c:pt idx="378">
                  <c:v>1237</c:v>
                </c:pt>
                <c:pt idx="379">
                  <c:v>1238</c:v>
                </c:pt>
                <c:pt idx="380">
                  <c:v>1239</c:v>
                </c:pt>
                <c:pt idx="381">
                  <c:v>1240</c:v>
                </c:pt>
                <c:pt idx="382">
                  <c:v>1241</c:v>
                </c:pt>
                <c:pt idx="383">
                  <c:v>1242</c:v>
                </c:pt>
                <c:pt idx="384">
                  <c:v>1243</c:v>
                </c:pt>
                <c:pt idx="385">
                  <c:v>1244</c:v>
                </c:pt>
                <c:pt idx="386">
                  <c:v>1245</c:v>
                </c:pt>
                <c:pt idx="387">
                  <c:v>1246</c:v>
                </c:pt>
                <c:pt idx="388">
                  <c:v>1247</c:v>
                </c:pt>
                <c:pt idx="389">
                  <c:v>1248</c:v>
                </c:pt>
                <c:pt idx="390">
                  <c:v>1249</c:v>
                </c:pt>
                <c:pt idx="391">
                  <c:v>1250</c:v>
                </c:pt>
                <c:pt idx="392">
                  <c:v>1251</c:v>
                </c:pt>
                <c:pt idx="393">
                  <c:v>1252</c:v>
                </c:pt>
                <c:pt idx="394">
                  <c:v>1253</c:v>
                </c:pt>
                <c:pt idx="395">
                  <c:v>1254</c:v>
                </c:pt>
                <c:pt idx="396">
                  <c:v>1255</c:v>
                </c:pt>
                <c:pt idx="397">
                  <c:v>1256</c:v>
                </c:pt>
                <c:pt idx="398">
                  <c:v>1257</c:v>
                </c:pt>
                <c:pt idx="399">
                  <c:v>1258</c:v>
                </c:pt>
                <c:pt idx="400">
                  <c:v>1259</c:v>
                </c:pt>
                <c:pt idx="401">
                  <c:v>1260</c:v>
                </c:pt>
                <c:pt idx="402">
                  <c:v>1261</c:v>
                </c:pt>
                <c:pt idx="403">
                  <c:v>1262</c:v>
                </c:pt>
                <c:pt idx="404">
                  <c:v>1263</c:v>
                </c:pt>
                <c:pt idx="405">
                  <c:v>1264</c:v>
                </c:pt>
                <c:pt idx="406">
                  <c:v>1265</c:v>
                </c:pt>
                <c:pt idx="407">
                  <c:v>1266</c:v>
                </c:pt>
                <c:pt idx="408">
                  <c:v>1267</c:v>
                </c:pt>
                <c:pt idx="409">
                  <c:v>1268</c:v>
                </c:pt>
                <c:pt idx="410">
                  <c:v>1269</c:v>
                </c:pt>
                <c:pt idx="411">
                  <c:v>1270</c:v>
                </c:pt>
                <c:pt idx="412">
                  <c:v>1271</c:v>
                </c:pt>
                <c:pt idx="413">
                  <c:v>1272</c:v>
                </c:pt>
                <c:pt idx="414">
                  <c:v>1273</c:v>
                </c:pt>
                <c:pt idx="415">
                  <c:v>1274</c:v>
                </c:pt>
                <c:pt idx="416">
                  <c:v>1275</c:v>
                </c:pt>
                <c:pt idx="417">
                  <c:v>1276</c:v>
                </c:pt>
                <c:pt idx="418">
                  <c:v>1277</c:v>
                </c:pt>
                <c:pt idx="419">
                  <c:v>1278</c:v>
                </c:pt>
                <c:pt idx="420">
                  <c:v>1279</c:v>
                </c:pt>
                <c:pt idx="421">
                  <c:v>1280</c:v>
                </c:pt>
                <c:pt idx="422">
                  <c:v>1281</c:v>
                </c:pt>
                <c:pt idx="423">
                  <c:v>1282</c:v>
                </c:pt>
                <c:pt idx="424">
                  <c:v>1283</c:v>
                </c:pt>
                <c:pt idx="425">
                  <c:v>1284</c:v>
                </c:pt>
                <c:pt idx="426">
                  <c:v>1285</c:v>
                </c:pt>
                <c:pt idx="427">
                  <c:v>1286</c:v>
                </c:pt>
                <c:pt idx="428">
                  <c:v>1287</c:v>
                </c:pt>
                <c:pt idx="429">
                  <c:v>1288</c:v>
                </c:pt>
                <c:pt idx="430">
                  <c:v>1289</c:v>
                </c:pt>
                <c:pt idx="431">
                  <c:v>1290</c:v>
                </c:pt>
                <c:pt idx="432">
                  <c:v>1291</c:v>
                </c:pt>
                <c:pt idx="433">
                  <c:v>1292</c:v>
                </c:pt>
                <c:pt idx="434">
                  <c:v>1293</c:v>
                </c:pt>
                <c:pt idx="435">
                  <c:v>1294</c:v>
                </c:pt>
                <c:pt idx="436">
                  <c:v>1295</c:v>
                </c:pt>
                <c:pt idx="437">
                  <c:v>1296</c:v>
                </c:pt>
                <c:pt idx="438">
                  <c:v>1297</c:v>
                </c:pt>
                <c:pt idx="439">
                  <c:v>1298</c:v>
                </c:pt>
                <c:pt idx="440">
                  <c:v>1299</c:v>
                </c:pt>
                <c:pt idx="441">
                  <c:v>1300</c:v>
                </c:pt>
                <c:pt idx="442">
                  <c:v>1301</c:v>
                </c:pt>
                <c:pt idx="443">
                  <c:v>1302</c:v>
                </c:pt>
                <c:pt idx="444">
                  <c:v>1303</c:v>
                </c:pt>
                <c:pt idx="445">
                  <c:v>1304</c:v>
                </c:pt>
                <c:pt idx="446">
                  <c:v>1305</c:v>
                </c:pt>
                <c:pt idx="447">
                  <c:v>1306</c:v>
                </c:pt>
                <c:pt idx="448">
                  <c:v>1307</c:v>
                </c:pt>
                <c:pt idx="449">
                  <c:v>1308</c:v>
                </c:pt>
                <c:pt idx="450">
                  <c:v>1309</c:v>
                </c:pt>
                <c:pt idx="451">
                  <c:v>1310</c:v>
                </c:pt>
                <c:pt idx="452">
                  <c:v>1311</c:v>
                </c:pt>
                <c:pt idx="453">
                  <c:v>1312</c:v>
                </c:pt>
                <c:pt idx="454">
                  <c:v>1313</c:v>
                </c:pt>
                <c:pt idx="455">
                  <c:v>1314</c:v>
                </c:pt>
                <c:pt idx="456">
                  <c:v>1315</c:v>
                </c:pt>
                <c:pt idx="457">
                  <c:v>1316</c:v>
                </c:pt>
                <c:pt idx="458">
                  <c:v>1317</c:v>
                </c:pt>
                <c:pt idx="459">
                  <c:v>1318</c:v>
                </c:pt>
                <c:pt idx="460">
                  <c:v>1319</c:v>
                </c:pt>
                <c:pt idx="461">
                  <c:v>1320</c:v>
                </c:pt>
                <c:pt idx="462">
                  <c:v>1321</c:v>
                </c:pt>
                <c:pt idx="463">
                  <c:v>1322</c:v>
                </c:pt>
                <c:pt idx="464">
                  <c:v>1323</c:v>
                </c:pt>
                <c:pt idx="465">
                  <c:v>1324</c:v>
                </c:pt>
                <c:pt idx="466">
                  <c:v>1325</c:v>
                </c:pt>
                <c:pt idx="467">
                  <c:v>1326</c:v>
                </c:pt>
                <c:pt idx="468">
                  <c:v>1327</c:v>
                </c:pt>
                <c:pt idx="469">
                  <c:v>1328</c:v>
                </c:pt>
                <c:pt idx="470">
                  <c:v>1329</c:v>
                </c:pt>
                <c:pt idx="471">
                  <c:v>1330</c:v>
                </c:pt>
                <c:pt idx="472">
                  <c:v>1331</c:v>
                </c:pt>
                <c:pt idx="473">
                  <c:v>1332</c:v>
                </c:pt>
                <c:pt idx="474">
                  <c:v>1333</c:v>
                </c:pt>
                <c:pt idx="475">
                  <c:v>1334</c:v>
                </c:pt>
                <c:pt idx="476">
                  <c:v>1335</c:v>
                </c:pt>
                <c:pt idx="477">
                  <c:v>1336</c:v>
                </c:pt>
                <c:pt idx="478">
                  <c:v>1337</c:v>
                </c:pt>
                <c:pt idx="479">
                  <c:v>1338</c:v>
                </c:pt>
                <c:pt idx="480">
                  <c:v>1339</c:v>
                </c:pt>
                <c:pt idx="481">
                  <c:v>1340</c:v>
                </c:pt>
                <c:pt idx="482">
                  <c:v>1341</c:v>
                </c:pt>
                <c:pt idx="483">
                  <c:v>1342</c:v>
                </c:pt>
                <c:pt idx="484">
                  <c:v>1343</c:v>
                </c:pt>
                <c:pt idx="485">
                  <c:v>1344</c:v>
                </c:pt>
                <c:pt idx="486">
                  <c:v>1345</c:v>
                </c:pt>
                <c:pt idx="487">
                  <c:v>1346</c:v>
                </c:pt>
                <c:pt idx="488">
                  <c:v>1347</c:v>
                </c:pt>
                <c:pt idx="489">
                  <c:v>1348</c:v>
                </c:pt>
                <c:pt idx="490">
                  <c:v>1349</c:v>
                </c:pt>
                <c:pt idx="491">
                  <c:v>1350</c:v>
                </c:pt>
                <c:pt idx="492">
                  <c:v>1351</c:v>
                </c:pt>
                <c:pt idx="493">
                  <c:v>1352</c:v>
                </c:pt>
                <c:pt idx="494">
                  <c:v>1353</c:v>
                </c:pt>
                <c:pt idx="495">
                  <c:v>1354</c:v>
                </c:pt>
                <c:pt idx="496">
                  <c:v>1355</c:v>
                </c:pt>
                <c:pt idx="497">
                  <c:v>1356</c:v>
                </c:pt>
                <c:pt idx="498">
                  <c:v>1357</c:v>
                </c:pt>
                <c:pt idx="499">
                  <c:v>1358</c:v>
                </c:pt>
                <c:pt idx="500">
                  <c:v>1359</c:v>
                </c:pt>
                <c:pt idx="501">
                  <c:v>1360</c:v>
                </c:pt>
                <c:pt idx="502">
                  <c:v>1361</c:v>
                </c:pt>
                <c:pt idx="503">
                  <c:v>1362</c:v>
                </c:pt>
                <c:pt idx="504">
                  <c:v>1363</c:v>
                </c:pt>
                <c:pt idx="505">
                  <c:v>1364</c:v>
                </c:pt>
                <c:pt idx="506">
                  <c:v>1365</c:v>
                </c:pt>
                <c:pt idx="507">
                  <c:v>1366</c:v>
                </c:pt>
                <c:pt idx="508">
                  <c:v>1367</c:v>
                </c:pt>
                <c:pt idx="509">
                  <c:v>1368</c:v>
                </c:pt>
                <c:pt idx="510">
                  <c:v>1369</c:v>
                </c:pt>
                <c:pt idx="511">
                  <c:v>1370</c:v>
                </c:pt>
                <c:pt idx="512">
                  <c:v>1371</c:v>
                </c:pt>
                <c:pt idx="513">
                  <c:v>1372</c:v>
                </c:pt>
                <c:pt idx="514">
                  <c:v>1373</c:v>
                </c:pt>
                <c:pt idx="515">
                  <c:v>1374</c:v>
                </c:pt>
                <c:pt idx="516">
                  <c:v>1375</c:v>
                </c:pt>
                <c:pt idx="517">
                  <c:v>1376</c:v>
                </c:pt>
                <c:pt idx="518">
                  <c:v>1377</c:v>
                </c:pt>
                <c:pt idx="519">
                  <c:v>1378</c:v>
                </c:pt>
                <c:pt idx="520">
                  <c:v>1379</c:v>
                </c:pt>
                <c:pt idx="521">
                  <c:v>1380</c:v>
                </c:pt>
                <c:pt idx="522">
                  <c:v>1381</c:v>
                </c:pt>
                <c:pt idx="523">
                  <c:v>1382</c:v>
                </c:pt>
                <c:pt idx="524">
                  <c:v>1383</c:v>
                </c:pt>
                <c:pt idx="525">
                  <c:v>1384</c:v>
                </c:pt>
                <c:pt idx="526">
                  <c:v>1385</c:v>
                </c:pt>
                <c:pt idx="527">
                  <c:v>1386</c:v>
                </c:pt>
                <c:pt idx="528">
                  <c:v>1387</c:v>
                </c:pt>
                <c:pt idx="529">
                  <c:v>1388</c:v>
                </c:pt>
                <c:pt idx="530">
                  <c:v>1389</c:v>
                </c:pt>
                <c:pt idx="531">
                  <c:v>1390</c:v>
                </c:pt>
                <c:pt idx="532">
                  <c:v>1391</c:v>
                </c:pt>
                <c:pt idx="533">
                  <c:v>1392</c:v>
                </c:pt>
                <c:pt idx="534">
                  <c:v>1393</c:v>
                </c:pt>
                <c:pt idx="535">
                  <c:v>1394</c:v>
                </c:pt>
                <c:pt idx="536">
                  <c:v>1395</c:v>
                </c:pt>
                <c:pt idx="537">
                  <c:v>1396</c:v>
                </c:pt>
                <c:pt idx="538">
                  <c:v>1397</c:v>
                </c:pt>
                <c:pt idx="539">
                  <c:v>1398</c:v>
                </c:pt>
                <c:pt idx="540">
                  <c:v>1399</c:v>
                </c:pt>
                <c:pt idx="541">
                  <c:v>1400</c:v>
                </c:pt>
                <c:pt idx="542">
                  <c:v>1401</c:v>
                </c:pt>
                <c:pt idx="543">
                  <c:v>1402</c:v>
                </c:pt>
                <c:pt idx="544">
                  <c:v>1403</c:v>
                </c:pt>
                <c:pt idx="545">
                  <c:v>1404</c:v>
                </c:pt>
                <c:pt idx="546">
                  <c:v>1405</c:v>
                </c:pt>
                <c:pt idx="547">
                  <c:v>1406</c:v>
                </c:pt>
                <c:pt idx="548">
                  <c:v>1407</c:v>
                </c:pt>
                <c:pt idx="549">
                  <c:v>1408</c:v>
                </c:pt>
                <c:pt idx="550">
                  <c:v>1409</c:v>
                </c:pt>
                <c:pt idx="551">
                  <c:v>1410</c:v>
                </c:pt>
                <c:pt idx="552">
                  <c:v>1411</c:v>
                </c:pt>
                <c:pt idx="553">
                  <c:v>1412</c:v>
                </c:pt>
                <c:pt idx="554">
                  <c:v>1413</c:v>
                </c:pt>
                <c:pt idx="555">
                  <c:v>1414</c:v>
                </c:pt>
                <c:pt idx="556">
                  <c:v>1415</c:v>
                </c:pt>
                <c:pt idx="557">
                  <c:v>1416</c:v>
                </c:pt>
                <c:pt idx="558">
                  <c:v>1417</c:v>
                </c:pt>
                <c:pt idx="559">
                  <c:v>1418</c:v>
                </c:pt>
                <c:pt idx="560">
                  <c:v>1419</c:v>
                </c:pt>
                <c:pt idx="561">
                  <c:v>1420</c:v>
                </c:pt>
                <c:pt idx="562">
                  <c:v>1421</c:v>
                </c:pt>
                <c:pt idx="563">
                  <c:v>1422</c:v>
                </c:pt>
                <c:pt idx="564">
                  <c:v>1423</c:v>
                </c:pt>
                <c:pt idx="565">
                  <c:v>1424</c:v>
                </c:pt>
                <c:pt idx="566">
                  <c:v>1425</c:v>
                </c:pt>
                <c:pt idx="567">
                  <c:v>1426</c:v>
                </c:pt>
                <c:pt idx="568">
                  <c:v>1427</c:v>
                </c:pt>
                <c:pt idx="569">
                  <c:v>1428</c:v>
                </c:pt>
                <c:pt idx="570">
                  <c:v>1429</c:v>
                </c:pt>
                <c:pt idx="571">
                  <c:v>1430</c:v>
                </c:pt>
                <c:pt idx="572">
                  <c:v>1431</c:v>
                </c:pt>
                <c:pt idx="573">
                  <c:v>1432</c:v>
                </c:pt>
                <c:pt idx="574">
                  <c:v>1433</c:v>
                </c:pt>
                <c:pt idx="575">
                  <c:v>1434</c:v>
                </c:pt>
                <c:pt idx="576">
                  <c:v>1435</c:v>
                </c:pt>
                <c:pt idx="577">
                  <c:v>1436</c:v>
                </c:pt>
                <c:pt idx="578">
                  <c:v>1437</c:v>
                </c:pt>
                <c:pt idx="579">
                  <c:v>1438</c:v>
                </c:pt>
                <c:pt idx="580">
                  <c:v>1439</c:v>
                </c:pt>
                <c:pt idx="581">
                  <c:v>1440</c:v>
                </c:pt>
                <c:pt idx="582">
                  <c:v>1441</c:v>
                </c:pt>
                <c:pt idx="583">
                  <c:v>1442</c:v>
                </c:pt>
                <c:pt idx="584">
                  <c:v>1443</c:v>
                </c:pt>
                <c:pt idx="585">
                  <c:v>1444</c:v>
                </c:pt>
                <c:pt idx="586">
                  <c:v>1445</c:v>
                </c:pt>
                <c:pt idx="587">
                  <c:v>1446</c:v>
                </c:pt>
                <c:pt idx="588">
                  <c:v>1447</c:v>
                </c:pt>
                <c:pt idx="589">
                  <c:v>1448</c:v>
                </c:pt>
                <c:pt idx="590">
                  <c:v>1449</c:v>
                </c:pt>
                <c:pt idx="591">
                  <c:v>1450</c:v>
                </c:pt>
                <c:pt idx="592">
                  <c:v>1451</c:v>
                </c:pt>
                <c:pt idx="593">
                  <c:v>1452</c:v>
                </c:pt>
                <c:pt idx="594">
                  <c:v>1453</c:v>
                </c:pt>
                <c:pt idx="595">
                  <c:v>1454</c:v>
                </c:pt>
                <c:pt idx="596">
                  <c:v>1455</c:v>
                </c:pt>
                <c:pt idx="597">
                  <c:v>1456</c:v>
                </c:pt>
                <c:pt idx="598">
                  <c:v>1457</c:v>
                </c:pt>
                <c:pt idx="599">
                  <c:v>1458</c:v>
                </c:pt>
                <c:pt idx="600">
                  <c:v>1459</c:v>
                </c:pt>
                <c:pt idx="601">
                  <c:v>1460</c:v>
                </c:pt>
                <c:pt idx="602">
                  <c:v>1461</c:v>
                </c:pt>
                <c:pt idx="603">
                  <c:v>1462</c:v>
                </c:pt>
                <c:pt idx="604">
                  <c:v>1463</c:v>
                </c:pt>
                <c:pt idx="605">
                  <c:v>1464</c:v>
                </c:pt>
                <c:pt idx="606">
                  <c:v>1465</c:v>
                </c:pt>
                <c:pt idx="607">
                  <c:v>1466</c:v>
                </c:pt>
                <c:pt idx="608">
                  <c:v>1467</c:v>
                </c:pt>
                <c:pt idx="609">
                  <c:v>1468</c:v>
                </c:pt>
                <c:pt idx="610">
                  <c:v>1469</c:v>
                </c:pt>
                <c:pt idx="611">
                  <c:v>1470</c:v>
                </c:pt>
                <c:pt idx="612">
                  <c:v>1471</c:v>
                </c:pt>
                <c:pt idx="613">
                  <c:v>1472</c:v>
                </c:pt>
                <c:pt idx="614">
                  <c:v>1473</c:v>
                </c:pt>
                <c:pt idx="615">
                  <c:v>1474</c:v>
                </c:pt>
                <c:pt idx="616">
                  <c:v>1475</c:v>
                </c:pt>
                <c:pt idx="617">
                  <c:v>1476</c:v>
                </c:pt>
                <c:pt idx="618">
                  <c:v>1477</c:v>
                </c:pt>
                <c:pt idx="619">
                  <c:v>1478</c:v>
                </c:pt>
                <c:pt idx="620">
                  <c:v>1479</c:v>
                </c:pt>
                <c:pt idx="621">
                  <c:v>1480</c:v>
                </c:pt>
                <c:pt idx="622">
                  <c:v>1481</c:v>
                </c:pt>
                <c:pt idx="623">
                  <c:v>1482</c:v>
                </c:pt>
                <c:pt idx="624">
                  <c:v>1483</c:v>
                </c:pt>
                <c:pt idx="625">
                  <c:v>1484</c:v>
                </c:pt>
                <c:pt idx="626">
                  <c:v>1485</c:v>
                </c:pt>
                <c:pt idx="627">
                  <c:v>1486</c:v>
                </c:pt>
                <c:pt idx="628">
                  <c:v>1487</c:v>
                </c:pt>
                <c:pt idx="629">
                  <c:v>1488</c:v>
                </c:pt>
                <c:pt idx="630">
                  <c:v>1489</c:v>
                </c:pt>
                <c:pt idx="631">
                  <c:v>1490</c:v>
                </c:pt>
                <c:pt idx="632">
                  <c:v>1491</c:v>
                </c:pt>
                <c:pt idx="633">
                  <c:v>1492</c:v>
                </c:pt>
                <c:pt idx="634">
                  <c:v>1493</c:v>
                </c:pt>
                <c:pt idx="635">
                  <c:v>1494</c:v>
                </c:pt>
                <c:pt idx="636">
                  <c:v>1495</c:v>
                </c:pt>
                <c:pt idx="637">
                  <c:v>1496</c:v>
                </c:pt>
                <c:pt idx="638">
                  <c:v>1497</c:v>
                </c:pt>
                <c:pt idx="639">
                  <c:v>1498</c:v>
                </c:pt>
                <c:pt idx="640">
                  <c:v>1499</c:v>
                </c:pt>
                <c:pt idx="641">
                  <c:v>1500</c:v>
                </c:pt>
                <c:pt idx="642">
                  <c:v>1501</c:v>
                </c:pt>
                <c:pt idx="643">
                  <c:v>1502</c:v>
                </c:pt>
                <c:pt idx="644">
                  <c:v>1503</c:v>
                </c:pt>
                <c:pt idx="645">
                  <c:v>1504</c:v>
                </c:pt>
                <c:pt idx="646">
                  <c:v>1505</c:v>
                </c:pt>
                <c:pt idx="647">
                  <c:v>1506</c:v>
                </c:pt>
                <c:pt idx="648">
                  <c:v>1507</c:v>
                </c:pt>
                <c:pt idx="649">
                  <c:v>1508</c:v>
                </c:pt>
                <c:pt idx="650">
                  <c:v>1509</c:v>
                </c:pt>
                <c:pt idx="651">
                  <c:v>1510</c:v>
                </c:pt>
                <c:pt idx="652">
                  <c:v>1511</c:v>
                </c:pt>
                <c:pt idx="653">
                  <c:v>1512</c:v>
                </c:pt>
                <c:pt idx="654">
                  <c:v>1513</c:v>
                </c:pt>
                <c:pt idx="655">
                  <c:v>1514</c:v>
                </c:pt>
                <c:pt idx="656">
                  <c:v>1515</c:v>
                </c:pt>
                <c:pt idx="657">
                  <c:v>1516</c:v>
                </c:pt>
                <c:pt idx="658">
                  <c:v>1517</c:v>
                </c:pt>
                <c:pt idx="659">
                  <c:v>1518</c:v>
                </c:pt>
                <c:pt idx="660">
                  <c:v>1519</c:v>
                </c:pt>
                <c:pt idx="661">
                  <c:v>1520</c:v>
                </c:pt>
                <c:pt idx="662">
                  <c:v>1521</c:v>
                </c:pt>
                <c:pt idx="663">
                  <c:v>1522</c:v>
                </c:pt>
                <c:pt idx="664">
                  <c:v>1523</c:v>
                </c:pt>
                <c:pt idx="665">
                  <c:v>1524</c:v>
                </c:pt>
                <c:pt idx="666">
                  <c:v>1525</c:v>
                </c:pt>
                <c:pt idx="667">
                  <c:v>1526</c:v>
                </c:pt>
                <c:pt idx="668">
                  <c:v>1527</c:v>
                </c:pt>
                <c:pt idx="669">
                  <c:v>1528</c:v>
                </c:pt>
                <c:pt idx="670">
                  <c:v>1529</c:v>
                </c:pt>
                <c:pt idx="671">
                  <c:v>1530</c:v>
                </c:pt>
                <c:pt idx="672">
                  <c:v>1531</c:v>
                </c:pt>
                <c:pt idx="673">
                  <c:v>1532</c:v>
                </c:pt>
                <c:pt idx="674">
                  <c:v>1533</c:v>
                </c:pt>
                <c:pt idx="675">
                  <c:v>1534</c:v>
                </c:pt>
                <c:pt idx="676">
                  <c:v>1535</c:v>
                </c:pt>
                <c:pt idx="677">
                  <c:v>1536</c:v>
                </c:pt>
                <c:pt idx="678">
                  <c:v>1537</c:v>
                </c:pt>
                <c:pt idx="679">
                  <c:v>1538</c:v>
                </c:pt>
                <c:pt idx="680">
                  <c:v>1539</c:v>
                </c:pt>
                <c:pt idx="681">
                  <c:v>1540</c:v>
                </c:pt>
                <c:pt idx="682">
                  <c:v>1541</c:v>
                </c:pt>
                <c:pt idx="683">
                  <c:v>1542</c:v>
                </c:pt>
                <c:pt idx="684">
                  <c:v>1543</c:v>
                </c:pt>
                <c:pt idx="685">
                  <c:v>1544</c:v>
                </c:pt>
                <c:pt idx="686">
                  <c:v>1545</c:v>
                </c:pt>
                <c:pt idx="687">
                  <c:v>1546</c:v>
                </c:pt>
                <c:pt idx="688">
                  <c:v>1547</c:v>
                </c:pt>
                <c:pt idx="689">
                  <c:v>1548</c:v>
                </c:pt>
                <c:pt idx="690">
                  <c:v>1549</c:v>
                </c:pt>
                <c:pt idx="691">
                  <c:v>1550</c:v>
                </c:pt>
                <c:pt idx="692">
                  <c:v>1551</c:v>
                </c:pt>
                <c:pt idx="693">
                  <c:v>1552</c:v>
                </c:pt>
                <c:pt idx="694">
                  <c:v>1553</c:v>
                </c:pt>
                <c:pt idx="695">
                  <c:v>1554</c:v>
                </c:pt>
                <c:pt idx="696">
                  <c:v>1555</c:v>
                </c:pt>
                <c:pt idx="697">
                  <c:v>1556</c:v>
                </c:pt>
                <c:pt idx="698">
                  <c:v>1557</c:v>
                </c:pt>
                <c:pt idx="699">
                  <c:v>1558</c:v>
                </c:pt>
                <c:pt idx="700">
                  <c:v>1559</c:v>
                </c:pt>
                <c:pt idx="701">
                  <c:v>1560</c:v>
                </c:pt>
                <c:pt idx="702">
                  <c:v>1561</c:v>
                </c:pt>
                <c:pt idx="703">
                  <c:v>1562</c:v>
                </c:pt>
                <c:pt idx="704">
                  <c:v>1563</c:v>
                </c:pt>
                <c:pt idx="705">
                  <c:v>1564</c:v>
                </c:pt>
                <c:pt idx="706">
                  <c:v>1565</c:v>
                </c:pt>
                <c:pt idx="707">
                  <c:v>1566</c:v>
                </c:pt>
                <c:pt idx="708">
                  <c:v>1567</c:v>
                </c:pt>
                <c:pt idx="709">
                  <c:v>1568</c:v>
                </c:pt>
                <c:pt idx="710">
                  <c:v>1569</c:v>
                </c:pt>
                <c:pt idx="711">
                  <c:v>1570</c:v>
                </c:pt>
                <c:pt idx="712">
                  <c:v>1571</c:v>
                </c:pt>
                <c:pt idx="713">
                  <c:v>1572</c:v>
                </c:pt>
                <c:pt idx="714">
                  <c:v>1573</c:v>
                </c:pt>
                <c:pt idx="715">
                  <c:v>1574</c:v>
                </c:pt>
                <c:pt idx="716">
                  <c:v>1575</c:v>
                </c:pt>
                <c:pt idx="717">
                  <c:v>1576</c:v>
                </c:pt>
                <c:pt idx="718">
                  <c:v>1577</c:v>
                </c:pt>
                <c:pt idx="719">
                  <c:v>1578</c:v>
                </c:pt>
                <c:pt idx="720">
                  <c:v>1579</c:v>
                </c:pt>
                <c:pt idx="721">
                  <c:v>1580</c:v>
                </c:pt>
                <c:pt idx="722">
                  <c:v>1581</c:v>
                </c:pt>
                <c:pt idx="723">
                  <c:v>1582</c:v>
                </c:pt>
                <c:pt idx="724">
                  <c:v>1583</c:v>
                </c:pt>
                <c:pt idx="725">
                  <c:v>1584</c:v>
                </c:pt>
                <c:pt idx="726">
                  <c:v>1585</c:v>
                </c:pt>
                <c:pt idx="727">
                  <c:v>1586</c:v>
                </c:pt>
                <c:pt idx="728">
                  <c:v>1587</c:v>
                </c:pt>
                <c:pt idx="729">
                  <c:v>1588</c:v>
                </c:pt>
                <c:pt idx="730">
                  <c:v>1589</c:v>
                </c:pt>
                <c:pt idx="731">
                  <c:v>1590</c:v>
                </c:pt>
                <c:pt idx="732">
                  <c:v>1591</c:v>
                </c:pt>
                <c:pt idx="733">
                  <c:v>1592</c:v>
                </c:pt>
                <c:pt idx="734">
                  <c:v>1593</c:v>
                </c:pt>
                <c:pt idx="735">
                  <c:v>1594</c:v>
                </c:pt>
                <c:pt idx="736">
                  <c:v>1595</c:v>
                </c:pt>
                <c:pt idx="737">
                  <c:v>1596</c:v>
                </c:pt>
                <c:pt idx="738">
                  <c:v>1597</c:v>
                </c:pt>
                <c:pt idx="739">
                  <c:v>1598</c:v>
                </c:pt>
                <c:pt idx="740">
                  <c:v>1599</c:v>
                </c:pt>
                <c:pt idx="741">
                  <c:v>1600</c:v>
                </c:pt>
                <c:pt idx="742">
                  <c:v>1601</c:v>
                </c:pt>
                <c:pt idx="743">
                  <c:v>1602</c:v>
                </c:pt>
                <c:pt idx="744">
                  <c:v>1603</c:v>
                </c:pt>
                <c:pt idx="745">
                  <c:v>1604</c:v>
                </c:pt>
                <c:pt idx="746">
                  <c:v>1605</c:v>
                </c:pt>
                <c:pt idx="747">
                  <c:v>1606</c:v>
                </c:pt>
                <c:pt idx="748">
                  <c:v>1607</c:v>
                </c:pt>
                <c:pt idx="749">
                  <c:v>1608</c:v>
                </c:pt>
                <c:pt idx="750">
                  <c:v>1609</c:v>
                </c:pt>
                <c:pt idx="751">
                  <c:v>1610</c:v>
                </c:pt>
                <c:pt idx="752">
                  <c:v>1611</c:v>
                </c:pt>
                <c:pt idx="753">
                  <c:v>1612</c:v>
                </c:pt>
                <c:pt idx="754">
                  <c:v>1613</c:v>
                </c:pt>
                <c:pt idx="755">
                  <c:v>1614</c:v>
                </c:pt>
                <c:pt idx="756">
                  <c:v>1615</c:v>
                </c:pt>
                <c:pt idx="757">
                  <c:v>1616</c:v>
                </c:pt>
                <c:pt idx="758">
                  <c:v>1617</c:v>
                </c:pt>
                <c:pt idx="759">
                  <c:v>1618</c:v>
                </c:pt>
                <c:pt idx="760">
                  <c:v>1619</c:v>
                </c:pt>
                <c:pt idx="761">
                  <c:v>1620</c:v>
                </c:pt>
                <c:pt idx="762">
                  <c:v>1621</c:v>
                </c:pt>
                <c:pt idx="763">
                  <c:v>1622</c:v>
                </c:pt>
                <c:pt idx="764">
                  <c:v>1623</c:v>
                </c:pt>
                <c:pt idx="765">
                  <c:v>1624</c:v>
                </c:pt>
                <c:pt idx="766">
                  <c:v>1625</c:v>
                </c:pt>
                <c:pt idx="767">
                  <c:v>1626</c:v>
                </c:pt>
                <c:pt idx="768">
                  <c:v>1627</c:v>
                </c:pt>
                <c:pt idx="769">
                  <c:v>1628</c:v>
                </c:pt>
                <c:pt idx="770">
                  <c:v>1629</c:v>
                </c:pt>
                <c:pt idx="771">
                  <c:v>1630</c:v>
                </c:pt>
                <c:pt idx="772">
                  <c:v>1631</c:v>
                </c:pt>
                <c:pt idx="773">
                  <c:v>1632</c:v>
                </c:pt>
                <c:pt idx="774">
                  <c:v>1633</c:v>
                </c:pt>
                <c:pt idx="775">
                  <c:v>1634</c:v>
                </c:pt>
                <c:pt idx="776">
                  <c:v>1635</c:v>
                </c:pt>
                <c:pt idx="777">
                  <c:v>1636</c:v>
                </c:pt>
                <c:pt idx="778">
                  <c:v>1637</c:v>
                </c:pt>
                <c:pt idx="779">
                  <c:v>1638</c:v>
                </c:pt>
                <c:pt idx="780">
                  <c:v>1639</c:v>
                </c:pt>
                <c:pt idx="781">
                  <c:v>1640</c:v>
                </c:pt>
                <c:pt idx="782">
                  <c:v>1641</c:v>
                </c:pt>
                <c:pt idx="783">
                  <c:v>1642</c:v>
                </c:pt>
                <c:pt idx="784">
                  <c:v>1643</c:v>
                </c:pt>
                <c:pt idx="785">
                  <c:v>1644</c:v>
                </c:pt>
                <c:pt idx="786">
                  <c:v>1645</c:v>
                </c:pt>
                <c:pt idx="787">
                  <c:v>1646</c:v>
                </c:pt>
                <c:pt idx="788">
                  <c:v>1647</c:v>
                </c:pt>
                <c:pt idx="789">
                  <c:v>1648</c:v>
                </c:pt>
                <c:pt idx="790">
                  <c:v>1649</c:v>
                </c:pt>
                <c:pt idx="791">
                  <c:v>1650</c:v>
                </c:pt>
                <c:pt idx="792">
                  <c:v>1651</c:v>
                </c:pt>
                <c:pt idx="793">
                  <c:v>1652</c:v>
                </c:pt>
                <c:pt idx="794">
                  <c:v>1653</c:v>
                </c:pt>
                <c:pt idx="795">
                  <c:v>1654</c:v>
                </c:pt>
                <c:pt idx="796">
                  <c:v>1655</c:v>
                </c:pt>
                <c:pt idx="797">
                  <c:v>1656</c:v>
                </c:pt>
                <c:pt idx="798">
                  <c:v>1657</c:v>
                </c:pt>
                <c:pt idx="799">
                  <c:v>1658</c:v>
                </c:pt>
                <c:pt idx="800">
                  <c:v>1659</c:v>
                </c:pt>
                <c:pt idx="801">
                  <c:v>1660</c:v>
                </c:pt>
                <c:pt idx="802">
                  <c:v>1661</c:v>
                </c:pt>
                <c:pt idx="803">
                  <c:v>1662</c:v>
                </c:pt>
                <c:pt idx="804">
                  <c:v>1663</c:v>
                </c:pt>
                <c:pt idx="805">
                  <c:v>1664</c:v>
                </c:pt>
                <c:pt idx="806">
                  <c:v>1665</c:v>
                </c:pt>
                <c:pt idx="807">
                  <c:v>1666</c:v>
                </c:pt>
                <c:pt idx="808">
                  <c:v>1667</c:v>
                </c:pt>
                <c:pt idx="809">
                  <c:v>1668</c:v>
                </c:pt>
                <c:pt idx="810">
                  <c:v>1669</c:v>
                </c:pt>
                <c:pt idx="811">
                  <c:v>1670</c:v>
                </c:pt>
                <c:pt idx="812">
                  <c:v>1671</c:v>
                </c:pt>
                <c:pt idx="813">
                  <c:v>1672</c:v>
                </c:pt>
                <c:pt idx="814">
                  <c:v>1673</c:v>
                </c:pt>
                <c:pt idx="815">
                  <c:v>1674</c:v>
                </c:pt>
                <c:pt idx="816">
                  <c:v>1675</c:v>
                </c:pt>
                <c:pt idx="817">
                  <c:v>1676</c:v>
                </c:pt>
                <c:pt idx="818">
                  <c:v>1677</c:v>
                </c:pt>
                <c:pt idx="819">
                  <c:v>1678</c:v>
                </c:pt>
                <c:pt idx="820">
                  <c:v>1679</c:v>
                </c:pt>
                <c:pt idx="821">
                  <c:v>1680</c:v>
                </c:pt>
                <c:pt idx="822">
                  <c:v>1681</c:v>
                </c:pt>
                <c:pt idx="823">
                  <c:v>1682</c:v>
                </c:pt>
                <c:pt idx="824">
                  <c:v>1683</c:v>
                </c:pt>
                <c:pt idx="825">
                  <c:v>1684</c:v>
                </c:pt>
                <c:pt idx="826">
                  <c:v>1685</c:v>
                </c:pt>
                <c:pt idx="827">
                  <c:v>1686</c:v>
                </c:pt>
                <c:pt idx="828">
                  <c:v>1687</c:v>
                </c:pt>
                <c:pt idx="829">
                  <c:v>1688</c:v>
                </c:pt>
                <c:pt idx="830">
                  <c:v>1689</c:v>
                </c:pt>
                <c:pt idx="831">
                  <c:v>1690</c:v>
                </c:pt>
                <c:pt idx="832">
                  <c:v>1691</c:v>
                </c:pt>
                <c:pt idx="833">
                  <c:v>1692</c:v>
                </c:pt>
                <c:pt idx="834">
                  <c:v>1693</c:v>
                </c:pt>
                <c:pt idx="835">
                  <c:v>1694</c:v>
                </c:pt>
                <c:pt idx="836">
                  <c:v>1695</c:v>
                </c:pt>
                <c:pt idx="837">
                  <c:v>1696</c:v>
                </c:pt>
                <c:pt idx="838">
                  <c:v>1697</c:v>
                </c:pt>
                <c:pt idx="839">
                  <c:v>1698</c:v>
                </c:pt>
                <c:pt idx="840">
                  <c:v>1699</c:v>
                </c:pt>
                <c:pt idx="841">
                  <c:v>1700</c:v>
                </c:pt>
                <c:pt idx="842">
                  <c:v>1701</c:v>
                </c:pt>
                <c:pt idx="843">
                  <c:v>1702</c:v>
                </c:pt>
                <c:pt idx="844">
                  <c:v>1703</c:v>
                </c:pt>
                <c:pt idx="845">
                  <c:v>1704</c:v>
                </c:pt>
                <c:pt idx="846">
                  <c:v>1705</c:v>
                </c:pt>
                <c:pt idx="847">
                  <c:v>1706</c:v>
                </c:pt>
                <c:pt idx="848">
                  <c:v>1707</c:v>
                </c:pt>
                <c:pt idx="849">
                  <c:v>1708</c:v>
                </c:pt>
                <c:pt idx="850">
                  <c:v>1709</c:v>
                </c:pt>
                <c:pt idx="851">
                  <c:v>1710</c:v>
                </c:pt>
                <c:pt idx="852">
                  <c:v>1711</c:v>
                </c:pt>
                <c:pt idx="853">
                  <c:v>1712</c:v>
                </c:pt>
                <c:pt idx="854">
                  <c:v>1713</c:v>
                </c:pt>
                <c:pt idx="855">
                  <c:v>1714</c:v>
                </c:pt>
                <c:pt idx="856">
                  <c:v>1715</c:v>
                </c:pt>
                <c:pt idx="857">
                  <c:v>1716</c:v>
                </c:pt>
              </c:numCache>
            </c:numRef>
          </c:xVal>
          <c:yVal>
            <c:numRef>
              <c:f>'spammer_order - 副本'!$L$860:$L$1717</c:f>
              <c:numCache>
                <c:formatCode>General</c:formatCode>
                <c:ptCount val="858"/>
                <c:pt idx="0">
                  <c:v>122</c:v>
                </c:pt>
                <c:pt idx="1">
                  <c:v>2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0</c:v>
                </c:pt>
                <c:pt idx="10">
                  <c:v>16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5</c:v>
                </c:pt>
                <c:pt idx="17">
                  <c:v>1</c:v>
                </c:pt>
                <c:pt idx="18">
                  <c:v>3</c:v>
                </c:pt>
                <c:pt idx="19">
                  <c:v>5</c:v>
                </c:pt>
                <c:pt idx="20">
                  <c:v>1</c:v>
                </c:pt>
                <c:pt idx="21">
                  <c:v>7</c:v>
                </c:pt>
                <c:pt idx="22">
                  <c:v>3</c:v>
                </c:pt>
                <c:pt idx="23">
                  <c:v>1</c:v>
                </c:pt>
                <c:pt idx="24">
                  <c:v>0</c:v>
                </c:pt>
                <c:pt idx="25">
                  <c:v>15</c:v>
                </c:pt>
                <c:pt idx="26">
                  <c:v>4</c:v>
                </c:pt>
                <c:pt idx="27">
                  <c:v>5</c:v>
                </c:pt>
                <c:pt idx="28">
                  <c:v>0</c:v>
                </c:pt>
                <c:pt idx="29">
                  <c:v>1</c:v>
                </c:pt>
                <c:pt idx="30">
                  <c:v>8</c:v>
                </c:pt>
                <c:pt idx="31">
                  <c:v>0</c:v>
                </c:pt>
                <c:pt idx="32">
                  <c:v>0</c:v>
                </c:pt>
                <c:pt idx="33">
                  <c:v>4</c:v>
                </c:pt>
                <c:pt idx="34">
                  <c:v>23</c:v>
                </c:pt>
                <c:pt idx="35">
                  <c:v>5</c:v>
                </c:pt>
                <c:pt idx="36">
                  <c:v>19</c:v>
                </c:pt>
                <c:pt idx="37">
                  <c:v>32</c:v>
                </c:pt>
                <c:pt idx="38">
                  <c:v>7</c:v>
                </c:pt>
                <c:pt idx="39">
                  <c:v>5</c:v>
                </c:pt>
                <c:pt idx="40">
                  <c:v>1</c:v>
                </c:pt>
                <c:pt idx="41">
                  <c:v>12</c:v>
                </c:pt>
                <c:pt idx="42">
                  <c:v>16</c:v>
                </c:pt>
                <c:pt idx="43">
                  <c:v>23</c:v>
                </c:pt>
                <c:pt idx="44">
                  <c:v>1</c:v>
                </c:pt>
                <c:pt idx="45">
                  <c:v>0</c:v>
                </c:pt>
                <c:pt idx="46">
                  <c:v>2</c:v>
                </c:pt>
                <c:pt idx="47">
                  <c:v>13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3</c:v>
                </c:pt>
                <c:pt idx="52">
                  <c:v>1</c:v>
                </c:pt>
                <c:pt idx="53">
                  <c:v>1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3</c:v>
                </c:pt>
                <c:pt idx="60">
                  <c:v>0</c:v>
                </c:pt>
                <c:pt idx="61">
                  <c:v>0</c:v>
                </c:pt>
                <c:pt idx="62">
                  <c:v>19</c:v>
                </c:pt>
                <c:pt idx="63">
                  <c:v>6</c:v>
                </c:pt>
                <c:pt idx="64">
                  <c:v>2</c:v>
                </c:pt>
                <c:pt idx="65">
                  <c:v>2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2</c:v>
                </c:pt>
                <c:pt idx="70">
                  <c:v>0</c:v>
                </c:pt>
                <c:pt idx="71">
                  <c:v>2</c:v>
                </c:pt>
                <c:pt idx="72">
                  <c:v>4</c:v>
                </c:pt>
                <c:pt idx="73">
                  <c:v>2</c:v>
                </c:pt>
                <c:pt idx="74">
                  <c:v>11</c:v>
                </c:pt>
                <c:pt idx="75">
                  <c:v>0</c:v>
                </c:pt>
                <c:pt idx="76">
                  <c:v>8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5</c:v>
                </c:pt>
                <c:pt idx="81">
                  <c:v>1</c:v>
                </c:pt>
                <c:pt idx="82">
                  <c:v>7</c:v>
                </c:pt>
                <c:pt idx="83">
                  <c:v>5</c:v>
                </c:pt>
                <c:pt idx="84">
                  <c:v>1</c:v>
                </c:pt>
                <c:pt idx="85">
                  <c:v>0</c:v>
                </c:pt>
                <c:pt idx="86">
                  <c:v>2</c:v>
                </c:pt>
                <c:pt idx="87">
                  <c:v>0</c:v>
                </c:pt>
                <c:pt idx="88">
                  <c:v>2</c:v>
                </c:pt>
                <c:pt idx="89">
                  <c:v>6</c:v>
                </c:pt>
                <c:pt idx="90">
                  <c:v>0</c:v>
                </c:pt>
                <c:pt idx="91">
                  <c:v>2</c:v>
                </c:pt>
                <c:pt idx="92">
                  <c:v>1</c:v>
                </c:pt>
                <c:pt idx="93">
                  <c:v>2</c:v>
                </c:pt>
                <c:pt idx="94">
                  <c:v>0</c:v>
                </c:pt>
                <c:pt idx="95">
                  <c:v>1</c:v>
                </c:pt>
                <c:pt idx="96">
                  <c:v>0</c:v>
                </c:pt>
                <c:pt idx="97">
                  <c:v>1</c:v>
                </c:pt>
                <c:pt idx="98">
                  <c:v>1</c:v>
                </c:pt>
                <c:pt idx="99">
                  <c:v>5</c:v>
                </c:pt>
                <c:pt idx="100">
                  <c:v>0</c:v>
                </c:pt>
                <c:pt idx="101">
                  <c:v>4</c:v>
                </c:pt>
                <c:pt idx="102">
                  <c:v>0</c:v>
                </c:pt>
                <c:pt idx="103">
                  <c:v>7</c:v>
                </c:pt>
                <c:pt idx="104">
                  <c:v>9</c:v>
                </c:pt>
                <c:pt idx="105">
                  <c:v>0</c:v>
                </c:pt>
                <c:pt idx="106">
                  <c:v>1</c:v>
                </c:pt>
                <c:pt idx="107">
                  <c:v>0</c:v>
                </c:pt>
                <c:pt idx="108">
                  <c:v>11</c:v>
                </c:pt>
                <c:pt idx="109">
                  <c:v>1</c:v>
                </c:pt>
                <c:pt idx="110">
                  <c:v>0</c:v>
                </c:pt>
                <c:pt idx="111">
                  <c:v>4</c:v>
                </c:pt>
                <c:pt idx="112">
                  <c:v>2</c:v>
                </c:pt>
                <c:pt idx="113">
                  <c:v>1</c:v>
                </c:pt>
                <c:pt idx="114">
                  <c:v>7</c:v>
                </c:pt>
                <c:pt idx="115">
                  <c:v>0</c:v>
                </c:pt>
                <c:pt idx="116">
                  <c:v>2</c:v>
                </c:pt>
                <c:pt idx="117">
                  <c:v>2</c:v>
                </c:pt>
                <c:pt idx="118">
                  <c:v>1</c:v>
                </c:pt>
                <c:pt idx="119">
                  <c:v>5</c:v>
                </c:pt>
                <c:pt idx="120">
                  <c:v>1</c:v>
                </c:pt>
                <c:pt idx="121">
                  <c:v>3</c:v>
                </c:pt>
                <c:pt idx="122">
                  <c:v>0</c:v>
                </c:pt>
                <c:pt idx="123">
                  <c:v>4</c:v>
                </c:pt>
                <c:pt idx="124">
                  <c:v>3</c:v>
                </c:pt>
                <c:pt idx="125">
                  <c:v>1</c:v>
                </c:pt>
                <c:pt idx="126">
                  <c:v>0</c:v>
                </c:pt>
                <c:pt idx="127">
                  <c:v>0</c:v>
                </c:pt>
                <c:pt idx="128">
                  <c:v>3</c:v>
                </c:pt>
                <c:pt idx="129">
                  <c:v>1</c:v>
                </c:pt>
                <c:pt idx="130">
                  <c:v>4</c:v>
                </c:pt>
                <c:pt idx="131">
                  <c:v>2</c:v>
                </c:pt>
                <c:pt idx="132">
                  <c:v>2</c:v>
                </c:pt>
                <c:pt idx="133">
                  <c:v>1</c:v>
                </c:pt>
                <c:pt idx="134">
                  <c:v>0</c:v>
                </c:pt>
                <c:pt idx="135">
                  <c:v>1</c:v>
                </c:pt>
                <c:pt idx="136">
                  <c:v>0</c:v>
                </c:pt>
                <c:pt idx="137">
                  <c:v>4</c:v>
                </c:pt>
                <c:pt idx="138">
                  <c:v>4</c:v>
                </c:pt>
                <c:pt idx="139">
                  <c:v>6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5</c:v>
                </c:pt>
                <c:pt idx="144">
                  <c:v>5</c:v>
                </c:pt>
                <c:pt idx="145">
                  <c:v>0</c:v>
                </c:pt>
                <c:pt idx="146">
                  <c:v>5</c:v>
                </c:pt>
                <c:pt idx="147">
                  <c:v>0</c:v>
                </c:pt>
                <c:pt idx="148">
                  <c:v>0</c:v>
                </c:pt>
                <c:pt idx="149">
                  <c:v>3</c:v>
                </c:pt>
                <c:pt idx="150">
                  <c:v>4</c:v>
                </c:pt>
                <c:pt idx="151">
                  <c:v>0</c:v>
                </c:pt>
                <c:pt idx="152">
                  <c:v>1</c:v>
                </c:pt>
                <c:pt idx="153">
                  <c:v>1</c:v>
                </c:pt>
                <c:pt idx="154">
                  <c:v>5</c:v>
                </c:pt>
                <c:pt idx="155">
                  <c:v>0</c:v>
                </c:pt>
                <c:pt idx="156">
                  <c:v>7</c:v>
                </c:pt>
                <c:pt idx="157">
                  <c:v>0</c:v>
                </c:pt>
                <c:pt idx="158">
                  <c:v>0</c:v>
                </c:pt>
                <c:pt idx="159">
                  <c:v>1</c:v>
                </c:pt>
                <c:pt idx="160">
                  <c:v>8</c:v>
                </c:pt>
                <c:pt idx="161">
                  <c:v>2</c:v>
                </c:pt>
                <c:pt idx="162">
                  <c:v>1</c:v>
                </c:pt>
                <c:pt idx="163">
                  <c:v>0</c:v>
                </c:pt>
                <c:pt idx="164">
                  <c:v>2</c:v>
                </c:pt>
                <c:pt idx="165">
                  <c:v>0</c:v>
                </c:pt>
                <c:pt idx="166">
                  <c:v>2</c:v>
                </c:pt>
                <c:pt idx="167">
                  <c:v>5</c:v>
                </c:pt>
                <c:pt idx="168">
                  <c:v>3</c:v>
                </c:pt>
                <c:pt idx="169">
                  <c:v>3</c:v>
                </c:pt>
                <c:pt idx="170">
                  <c:v>1</c:v>
                </c:pt>
                <c:pt idx="171">
                  <c:v>2</c:v>
                </c:pt>
                <c:pt idx="172">
                  <c:v>1</c:v>
                </c:pt>
                <c:pt idx="173">
                  <c:v>0</c:v>
                </c:pt>
                <c:pt idx="174">
                  <c:v>10</c:v>
                </c:pt>
                <c:pt idx="175">
                  <c:v>0</c:v>
                </c:pt>
                <c:pt idx="176">
                  <c:v>1</c:v>
                </c:pt>
                <c:pt idx="177">
                  <c:v>1</c:v>
                </c:pt>
                <c:pt idx="178">
                  <c:v>0</c:v>
                </c:pt>
                <c:pt idx="179">
                  <c:v>0</c:v>
                </c:pt>
                <c:pt idx="180">
                  <c:v>2</c:v>
                </c:pt>
                <c:pt idx="181">
                  <c:v>9</c:v>
                </c:pt>
                <c:pt idx="182">
                  <c:v>12</c:v>
                </c:pt>
                <c:pt idx="183">
                  <c:v>3</c:v>
                </c:pt>
                <c:pt idx="184">
                  <c:v>0</c:v>
                </c:pt>
                <c:pt idx="185">
                  <c:v>0</c:v>
                </c:pt>
                <c:pt idx="186">
                  <c:v>4</c:v>
                </c:pt>
                <c:pt idx="187">
                  <c:v>7</c:v>
                </c:pt>
                <c:pt idx="188">
                  <c:v>4</c:v>
                </c:pt>
                <c:pt idx="189">
                  <c:v>2</c:v>
                </c:pt>
                <c:pt idx="190">
                  <c:v>0</c:v>
                </c:pt>
                <c:pt idx="191">
                  <c:v>0</c:v>
                </c:pt>
                <c:pt idx="192">
                  <c:v>2</c:v>
                </c:pt>
                <c:pt idx="193">
                  <c:v>0</c:v>
                </c:pt>
                <c:pt idx="194">
                  <c:v>0</c:v>
                </c:pt>
                <c:pt idx="195">
                  <c:v>2</c:v>
                </c:pt>
                <c:pt idx="196">
                  <c:v>9</c:v>
                </c:pt>
                <c:pt idx="197">
                  <c:v>0</c:v>
                </c:pt>
                <c:pt idx="198">
                  <c:v>3</c:v>
                </c:pt>
                <c:pt idx="199">
                  <c:v>19</c:v>
                </c:pt>
                <c:pt idx="200">
                  <c:v>2</c:v>
                </c:pt>
                <c:pt idx="201">
                  <c:v>1</c:v>
                </c:pt>
                <c:pt idx="202">
                  <c:v>0</c:v>
                </c:pt>
                <c:pt idx="203">
                  <c:v>2</c:v>
                </c:pt>
                <c:pt idx="204">
                  <c:v>1</c:v>
                </c:pt>
                <c:pt idx="205">
                  <c:v>3</c:v>
                </c:pt>
                <c:pt idx="206">
                  <c:v>3</c:v>
                </c:pt>
                <c:pt idx="207">
                  <c:v>1</c:v>
                </c:pt>
                <c:pt idx="208">
                  <c:v>5</c:v>
                </c:pt>
                <c:pt idx="209">
                  <c:v>3</c:v>
                </c:pt>
                <c:pt idx="210">
                  <c:v>5</c:v>
                </c:pt>
                <c:pt idx="211">
                  <c:v>0</c:v>
                </c:pt>
                <c:pt idx="212">
                  <c:v>0</c:v>
                </c:pt>
                <c:pt idx="213">
                  <c:v>10</c:v>
                </c:pt>
                <c:pt idx="214">
                  <c:v>7</c:v>
                </c:pt>
                <c:pt idx="215">
                  <c:v>10</c:v>
                </c:pt>
                <c:pt idx="216">
                  <c:v>0</c:v>
                </c:pt>
                <c:pt idx="217">
                  <c:v>44</c:v>
                </c:pt>
                <c:pt idx="218">
                  <c:v>4</c:v>
                </c:pt>
                <c:pt idx="219">
                  <c:v>2</c:v>
                </c:pt>
                <c:pt idx="220">
                  <c:v>12</c:v>
                </c:pt>
                <c:pt idx="221">
                  <c:v>5</c:v>
                </c:pt>
                <c:pt idx="222">
                  <c:v>1</c:v>
                </c:pt>
                <c:pt idx="223">
                  <c:v>2</c:v>
                </c:pt>
                <c:pt idx="224">
                  <c:v>0</c:v>
                </c:pt>
                <c:pt idx="225">
                  <c:v>3</c:v>
                </c:pt>
                <c:pt idx="226">
                  <c:v>1</c:v>
                </c:pt>
                <c:pt idx="227">
                  <c:v>0</c:v>
                </c:pt>
                <c:pt idx="228">
                  <c:v>4</c:v>
                </c:pt>
                <c:pt idx="229">
                  <c:v>1</c:v>
                </c:pt>
                <c:pt idx="230">
                  <c:v>0</c:v>
                </c:pt>
                <c:pt idx="231">
                  <c:v>2</c:v>
                </c:pt>
                <c:pt idx="232">
                  <c:v>6</c:v>
                </c:pt>
                <c:pt idx="233">
                  <c:v>0</c:v>
                </c:pt>
                <c:pt idx="234">
                  <c:v>4</c:v>
                </c:pt>
                <c:pt idx="235">
                  <c:v>1</c:v>
                </c:pt>
                <c:pt idx="236">
                  <c:v>1</c:v>
                </c:pt>
                <c:pt idx="237">
                  <c:v>2</c:v>
                </c:pt>
                <c:pt idx="238">
                  <c:v>6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8</c:v>
                </c:pt>
                <c:pt idx="244">
                  <c:v>3</c:v>
                </c:pt>
                <c:pt idx="245">
                  <c:v>20</c:v>
                </c:pt>
                <c:pt idx="246">
                  <c:v>2</c:v>
                </c:pt>
                <c:pt idx="247">
                  <c:v>3</c:v>
                </c:pt>
                <c:pt idx="248">
                  <c:v>0</c:v>
                </c:pt>
                <c:pt idx="249">
                  <c:v>1</c:v>
                </c:pt>
                <c:pt idx="250">
                  <c:v>4</c:v>
                </c:pt>
                <c:pt idx="251">
                  <c:v>2</c:v>
                </c:pt>
                <c:pt idx="252">
                  <c:v>4</c:v>
                </c:pt>
                <c:pt idx="253">
                  <c:v>15</c:v>
                </c:pt>
                <c:pt idx="254">
                  <c:v>2</c:v>
                </c:pt>
                <c:pt idx="255">
                  <c:v>1</c:v>
                </c:pt>
                <c:pt idx="256">
                  <c:v>3</c:v>
                </c:pt>
                <c:pt idx="257">
                  <c:v>2</c:v>
                </c:pt>
                <c:pt idx="258">
                  <c:v>3</c:v>
                </c:pt>
                <c:pt idx="259">
                  <c:v>0</c:v>
                </c:pt>
                <c:pt idx="260">
                  <c:v>1</c:v>
                </c:pt>
                <c:pt idx="261">
                  <c:v>1</c:v>
                </c:pt>
                <c:pt idx="262">
                  <c:v>10</c:v>
                </c:pt>
                <c:pt idx="263">
                  <c:v>1</c:v>
                </c:pt>
                <c:pt idx="264">
                  <c:v>3</c:v>
                </c:pt>
                <c:pt idx="265">
                  <c:v>6</c:v>
                </c:pt>
                <c:pt idx="266">
                  <c:v>0</c:v>
                </c:pt>
                <c:pt idx="267">
                  <c:v>5</c:v>
                </c:pt>
                <c:pt idx="268">
                  <c:v>1</c:v>
                </c:pt>
                <c:pt idx="269">
                  <c:v>0</c:v>
                </c:pt>
                <c:pt idx="270">
                  <c:v>2</c:v>
                </c:pt>
                <c:pt idx="271">
                  <c:v>9</c:v>
                </c:pt>
                <c:pt idx="272">
                  <c:v>1</c:v>
                </c:pt>
                <c:pt idx="273">
                  <c:v>0</c:v>
                </c:pt>
                <c:pt idx="274">
                  <c:v>1</c:v>
                </c:pt>
                <c:pt idx="275">
                  <c:v>0</c:v>
                </c:pt>
                <c:pt idx="276">
                  <c:v>4</c:v>
                </c:pt>
                <c:pt idx="277">
                  <c:v>6</c:v>
                </c:pt>
                <c:pt idx="278">
                  <c:v>0</c:v>
                </c:pt>
                <c:pt idx="279">
                  <c:v>1</c:v>
                </c:pt>
                <c:pt idx="280">
                  <c:v>1</c:v>
                </c:pt>
                <c:pt idx="281">
                  <c:v>2</c:v>
                </c:pt>
                <c:pt idx="282">
                  <c:v>4</c:v>
                </c:pt>
                <c:pt idx="283">
                  <c:v>1</c:v>
                </c:pt>
                <c:pt idx="284">
                  <c:v>8</c:v>
                </c:pt>
                <c:pt idx="285">
                  <c:v>2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0</c:v>
                </c:pt>
                <c:pt idx="290">
                  <c:v>11</c:v>
                </c:pt>
                <c:pt idx="291">
                  <c:v>2</c:v>
                </c:pt>
                <c:pt idx="292">
                  <c:v>3</c:v>
                </c:pt>
                <c:pt idx="293">
                  <c:v>1</c:v>
                </c:pt>
                <c:pt idx="294">
                  <c:v>4</c:v>
                </c:pt>
                <c:pt idx="295">
                  <c:v>8</c:v>
                </c:pt>
                <c:pt idx="296">
                  <c:v>3</c:v>
                </c:pt>
                <c:pt idx="297">
                  <c:v>24</c:v>
                </c:pt>
                <c:pt idx="298">
                  <c:v>7</c:v>
                </c:pt>
                <c:pt idx="299">
                  <c:v>2</c:v>
                </c:pt>
                <c:pt idx="300">
                  <c:v>3</c:v>
                </c:pt>
                <c:pt idx="301">
                  <c:v>4</c:v>
                </c:pt>
                <c:pt idx="302">
                  <c:v>0</c:v>
                </c:pt>
                <c:pt idx="303">
                  <c:v>5</c:v>
                </c:pt>
                <c:pt idx="304">
                  <c:v>12</c:v>
                </c:pt>
                <c:pt idx="305">
                  <c:v>1</c:v>
                </c:pt>
                <c:pt idx="306">
                  <c:v>8</c:v>
                </c:pt>
                <c:pt idx="307">
                  <c:v>0</c:v>
                </c:pt>
                <c:pt idx="308">
                  <c:v>1</c:v>
                </c:pt>
                <c:pt idx="309">
                  <c:v>0</c:v>
                </c:pt>
                <c:pt idx="310">
                  <c:v>0</c:v>
                </c:pt>
                <c:pt idx="311">
                  <c:v>17</c:v>
                </c:pt>
                <c:pt idx="312">
                  <c:v>0</c:v>
                </c:pt>
                <c:pt idx="313">
                  <c:v>18</c:v>
                </c:pt>
                <c:pt idx="314">
                  <c:v>0</c:v>
                </c:pt>
                <c:pt idx="315">
                  <c:v>14</c:v>
                </c:pt>
                <c:pt idx="316">
                  <c:v>0</c:v>
                </c:pt>
                <c:pt idx="317">
                  <c:v>7</c:v>
                </c:pt>
                <c:pt idx="318">
                  <c:v>4</c:v>
                </c:pt>
                <c:pt idx="319">
                  <c:v>0</c:v>
                </c:pt>
                <c:pt idx="320">
                  <c:v>12</c:v>
                </c:pt>
                <c:pt idx="321">
                  <c:v>8</c:v>
                </c:pt>
                <c:pt idx="322">
                  <c:v>0</c:v>
                </c:pt>
                <c:pt idx="323">
                  <c:v>1</c:v>
                </c:pt>
                <c:pt idx="324">
                  <c:v>2</c:v>
                </c:pt>
                <c:pt idx="325">
                  <c:v>0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0</c:v>
                </c:pt>
                <c:pt idx="330">
                  <c:v>4</c:v>
                </c:pt>
                <c:pt idx="331">
                  <c:v>2</c:v>
                </c:pt>
                <c:pt idx="332">
                  <c:v>1</c:v>
                </c:pt>
                <c:pt idx="333">
                  <c:v>1</c:v>
                </c:pt>
                <c:pt idx="334">
                  <c:v>3</c:v>
                </c:pt>
                <c:pt idx="335">
                  <c:v>2</c:v>
                </c:pt>
                <c:pt idx="336">
                  <c:v>2</c:v>
                </c:pt>
                <c:pt idx="337">
                  <c:v>4</c:v>
                </c:pt>
                <c:pt idx="338">
                  <c:v>0</c:v>
                </c:pt>
                <c:pt idx="339">
                  <c:v>2</c:v>
                </c:pt>
                <c:pt idx="340">
                  <c:v>0</c:v>
                </c:pt>
                <c:pt idx="341">
                  <c:v>1</c:v>
                </c:pt>
                <c:pt idx="342">
                  <c:v>2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1</c:v>
                </c:pt>
                <c:pt idx="347">
                  <c:v>2</c:v>
                </c:pt>
                <c:pt idx="348">
                  <c:v>1</c:v>
                </c:pt>
                <c:pt idx="349">
                  <c:v>7</c:v>
                </c:pt>
                <c:pt idx="350">
                  <c:v>2</c:v>
                </c:pt>
                <c:pt idx="351">
                  <c:v>3</c:v>
                </c:pt>
                <c:pt idx="352">
                  <c:v>0</c:v>
                </c:pt>
                <c:pt idx="353">
                  <c:v>0</c:v>
                </c:pt>
                <c:pt idx="354">
                  <c:v>2</c:v>
                </c:pt>
                <c:pt idx="355">
                  <c:v>3</c:v>
                </c:pt>
                <c:pt idx="356">
                  <c:v>0</c:v>
                </c:pt>
                <c:pt idx="357">
                  <c:v>0</c:v>
                </c:pt>
                <c:pt idx="358">
                  <c:v>4</c:v>
                </c:pt>
                <c:pt idx="359">
                  <c:v>14</c:v>
                </c:pt>
                <c:pt idx="360">
                  <c:v>0</c:v>
                </c:pt>
                <c:pt idx="361">
                  <c:v>2</c:v>
                </c:pt>
                <c:pt idx="362">
                  <c:v>0</c:v>
                </c:pt>
                <c:pt idx="363">
                  <c:v>1</c:v>
                </c:pt>
                <c:pt idx="364">
                  <c:v>7</c:v>
                </c:pt>
                <c:pt idx="365">
                  <c:v>0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6</c:v>
                </c:pt>
                <c:pt idx="370">
                  <c:v>0</c:v>
                </c:pt>
                <c:pt idx="371">
                  <c:v>1</c:v>
                </c:pt>
                <c:pt idx="372">
                  <c:v>0</c:v>
                </c:pt>
                <c:pt idx="373">
                  <c:v>1</c:v>
                </c:pt>
                <c:pt idx="374">
                  <c:v>10</c:v>
                </c:pt>
                <c:pt idx="375">
                  <c:v>1</c:v>
                </c:pt>
                <c:pt idx="376">
                  <c:v>6</c:v>
                </c:pt>
                <c:pt idx="377">
                  <c:v>14</c:v>
                </c:pt>
                <c:pt idx="378">
                  <c:v>0</c:v>
                </c:pt>
                <c:pt idx="379">
                  <c:v>4</c:v>
                </c:pt>
                <c:pt idx="380">
                  <c:v>10</c:v>
                </c:pt>
                <c:pt idx="381">
                  <c:v>0</c:v>
                </c:pt>
                <c:pt idx="382">
                  <c:v>2</c:v>
                </c:pt>
                <c:pt idx="383">
                  <c:v>0</c:v>
                </c:pt>
                <c:pt idx="384">
                  <c:v>3</c:v>
                </c:pt>
                <c:pt idx="385">
                  <c:v>1</c:v>
                </c:pt>
                <c:pt idx="386">
                  <c:v>3</c:v>
                </c:pt>
                <c:pt idx="387">
                  <c:v>0</c:v>
                </c:pt>
                <c:pt idx="388">
                  <c:v>1</c:v>
                </c:pt>
                <c:pt idx="389">
                  <c:v>3</c:v>
                </c:pt>
                <c:pt idx="390">
                  <c:v>16</c:v>
                </c:pt>
                <c:pt idx="391">
                  <c:v>3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4</c:v>
                </c:pt>
                <c:pt idx="396">
                  <c:v>1</c:v>
                </c:pt>
                <c:pt idx="397">
                  <c:v>0</c:v>
                </c:pt>
                <c:pt idx="398">
                  <c:v>0</c:v>
                </c:pt>
                <c:pt idx="399">
                  <c:v>6</c:v>
                </c:pt>
                <c:pt idx="400">
                  <c:v>9</c:v>
                </c:pt>
                <c:pt idx="401">
                  <c:v>5</c:v>
                </c:pt>
                <c:pt idx="402">
                  <c:v>1</c:v>
                </c:pt>
                <c:pt idx="403">
                  <c:v>2</c:v>
                </c:pt>
                <c:pt idx="404">
                  <c:v>9</c:v>
                </c:pt>
                <c:pt idx="405">
                  <c:v>2</c:v>
                </c:pt>
                <c:pt idx="406">
                  <c:v>0</c:v>
                </c:pt>
                <c:pt idx="407">
                  <c:v>1</c:v>
                </c:pt>
                <c:pt idx="408">
                  <c:v>1</c:v>
                </c:pt>
                <c:pt idx="409">
                  <c:v>3</c:v>
                </c:pt>
                <c:pt idx="410">
                  <c:v>2</c:v>
                </c:pt>
                <c:pt idx="411">
                  <c:v>5</c:v>
                </c:pt>
                <c:pt idx="412">
                  <c:v>6</c:v>
                </c:pt>
                <c:pt idx="413">
                  <c:v>6</c:v>
                </c:pt>
                <c:pt idx="414">
                  <c:v>0</c:v>
                </c:pt>
                <c:pt idx="415">
                  <c:v>0</c:v>
                </c:pt>
                <c:pt idx="416">
                  <c:v>7</c:v>
                </c:pt>
                <c:pt idx="417">
                  <c:v>0</c:v>
                </c:pt>
                <c:pt idx="418">
                  <c:v>12</c:v>
                </c:pt>
                <c:pt idx="419">
                  <c:v>0</c:v>
                </c:pt>
                <c:pt idx="420">
                  <c:v>1</c:v>
                </c:pt>
                <c:pt idx="421">
                  <c:v>8</c:v>
                </c:pt>
                <c:pt idx="422">
                  <c:v>0</c:v>
                </c:pt>
                <c:pt idx="423">
                  <c:v>0</c:v>
                </c:pt>
                <c:pt idx="424">
                  <c:v>10</c:v>
                </c:pt>
                <c:pt idx="425">
                  <c:v>2</c:v>
                </c:pt>
                <c:pt idx="426">
                  <c:v>1</c:v>
                </c:pt>
                <c:pt idx="427">
                  <c:v>0</c:v>
                </c:pt>
                <c:pt idx="428">
                  <c:v>6</c:v>
                </c:pt>
                <c:pt idx="429">
                  <c:v>1</c:v>
                </c:pt>
                <c:pt idx="430">
                  <c:v>3</c:v>
                </c:pt>
                <c:pt idx="431">
                  <c:v>1</c:v>
                </c:pt>
                <c:pt idx="432">
                  <c:v>2</c:v>
                </c:pt>
                <c:pt idx="433">
                  <c:v>0</c:v>
                </c:pt>
                <c:pt idx="434">
                  <c:v>11</c:v>
                </c:pt>
                <c:pt idx="435">
                  <c:v>15</c:v>
                </c:pt>
                <c:pt idx="436">
                  <c:v>2</c:v>
                </c:pt>
                <c:pt idx="437">
                  <c:v>0</c:v>
                </c:pt>
                <c:pt idx="438">
                  <c:v>3</c:v>
                </c:pt>
                <c:pt idx="439">
                  <c:v>1</c:v>
                </c:pt>
                <c:pt idx="440">
                  <c:v>7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1</c:v>
                </c:pt>
                <c:pt idx="445">
                  <c:v>4</c:v>
                </c:pt>
                <c:pt idx="446">
                  <c:v>3</c:v>
                </c:pt>
                <c:pt idx="447">
                  <c:v>1</c:v>
                </c:pt>
                <c:pt idx="448">
                  <c:v>1</c:v>
                </c:pt>
                <c:pt idx="449">
                  <c:v>4</c:v>
                </c:pt>
                <c:pt idx="450">
                  <c:v>4</c:v>
                </c:pt>
                <c:pt idx="451">
                  <c:v>1</c:v>
                </c:pt>
                <c:pt idx="452">
                  <c:v>0</c:v>
                </c:pt>
                <c:pt idx="453">
                  <c:v>3</c:v>
                </c:pt>
                <c:pt idx="454">
                  <c:v>3</c:v>
                </c:pt>
                <c:pt idx="455">
                  <c:v>4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6</c:v>
                </c:pt>
                <c:pt idx="460">
                  <c:v>1</c:v>
                </c:pt>
                <c:pt idx="461">
                  <c:v>2</c:v>
                </c:pt>
                <c:pt idx="462">
                  <c:v>12</c:v>
                </c:pt>
                <c:pt idx="463">
                  <c:v>5</c:v>
                </c:pt>
                <c:pt idx="464">
                  <c:v>2</c:v>
                </c:pt>
                <c:pt idx="465">
                  <c:v>0</c:v>
                </c:pt>
                <c:pt idx="466">
                  <c:v>0</c:v>
                </c:pt>
                <c:pt idx="467">
                  <c:v>2</c:v>
                </c:pt>
                <c:pt idx="468">
                  <c:v>0</c:v>
                </c:pt>
                <c:pt idx="469">
                  <c:v>8</c:v>
                </c:pt>
                <c:pt idx="470">
                  <c:v>1</c:v>
                </c:pt>
                <c:pt idx="471">
                  <c:v>8</c:v>
                </c:pt>
                <c:pt idx="472">
                  <c:v>1</c:v>
                </c:pt>
                <c:pt idx="473">
                  <c:v>2</c:v>
                </c:pt>
                <c:pt idx="474">
                  <c:v>3</c:v>
                </c:pt>
                <c:pt idx="475">
                  <c:v>1</c:v>
                </c:pt>
                <c:pt idx="476">
                  <c:v>0</c:v>
                </c:pt>
                <c:pt idx="477">
                  <c:v>4</c:v>
                </c:pt>
                <c:pt idx="478">
                  <c:v>2</c:v>
                </c:pt>
                <c:pt idx="479">
                  <c:v>3</c:v>
                </c:pt>
                <c:pt idx="480">
                  <c:v>3</c:v>
                </c:pt>
                <c:pt idx="481">
                  <c:v>7</c:v>
                </c:pt>
                <c:pt idx="482">
                  <c:v>6</c:v>
                </c:pt>
                <c:pt idx="483">
                  <c:v>27</c:v>
                </c:pt>
                <c:pt idx="484">
                  <c:v>0</c:v>
                </c:pt>
                <c:pt idx="485">
                  <c:v>4</c:v>
                </c:pt>
                <c:pt idx="486">
                  <c:v>4</c:v>
                </c:pt>
                <c:pt idx="487">
                  <c:v>0</c:v>
                </c:pt>
                <c:pt idx="488">
                  <c:v>3</c:v>
                </c:pt>
                <c:pt idx="489">
                  <c:v>0</c:v>
                </c:pt>
                <c:pt idx="490">
                  <c:v>7</c:v>
                </c:pt>
                <c:pt idx="491">
                  <c:v>8</c:v>
                </c:pt>
                <c:pt idx="492">
                  <c:v>4</c:v>
                </c:pt>
                <c:pt idx="493">
                  <c:v>1</c:v>
                </c:pt>
                <c:pt idx="494">
                  <c:v>0</c:v>
                </c:pt>
                <c:pt idx="495">
                  <c:v>7</c:v>
                </c:pt>
                <c:pt idx="496">
                  <c:v>0</c:v>
                </c:pt>
                <c:pt idx="497">
                  <c:v>0</c:v>
                </c:pt>
                <c:pt idx="498">
                  <c:v>3</c:v>
                </c:pt>
                <c:pt idx="499">
                  <c:v>0</c:v>
                </c:pt>
                <c:pt idx="500">
                  <c:v>1</c:v>
                </c:pt>
                <c:pt idx="501">
                  <c:v>4</c:v>
                </c:pt>
                <c:pt idx="502">
                  <c:v>1</c:v>
                </c:pt>
                <c:pt idx="503">
                  <c:v>1</c:v>
                </c:pt>
                <c:pt idx="504">
                  <c:v>0</c:v>
                </c:pt>
                <c:pt idx="505">
                  <c:v>2</c:v>
                </c:pt>
                <c:pt idx="506">
                  <c:v>7</c:v>
                </c:pt>
                <c:pt idx="507">
                  <c:v>2</c:v>
                </c:pt>
                <c:pt idx="508">
                  <c:v>8</c:v>
                </c:pt>
                <c:pt idx="509">
                  <c:v>3</c:v>
                </c:pt>
                <c:pt idx="510">
                  <c:v>0</c:v>
                </c:pt>
                <c:pt idx="511">
                  <c:v>2</c:v>
                </c:pt>
                <c:pt idx="512">
                  <c:v>0</c:v>
                </c:pt>
                <c:pt idx="513">
                  <c:v>8</c:v>
                </c:pt>
                <c:pt idx="514">
                  <c:v>3</c:v>
                </c:pt>
                <c:pt idx="515">
                  <c:v>3</c:v>
                </c:pt>
                <c:pt idx="516">
                  <c:v>2</c:v>
                </c:pt>
                <c:pt idx="517">
                  <c:v>9</c:v>
                </c:pt>
                <c:pt idx="518">
                  <c:v>5</c:v>
                </c:pt>
                <c:pt idx="519">
                  <c:v>2</c:v>
                </c:pt>
                <c:pt idx="520">
                  <c:v>3</c:v>
                </c:pt>
                <c:pt idx="521">
                  <c:v>3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4</c:v>
                </c:pt>
                <c:pt idx="526">
                  <c:v>2</c:v>
                </c:pt>
                <c:pt idx="527">
                  <c:v>15</c:v>
                </c:pt>
                <c:pt idx="528">
                  <c:v>6</c:v>
                </c:pt>
                <c:pt idx="529">
                  <c:v>2</c:v>
                </c:pt>
                <c:pt idx="530">
                  <c:v>13</c:v>
                </c:pt>
                <c:pt idx="531">
                  <c:v>0</c:v>
                </c:pt>
                <c:pt idx="532">
                  <c:v>2</c:v>
                </c:pt>
                <c:pt idx="533">
                  <c:v>1</c:v>
                </c:pt>
                <c:pt idx="534">
                  <c:v>2</c:v>
                </c:pt>
                <c:pt idx="535">
                  <c:v>0</c:v>
                </c:pt>
                <c:pt idx="536">
                  <c:v>1</c:v>
                </c:pt>
                <c:pt idx="537">
                  <c:v>0</c:v>
                </c:pt>
                <c:pt idx="538">
                  <c:v>2</c:v>
                </c:pt>
                <c:pt idx="539">
                  <c:v>5</c:v>
                </c:pt>
                <c:pt idx="540">
                  <c:v>0</c:v>
                </c:pt>
                <c:pt idx="541">
                  <c:v>1</c:v>
                </c:pt>
                <c:pt idx="542">
                  <c:v>7</c:v>
                </c:pt>
                <c:pt idx="543">
                  <c:v>0</c:v>
                </c:pt>
                <c:pt idx="544">
                  <c:v>3</c:v>
                </c:pt>
                <c:pt idx="545">
                  <c:v>1</c:v>
                </c:pt>
                <c:pt idx="546">
                  <c:v>10</c:v>
                </c:pt>
                <c:pt idx="547">
                  <c:v>0</c:v>
                </c:pt>
                <c:pt idx="548">
                  <c:v>4</c:v>
                </c:pt>
                <c:pt idx="549">
                  <c:v>13</c:v>
                </c:pt>
                <c:pt idx="550">
                  <c:v>4</c:v>
                </c:pt>
                <c:pt idx="551">
                  <c:v>1</c:v>
                </c:pt>
                <c:pt idx="552">
                  <c:v>5</c:v>
                </c:pt>
                <c:pt idx="553">
                  <c:v>4</c:v>
                </c:pt>
                <c:pt idx="554">
                  <c:v>4</c:v>
                </c:pt>
                <c:pt idx="555">
                  <c:v>0</c:v>
                </c:pt>
                <c:pt idx="556">
                  <c:v>46</c:v>
                </c:pt>
                <c:pt idx="557">
                  <c:v>4</c:v>
                </c:pt>
                <c:pt idx="558">
                  <c:v>0</c:v>
                </c:pt>
                <c:pt idx="559">
                  <c:v>4</c:v>
                </c:pt>
                <c:pt idx="560">
                  <c:v>0</c:v>
                </c:pt>
                <c:pt idx="561">
                  <c:v>2</c:v>
                </c:pt>
                <c:pt idx="562">
                  <c:v>1</c:v>
                </c:pt>
                <c:pt idx="563">
                  <c:v>9</c:v>
                </c:pt>
                <c:pt idx="564">
                  <c:v>1</c:v>
                </c:pt>
                <c:pt idx="565">
                  <c:v>1</c:v>
                </c:pt>
                <c:pt idx="566">
                  <c:v>0</c:v>
                </c:pt>
                <c:pt idx="567">
                  <c:v>5</c:v>
                </c:pt>
                <c:pt idx="568">
                  <c:v>0</c:v>
                </c:pt>
                <c:pt idx="569">
                  <c:v>1</c:v>
                </c:pt>
                <c:pt idx="570">
                  <c:v>2</c:v>
                </c:pt>
                <c:pt idx="571">
                  <c:v>0</c:v>
                </c:pt>
                <c:pt idx="572">
                  <c:v>27</c:v>
                </c:pt>
                <c:pt idx="573">
                  <c:v>9</c:v>
                </c:pt>
                <c:pt idx="574">
                  <c:v>5</c:v>
                </c:pt>
                <c:pt idx="575">
                  <c:v>6</c:v>
                </c:pt>
                <c:pt idx="576">
                  <c:v>0</c:v>
                </c:pt>
                <c:pt idx="577">
                  <c:v>1</c:v>
                </c:pt>
                <c:pt idx="578">
                  <c:v>1</c:v>
                </c:pt>
                <c:pt idx="579">
                  <c:v>0</c:v>
                </c:pt>
                <c:pt idx="580">
                  <c:v>1</c:v>
                </c:pt>
                <c:pt idx="581">
                  <c:v>1</c:v>
                </c:pt>
                <c:pt idx="582">
                  <c:v>0</c:v>
                </c:pt>
                <c:pt idx="583">
                  <c:v>1</c:v>
                </c:pt>
                <c:pt idx="584">
                  <c:v>0</c:v>
                </c:pt>
                <c:pt idx="585">
                  <c:v>0</c:v>
                </c:pt>
                <c:pt idx="586">
                  <c:v>1</c:v>
                </c:pt>
                <c:pt idx="587">
                  <c:v>3</c:v>
                </c:pt>
                <c:pt idx="588">
                  <c:v>4</c:v>
                </c:pt>
                <c:pt idx="589">
                  <c:v>0</c:v>
                </c:pt>
                <c:pt idx="590">
                  <c:v>1</c:v>
                </c:pt>
                <c:pt idx="591">
                  <c:v>0</c:v>
                </c:pt>
                <c:pt idx="592">
                  <c:v>3</c:v>
                </c:pt>
                <c:pt idx="593">
                  <c:v>0</c:v>
                </c:pt>
                <c:pt idx="594">
                  <c:v>9</c:v>
                </c:pt>
                <c:pt idx="595">
                  <c:v>1</c:v>
                </c:pt>
                <c:pt idx="596">
                  <c:v>4</c:v>
                </c:pt>
                <c:pt idx="597">
                  <c:v>2</c:v>
                </c:pt>
                <c:pt idx="598">
                  <c:v>5</c:v>
                </c:pt>
                <c:pt idx="599">
                  <c:v>2</c:v>
                </c:pt>
                <c:pt idx="600">
                  <c:v>2</c:v>
                </c:pt>
                <c:pt idx="601">
                  <c:v>23</c:v>
                </c:pt>
                <c:pt idx="602">
                  <c:v>5</c:v>
                </c:pt>
                <c:pt idx="603">
                  <c:v>0</c:v>
                </c:pt>
                <c:pt idx="604">
                  <c:v>1</c:v>
                </c:pt>
                <c:pt idx="605">
                  <c:v>0</c:v>
                </c:pt>
                <c:pt idx="606">
                  <c:v>0</c:v>
                </c:pt>
                <c:pt idx="607">
                  <c:v>1</c:v>
                </c:pt>
                <c:pt idx="608">
                  <c:v>5</c:v>
                </c:pt>
                <c:pt idx="609">
                  <c:v>1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3</c:v>
                </c:pt>
                <c:pt idx="615">
                  <c:v>2</c:v>
                </c:pt>
                <c:pt idx="616">
                  <c:v>3</c:v>
                </c:pt>
                <c:pt idx="617">
                  <c:v>2</c:v>
                </c:pt>
                <c:pt idx="618">
                  <c:v>1</c:v>
                </c:pt>
                <c:pt idx="619">
                  <c:v>5</c:v>
                </c:pt>
                <c:pt idx="620">
                  <c:v>1</c:v>
                </c:pt>
                <c:pt idx="621">
                  <c:v>1</c:v>
                </c:pt>
                <c:pt idx="622">
                  <c:v>10</c:v>
                </c:pt>
                <c:pt idx="623">
                  <c:v>2</c:v>
                </c:pt>
                <c:pt idx="624">
                  <c:v>0</c:v>
                </c:pt>
                <c:pt idx="625">
                  <c:v>1</c:v>
                </c:pt>
                <c:pt idx="626">
                  <c:v>6</c:v>
                </c:pt>
                <c:pt idx="627">
                  <c:v>0</c:v>
                </c:pt>
                <c:pt idx="628">
                  <c:v>2</c:v>
                </c:pt>
                <c:pt idx="629">
                  <c:v>1</c:v>
                </c:pt>
                <c:pt idx="630">
                  <c:v>6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2</c:v>
                </c:pt>
                <c:pt idx="635">
                  <c:v>25</c:v>
                </c:pt>
                <c:pt idx="636">
                  <c:v>1</c:v>
                </c:pt>
                <c:pt idx="637">
                  <c:v>1</c:v>
                </c:pt>
                <c:pt idx="638">
                  <c:v>0</c:v>
                </c:pt>
                <c:pt idx="639">
                  <c:v>2</c:v>
                </c:pt>
                <c:pt idx="640">
                  <c:v>1</c:v>
                </c:pt>
                <c:pt idx="641">
                  <c:v>0</c:v>
                </c:pt>
                <c:pt idx="642">
                  <c:v>3</c:v>
                </c:pt>
                <c:pt idx="643">
                  <c:v>1</c:v>
                </c:pt>
                <c:pt idx="644">
                  <c:v>17</c:v>
                </c:pt>
                <c:pt idx="645">
                  <c:v>3</c:v>
                </c:pt>
                <c:pt idx="646">
                  <c:v>2</c:v>
                </c:pt>
                <c:pt idx="647">
                  <c:v>16</c:v>
                </c:pt>
                <c:pt idx="648">
                  <c:v>2</c:v>
                </c:pt>
                <c:pt idx="649">
                  <c:v>2</c:v>
                </c:pt>
                <c:pt idx="650">
                  <c:v>0</c:v>
                </c:pt>
                <c:pt idx="651">
                  <c:v>3</c:v>
                </c:pt>
                <c:pt idx="652">
                  <c:v>4</c:v>
                </c:pt>
                <c:pt idx="653">
                  <c:v>7</c:v>
                </c:pt>
                <c:pt idx="654">
                  <c:v>1</c:v>
                </c:pt>
                <c:pt idx="655">
                  <c:v>5</c:v>
                </c:pt>
                <c:pt idx="656">
                  <c:v>1</c:v>
                </c:pt>
                <c:pt idx="657">
                  <c:v>1</c:v>
                </c:pt>
                <c:pt idx="658">
                  <c:v>0</c:v>
                </c:pt>
                <c:pt idx="659">
                  <c:v>11</c:v>
                </c:pt>
                <c:pt idx="660">
                  <c:v>51</c:v>
                </c:pt>
                <c:pt idx="661">
                  <c:v>1</c:v>
                </c:pt>
                <c:pt idx="662">
                  <c:v>0</c:v>
                </c:pt>
                <c:pt idx="663">
                  <c:v>4</c:v>
                </c:pt>
                <c:pt idx="664">
                  <c:v>5</c:v>
                </c:pt>
                <c:pt idx="665">
                  <c:v>1</c:v>
                </c:pt>
                <c:pt idx="666">
                  <c:v>3</c:v>
                </c:pt>
                <c:pt idx="667">
                  <c:v>0</c:v>
                </c:pt>
                <c:pt idx="668">
                  <c:v>3</c:v>
                </c:pt>
                <c:pt idx="669">
                  <c:v>11</c:v>
                </c:pt>
                <c:pt idx="670">
                  <c:v>11</c:v>
                </c:pt>
                <c:pt idx="671">
                  <c:v>37</c:v>
                </c:pt>
                <c:pt idx="672">
                  <c:v>3</c:v>
                </c:pt>
                <c:pt idx="673">
                  <c:v>0</c:v>
                </c:pt>
                <c:pt idx="674">
                  <c:v>10</c:v>
                </c:pt>
                <c:pt idx="675">
                  <c:v>9</c:v>
                </c:pt>
                <c:pt idx="676">
                  <c:v>1</c:v>
                </c:pt>
                <c:pt idx="677">
                  <c:v>4</c:v>
                </c:pt>
                <c:pt idx="678">
                  <c:v>2</c:v>
                </c:pt>
                <c:pt idx="679">
                  <c:v>6</c:v>
                </c:pt>
                <c:pt idx="680">
                  <c:v>3</c:v>
                </c:pt>
                <c:pt idx="681">
                  <c:v>3</c:v>
                </c:pt>
                <c:pt idx="682">
                  <c:v>9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1</c:v>
                </c:pt>
                <c:pt idx="687">
                  <c:v>1</c:v>
                </c:pt>
                <c:pt idx="688">
                  <c:v>3</c:v>
                </c:pt>
                <c:pt idx="689">
                  <c:v>2</c:v>
                </c:pt>
                <c:pt idx="690">
                  <c:v>4</c:v>
                </c:pt>
                <c:pt idx="691">
                  <c:v>2</c:v>
                </c:pt>
                <c:pt idx="692">
                  <c:v>10</c:v>
                </c:pt>
                <c:pt idx="693">
                  <c:v>1</c:v>
                </c:pt>
                <c:pt idx="694">
                  <c:v>9</c:v>
                </c:pt>
                <c:pt idx="695">
                  <c:v>1</c:v>
                </c:pt>
                <c:pt idx="696">
                  <c:v>3</c:v>
                </c:pt>
                <c:pt idx="697">
                  <c:v>1</c:v>
                </c:pt>
                <c:pt idx="698">
                  <c:v>4</c:v>
                </c:pt>
                <c:pt idx="699">
                  <c:v>5</c:v>
                </c:pt>
                <c:pt idx="700">
                  <c:v>0</c:v>
                </c:pt>
                <c:pt idx="701">
                  <c:v>0</c:v>
                </c:pt>
                <c:pt idx="702">
                  <c:v>4</c:v>
                </c:pt>
                <c:pt idx="703">
                  <c:v>0</c:v>
                </c:pt>
                <c:pt idx="704">
                  <c:v>1</c:v>
                </c:pt>
                <c:pt idx="705">
                  <c:v>10</c:v>
                </c:pt>
                <c:pt idx="706">
                  <c:v>0</c:v>
                </c:pt>
                <c:pt idx="707">
                  <c:v>20</c:v>
                </c:pt>
                <c:pt idx="708">
                  <c:v>0</c:v>
                </c:pt>
                <c:pt idx="709">
                  <c:v>12</c:v>
                </c:pt>
                <c:pt idx="710">
                  <c:v>2</c:v>
                </c:pt>
                <c:pt idx="711">
                  <c:v>11</c:v>
                </c:pt>
                <c:pt idx="712">
                  <c:v>3</c:v>
                </c:pt>
                <c:pt idx="713">
                  <c:v>19</c:v>
                </c:pt>
                <c:pt idx="714">
                  <c:v>39</c:v>
                </c:pt>
                <c:pt idx="715">
                  <c:v>6</c:v>
                </c:pt>
                <c:pt idx="716">
                  <c:v>0</c:v>
                </c:pt>
                <c:pt idx="717">
                  <c:v>9</c:v>
                </c:pt>
                <c:pt idx="718">
                  <c:v>12</c:v>
                </c:pt>
                <c:pt idx="719">
                  <c:v>2</c:v>
                </c:pt>
                <c:pt idx="720">
                  <c:v>1</c:v>
                </c:pt>
                <c:pt idx="721">
                  <c:v>2</c:v>
                </c:pt>
                <c:pt idx="722">
                  <c:v>10</c:v>
                </c:pt>
                <c:pt idx="723">
                  <c:v>3</c:v>
                </c:pt>
                <c:pt idx="724">
                  <c:v>0</c:v>
                </c:pt>
                <c:pt idx="725">
                  <c:v>0</c:v>
                </c:pt>
                <c:pt idx="726">
                  <c:v>4</c:v>
                </c:pt>
                <c:pt idx="727">
                  <c:v>2</c:v>
                </c:pt>
                <c:pt idx="728">
                  <c:v>1</c:v>
                </c:pt>
                <c:pt idx="729">
                  <c:v>4</c:v>
                </c:pt>
                <c:pt idx="730">
                  <c:v>15</c:v>
                </c:pt>
                <c:pt idx="731">
                  <c:v>2</c:v>
                </c:pt>
                <c:pt idx="732">
                  <c:v>1</c:v>
                </c:pt>
                <c:pt idx="733">
                  <c:v>4</c:v>
                </c:pt>
                <c:pt idx="734">
                  <c:v>0</c:v>
                </c:pt>
                <c:pt idx="735">
                  <c:v>7</c:v>
                </c:pt>
                <c:pt idx="736">
                  <c:v>9</c:v>
                </c:pt>
                <c:pt idx="737">
                  <c:v>3</c:v>
                </c:pt>
                <c:pt idx="738">
                  <c:v>2</c:v>
                </c:pt>
                <c:pt idx="739">
                  <c:v>9</c:v>
                </c:pt>
                <c:pt idx="740">
                  <c:v>19</c:v>
                </c:pt>
                <c:pt idx="741">
                  <c:v>1</c:v>
                </c:pt>
                <c:pt idx="742">
                  <c:v>2</c:v>
                </c:pt>
                <c:pt idx="743">
                  <c:v>15</c:v>
                </c:pt>
                <c:pt idx="744">
                  <c:v>6</c:v>
                </c:pt>
                <c:pt idx="745">
                  <c:v>4</c:v>
                </c:pt>
                <c:pt idx="746">
                  <c:v>1</c:v>
                </c:pt>
                <c:pt idx="747">
                  <c:v>2</c:v>
                </c:pt>
                <c:pt idx="748">
                  <c:v>1</c:v>
                </c:pt>
                <c:pt idx="749">
                  <c:v>3</c:v>
                </c:pt>
                <c:pt idx="750">
                  <c:v>0</c:v>
                </c:pt>
                <c:pt idx="751">
                  <c:v>12</c:v>
                </c:pt>
                <c:pt idx="752">
                  <c:v>0</c:v>
                </c:pt>
                <c:pt idx="753">
                  <c:v>4</c:v>
                </c:pt>
                <c:pt idx="754">
                  <c:v>7</c:v>
                </c:pt>
                <c:pt idx="755">
                  <c:v>2</c:v>
                </c:pt>
                <c:pt idx="756">
                  <c:v>1</c:v>
                </c:pt>
                <c:pt idx="757">
                  <c:v>3</c:v>
                </c:pt>
                <c:pt idx="758">
                  <c:v>0</c:v>
                </c:pt>
                <c:pt idx="759">
                  <c:v>0</c:v>
                </c:pt>
                <c:pt idx="760">
                  <c:v>1</c:v>
                </c:pt>
                <c:pt idx="761">
                  <c:v>1</c:v>
                </c:pt>
                <c:pt idx="762">
                  <c:v>5</c:v>
                </c:pt>
                <c:pt idx="763">
                  <c:v>4</c:v>
                </c:pt>
                <c:pt idx="764">
                  <c:v>2</c:v>
                </c:pt>
                <c:pt idx="765">
                  <c:v>4</c:v>
                </c:pt>
                <c:pt idx="766">
                  <c:v>4</c:v>
                </c:pt>
                <c:pt idx="767">
                  <c:v>0</c:v>
                </c:pt>
                <c:pt idx="768">
                  <c:v>2</c:v>
                </c:pt>
                <c:pt idx="769">
                  <c:v>2</c:v>
                </c:pt>
                <c:pt idx="770">
                  <c:v>0</c:v>
                </c:pt>
                <c:pt idx="771">
                  <c:v>17</c:v>
                </c:pt>
                <c:pt idx="772">
                  <c:v>4</c:v>
                </c:pt>
                <c:pt idx="773">
                  <c:v>1</c:v>
                </c:pt>
                <c:pt idx="774">
                  <c:v>1</c:v>
                </c:pt>
                <c:pt idx="775">
                  <c:v>30</c:v>
                </c:pt>
                <c:pt idx="776">
                  <c:v>6</c:v>
                </c:pt>
                <c:pt idx="777">
                  <c:v>0</c:v>
                </c:pt>
                <c:pt idx="778">
                  <c:v>26</c:v>
                </c:pt>
                <c:pt idx="779">
                  <c:v>3</c:v>
                </c:pt>
                <c:pt idx="780">
                  <c:v>3</c:v>
                </c:pt>
                <c:pt idx="781">
                  <c:v>9</c:v>
                </c:pt>
                <c:pt idx="782">
                  <c:v>0</c:v>
                </c:pt>
                <c:pt idx="783">
                  <c:v>2</c:v>
                </c:pt>
                <c:pt idx="784">
                  <c:v>13</c:v>
                </c:pt>
                <c:pt idx="785">
                  <c:v>5</c:v>
                </c:pt>
                <c:pt idx="786">
                  <c:v>1</c:v>
                </c:pt>
                <c:pt idx="787">
                  <c:v>3</c:v>
                </c:pt>
                <c:pt idx="788">
                  <c:v>7</c:v>
                </c:pt>
                <c:pt idx="789">
                  <c:v>9</c:v>
                </c:pt>
                <c:pt idx="790">
                  <c:v>8</c:v>
                </c:pt>
                <c:pt idx="791">
                  <c:v>2</c:v>
                </c:pt>
                <c:pt idx="792">
                  <c:v>2</c:v>
                </c:pt>
                <c:pt idx="793">
                  <c:v>3</c:v>
                </c:pt>
                <c:pt idx="794">
                  <c:v>6</c:v>
                </c:pt>
                <c:pt idx="795">
                  <c:v>1</c:v>
                </c:pt>
                <c:pt idx="796">
                  <c:v>18</c:v>
                </c:pt>
                <c:pt idx="797">
                  <c:v>17</c:v>
                </c:pt>
                <c:pt idx="798">
                  <c:v>0</c:v>
                </c:pt>
                <c:pt idx="799">
                  <c:v>10</c:v>
                </c:pt>
                <c:pt idx="800">
                  <c:v>0</c:v>
                </c:pt>
                <c:pt idx="801">
                  <c:v>4</c:v>
                </c:pt>
                <c:pt idx="802">
                  <c:v>0</c:v>
                </c:pt>
                <c:pt idx="803">
                  <c:v>0</c:v>
                </c:pt>
                <c:pt idx="804">
                  <c:v>1</c:v>
                </c:pt>
                <c:pt idx="805">
                  <c:v>9</c:v>
                </c:pt>
                <c:pt idx="806">
                  <c:v>4</c:v>
                </c:pt>
                <c:pt idx="807">
                  <c:v>2</c:v>
                </c:pt>
                <c:pt idx="808">
                  <c:v>3</c:v>
                </c:pt>
                <c:pt idx="809">
                  <c:v>7</c:v>
                </c:pt>
                <c:pt idx="810">
                  <c:v>1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4</c:v>
                </c:pt>
                <c:pt idx="816">
                  <c:v>5</c:v>
                </c:pt>
                <c:pt idx="817">
                  <c:v>0</c:v>
                </c:pt>
                <c:pt idx="818">
                  <c:v>3</c:v>
                </c:pt>
                <c:pt idx="819">
                  <c:v>3</c:v>
                </c:pt>
                <c:pt idx="820">
                  <c:v>1</c:v>
                </c:pt>
                <c:pt idx="821">
                  <c:v>3</c:v>
                </c:pt>
                <c:pt idx="822">
                  <c:v>1</c:v>
                </c:pt>
                <c:pt idx="823">
                  <c:v>1</c:v>
                </c:pt>
                <c:pt idx="824">
                  <c:v>0</c:v>
                </c:pt>
                <c:pt idx="825">
                  <c:v>1</c:v>
                </c:pt>
                <c:pt idx="826">
                  <c:v>0</c:v>
                </c:pt>
                <c:pt idx="827">
                  <c:v>1</c:v>
                </c:pt>
                <c:pt idx="828">
                  <c:v>2</c:v>
                </c:pt>
                <c:pt idx="829">
                  <c:v>0</c:v>
                </c:pt>
                <c:pt idx="830">
                  <c:v>2</c:v>
                </c:pt>
                <c:pt idx="831">
                  <c:v>7</c:v>
                </c:pt>
                <c:pt idx="832">
                  <c:v>3</c:v>
                </c:pt>
                <c:pt idx="833">
                  <c:v>2</c:v>
                </c:pt>
                <c:pt idx="834">
                  <c:v>1</c:v>
                </c:pt>
                <c:pt idx="835">
                  <c:v>11</c:v>
                </c:pt>
                <c:pt idx="836">
                  <c:v>2</c:v>
                </c:pt>
                <c:pt idx="837">
                  <c:v>0</c:v>
                </c:pt>
                <c:pt idx="838">
                  <c:v>5</c:v>
                </c:pt>
                <c:pt idx="839">
                  <c:v>14</c:v>
                </c:pt>
                <c:pt idx="840">
                  <c:v>0</c:v>
                </c:pt>
                <c:pt idx="841">
                  <c:v>19</c:v>
                </c:pt>
                <c:pt idx="842">
                  <c:v>1</c:v>
                </c:pt>
                <c:pt idx="843">
                  <c:v>2</c:v>
                </c:pt>
                <c:pt idx="844">
                  <c:v>2</c:v>
                </c:pt>
                <c:pt idx="845">
                  <c:v>3</c:v>
                </c:pt>
                <c:pt idx="846">
                  <c:v>0</c:v>
                </c:pt>
                <c:pt idx="847">
                  <c:v>2</c:v>
                </c:pt>
                <c:pt idx="848">
                  <c:v>0</c:v>
                </c:pt>
                <c:pt idx="849">
                  <c:v>0</c:v>
                </c:pt>
                <c:pt idx="850">
                  <c:v>3</c:v>
                </c:pt>
                <c:pt idx="851">
                  <c:v>1</c:v>
                </c:pt>
                <c:pt idx="852">
                  <c:v>11</c:v>
                </c:pt>
                <c:pt idx="853">
                  <c:v>1</c:v>
                </c:pt>
                <c:pt idx="854">
                  <c:v>3</c:v>
                </c:pt>
                <c:pt idx="855">
                  <c:v>2</c:v>
                </c:pt>
                <c:pt idx="856">
                  <c:v>0</c:v>
                </c:pt>
                <c:pt idx="8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71-4616-8D4B-D7038347E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451776"/>
        <c:axId val="446452104"/>
      </c:scatterChart>
      <c:valAx>
        <c:axId val="44645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452104"/>
        <c:crosses val="autoZero"/>
        <c:crossBetween val="midCat"/>
      </c:valAx>
      <c:valAx>
        <c:axId val="446452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451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URL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8066586785347482E-2"/>
          <c:y val="0.11537393785543665"/>
          <c:w val="0.9440107079006429"/>
          <c:h val="0.81691861216021366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'spammer_order - 副本'!$A$2:$A$859</c:f>
              <c:numCache>
                <c:formatCode>General</c:formatCode>
                <c:ptCount val="8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</c:numCache>
            </c:numRef>
          </c:xVal>
          <c:yVal>
            <c:numRef>
              <c:f>'spammer_order - 副本'!$N$2:$N$859</c:f>
              <c:numCache>
                <c:formatCode>General</c:formatCode>
                <c:ptCount val="858"/>
                <c:pt idx="0">
                  <c:v>0.124</c:v>
                </c:pt>
                <c:pt idx="1">
                  <c:v>1</c:v>
                </c:pt>
                <c:pt idx="2">
                  <c:v>0</c:v>
                </c:pt>
                <c:pt idx="3">
                  <c:v>0.17299999999999999</c:v>
                </c:pt>
                <c:pt idx="4">
                  <c:v>1</c:v>
                </c:pt>
                <c:pt idx="5">
                  <c:v>0.122</c:v>
                </c:pt>
                <c:pt idx="6">
                  <c:v>0.32400000000000001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0.64400000000000002</c:v>
                </c:pt>
                <c:pt idx="14">
                  <c:v>1</c:v>
                </c:pt>
                <c:pt idx="15">
                  <c:v>1</c:v>
                </c:pt>
                <c:pt idx="16">
                  <c:v>4.3999999999999997E-2</c:v>
                </c:pt>
                <c:pt idx="17">
                  <c:v>9.4E-2</c:v>
                </c:pt>
                <c:pt idx="18">
                  <c:v>1</c:v>
                </c:pt>
                <c:pt idx="19">
                  <c:v>1</c:v>
                </c:pt>
                <c:pt idx="20">
                  <c:v>0.29099999999999998</c:v>
                </c:pt>
                <c:pt idx="21">
                  <c:v>0.41699999999999998</c:v>
                </c:pt>
                <c:pt idx="22">
                  <c:v>0.23300000000000001</c:v>
                </c:pt>
                <c:pt idx="23">
                  <c:v>1</c:v>
                </c:pt>
                <c:pt idx="24">
                  <c:v>0.5</c:v>
                </c:pt>
                <c:pt idx="25">
                  <c:v>0.17199999999999999</c:v>
                </c:pt>
                <c:pt idx="26">
                  <c:v>1</c:v>
                </c:pt>
                <c:pt idx="27">
                  <c:v>2.8000000000000001E-2</c:v>
                </c:pt>
                <c:pt idx="28">
                  <c:v>1</c:v>
                </c:pt>
                <c:pt idx="29">
                  <c:v>1</c:v>
                </c:pt>
                <c:pt idx="30">
                  <c:v>0.122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8.5000000000000006E-2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1.7000000000000001E-2</c:v>
                </c:pt>
                <c:pt idx="40">
                  <c:v>1</c:v>
                </c:pt>
                <c:pt idx="41">
                  <c:v>6.0000000000000001E-3</c:v>
                </c:pt>
                <c:pt idx="42">
                  <c:v>1</c:v>
                </c:pt>
                <c:pt idx="43">
                  <c:v>1</c:v>
                </c:pt>
                <c:pt idx="44">
                  <c:v>0.74399999999999999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0.3</c:v>
                </c:pt>
                <c:pt idx="49">
                  <c:v>8.8999999999999996E-2</c:v>
                </c:pt>
                <c:pt idx="50">
                  <c:v>2.8000000000000001E-2</c:v>
                </c:pt>
                <c:pt idx="51">
                  <c:v>8.8999999999999996E-2</c:v>
                </c:pt>
                <c:pt idx="52">
                  <c:v>0.11899999999999999</c:v>
                </c:pt>
                <c:pt idx="53">
                  <c:v>0.45200000000000001</c:v>
                </c:pt>
                <c:pt idx="54">
                  <c:v>0.25700000000000001</c:v>
                </c:pt>
                <c:pt idx="55">
                  <c:v>0.106</c:v>
                </c:pt>
                <c:pt idx="56">
                  <c:v>1</c:v>
                </c:pt>
                <c:pt idx="57">
                  <c:v>0.29399999999999998</c:v>
                </c:pt>
                <c:pt idx="58">
                  <c:v>1</c:v>
                </c:pt>
                <c:pt idx="59">
                  <c:v>5.7000000000000002E-2</c:v>
                </c:pt>
                <c:pt idx="60">
                  <c:v>3.5000000000000003E-2</c:v>
                </c:pt>
                <c:pt idx="61">
                  <c:v>4.7E-2</c:v>
                </c:pt>
                <c:pt idx="62">
                  <c:v>0.25700000000000001</c:v>
                </c:pt>
                <c:pt idx="63">
                  <c:v>1</c:v>
                </c:pt>
                <c:pt idx="64">
                  <c:v>4.2999999999999997E-2</c:v>
                </c:pt>
                <c:pt idx="65">
                  <c:v>3.5999999999999997E-2</c:v>
                </c:pt>
                <c:pt idx="66">
                  <c:v>0</c:v>
                </c:pt>
                <c:pt idx="67">
                  <c:v>1</c:v>
                </c:pt>
                <c:pt idx="68">
                  <c:v>1.7000000000000001E-2</c:v>
                </c:pt>
                <c:pt idx="69">
                  <c:v>0.38300000000000001</c:v>
                </c:pt>
                <c:pt idx="70">
                  <c:v>0.78700000000000003</c:v>
                </c:pt>
                <c:pt idx="71">
                  <c:v>0</c:v>
                </c:pt>
                <c:pt idx="72">
                  <c:v>1</c:v>
                </c:pt>
                <c:pt idx="73">
                  <c:v>0.25</c:v>
                </c:pt>
                <c:pt idx="74">
                  <c:v>1</c:v>
                </c:pt>
                <c:pt idx="75">
                  <c:v>0.23499999999999999</c:v>
                </c:pt>
                <c:pt idx="76">
                  <c:v>0.40200000000000002</c:v>
                </c:pt>
                <c:pt idx="77">
                  <c:v>0.22900000000000001</c:v>
                </c:pt>
                <c:pt idx="78">
                  <c:v>0.11799999999999999</c:v>
                </c:pt>
                <c:pt idx="79">
                  <c:v>1</c:v>
                </c:pt>
                <c:pt idx="80">
                  <c:v>1</c:v>
                </c:pt>
                <c:pt idx="81">
                  <c:v>0.251</c:v>
                </c:pt>
                <c:pt idx="82">
                  <c:v>1</c:v>
                </c:pt>
                <c:pt idx="83">
                  <c:v>0</c:v>
                </c:pt>
                <c:pt idx="84">
                  <c:v>1</c:v>
                </c:pt>
                <c:pt idx="85">
                  <c:v>0.217</c:v>
                </c:pt>
                <c:pt idx="86">
                  <c:v>1</c:v>
                </c:pt>
                <c:pt idx="87">
                  <c:v>0.26800000000000002</c:v>
                </c:pt>
                <c:pt idx="88">
                  <c:v>0.189</c:v>
                </c:pt>
                <c:pt idx="89">
                  <c:v>0.30199999999999999</c:v>
                </c:pt>
                <c:pt idx="90">
                  <c:v>0.128</c:v>
                </c:pt>
                <c:pt idx="91">
                  <c:v>0.30599999999999999</c:v>
                </c:pt>
                <c:pt idx="92">
                  <c:v>1.7000000000000001E-2</c:v>
                </c:pt>
                <c:pt idx="93">
                  <c:v>0.24399999999999999</c:v>
                </c:pt>
                <c:pt idx="94">
                  <c:v>6.0999999999999999E-2</c:v>
                </c:pt>
                <c:pt idx="95">
                  <c:v>1</c:v>
                </c:pt>
                <c:pt idx="96">
                  <c:v>0.123</c:v>
                </c:pt>
                <c:pt idx="97">
                  <c:v>0.65500000000000003</c:v>
                </c:pt>
                <c:pt idx="98">
                  <c:v>1</c:v>
                </c:pt>
                <c:pt idx="99">
                  <c:v>0.159</c:v>
                </c:pt>
                <c:pt idx="100">
                  <c:v>0.161</c:v>
                </c:pt>
                <c:pt idx="101">
                  <c:v>4.3999999999999997E-2</c:v>
                </c:pt>
                <c:pt idx="102">
                  <c:v>0.215</c:v>
                </c:pt>
                <c:pt idx="103">
                  <c:v>0.94699999999999995</c:v>
                </c:pt>
                <c:pt idx="104">
                  <c:v>0.217</c:v>
                </c:pt>
                <c:pt idx="105">
                  <c:v>1</c:v>
                </c:pt>
                <c:pt idx="106">
                  <c:v>9.6000000000000002E-2</c:v>
                </c:pt>
                <c:pt idx="107">
                  <c:v>7.1999999999999995E-2</c:v>
                </c:pt>
                <c:pt idx="108">
                  <c:v>2.1999999999999999E-2</c:v>
                </c:pt>
                <c:pt idx="109">
                  <c:v>0.115</c:v>
                </c:pt>
                <c:pt idx="110">
                  <c:v>3.9E-2</c:v>
                </c:pt>
                <c:pt idx="111">
                  <c:v>7.2999999999999995E-2</c:v>
                </c:pt>
                <c:pt idx="112">
                  <c:v>0.18099999999999999</c:v>
                </c:pt>
                <c:pt idx="113">
                  <c:v>0.20799999999999999</c:v>
                </c:pt>
                <c:pt idx="114">
                  <c:v>0.97299999999999998</c:v>
                </c:pt>
                <c:pt idx="115">
                  <c:v>0.27500000000000002</c:v>
                </c:pt>
                <c:pt idx="116">
                  <c:v>0.82799999999999996</c:v>
                </c:pt>
                <c:pt idx="117">
                  <c:v>0.83599999999999997</c:v>
                </c:pt>
                <c:pt idx="118">
                  <c:v>2.3E-2</c:v>
                </c:pt>
                <c:pt idx="119">
                  <c:v>0.111</c:v>
                </c:pt>
                <c:pt idx="120">
                  <c:v>0.80500000000000005</c:v>
                </c:pt>
                <c:pt idx="121">
                  <c:v>3.9E-2</c:v>
                </c:pt>
                <c:pt idx="122">
                  <c:v>0.13</c:v>
                </c:pt>
                <c:pt idx="123">
                  <c:v>0.13900000000000001</c:v>
                </c:pt>
                <c:pt idx="124">
                  <c:v>8.9999999999999993E-3</c:v>
                </c:pt>
                <c:pt idx="125">
                  <c:v>0.193</c:v>
                </c:pt>
                <c:pt idx="126">
                  <c:v>0.53900000000000003</c:v>
                </c:pt>
                <c:pt idx="127">
                  <c:v>0.60299999999999998</c:v>
                </c:pt>
                <c:pt idx="128">
                  <c:v>0.42399999999999999</c:v>
                </c:pt>
                <c:pt idx="129">
                  <c:v>1.2E-2</c:v>
                </c:pt>
                <c:pt idx="130">
                  <c:v>0.16300000000000001</c:v>
                </c:pt>
                <c:pt idx="131">
                  <c:v>0.19600000000000001</c:v>
                </c:pt>
                <c:pt idx="132">
                  <c:v>5.0999999999999997E-2</c:v>
                </c:pt>
                <c:pt idx="133">
                  <c:v>0.53200000000000003</c:v>
                </c:pt>
                <c:pt idx="134">
                  <c:v>0.435</c:v>
                </c:pt>
                <c:pt idx="135">
                  <c:v>6.7000000000000004E-2</c:v>
                </c:pt>
                <c:pt idx="136">
                  <c:v>0.76400000000000001</c:v>
                </c:pt>
                <c:pt idx="137">
                  <c:v>0.125</c:v>
                </c:pt>
                <c:pt idx="138">
                  <c:v>0.33700000000000002</c:v>
                </c:pt>
                <c:pt idx="139">
                  <c:v>6.3E-2</c:v>
                </c:pt>
                <c:pt idx="140">
                  <c:v>0.437</c:v>
                </c:pt>
                <c:pt idx="141">
                  <c:v>0.26100000000000001</c:v>
                </c:pt>
                <c:pt idx="142">
                  <c:v>0.13900000000000001</c:v>
                </c:pt>
                <c:pt idx="143">
                  <c:v>0.45700000000000002</c:v>
                </c:pt>
                <c:pt idx="144">
                  <c:v>0.56100000000000005</c:v>
                </c:pt>
                <c:pt idx="145">
                  <c:v>8.6999999999999994E-2</c:v>
                </c:pt>
                <c:pt idx="146">
                  <c:v>0.78300000000000003</c:v>
                </c:pt>
                <c:pt idx="147">
                  <c:v>0.217</c:v>
                </c:pt>
                <c:pt idx="148">
                  <c:v>0.91600000000000004</c:v>
                </c:pt>
                <c:pt idx="149">
                  <c:v>0.96899999999999997</c:v>
                </c:pt>
                <c:pt idx="150">
                  <c:v>0</c:v>
                </c:pt>
                <c:pt idx="151">
                  <c:v>0.53900000000000003</c:v>
                </c:pt>
                <c:pt idx="152">
                  <c:v>0.53900000000000003</c:v>
                </c:pt>
                <c:pt idx="153">
                  <c:v>0.3</c:v>
                </c:pt>
                <c:pt idx="154">
                  <c:v>0.26400000000000001</c:v>
                </c:pt>
                <c:pt idx="155">
                  <c:v>0.159</c:v>
                </c:pt>
                <c:pt idx="156">
                  <c:v>0.14299999999999999</c:v>
                </c:pt>
                <c:pt idx="157">
                  <c:v>0.27800000000000002</c:v>
                </c:pt>
                <c:pt idx="158">
                  <c:v>8.3000000000000004E-2</c:v>
                </c:pt>
                <c:pt idx="159">
                  <c:v>0.182</c:v>
                </c:pt>
                <c:pt idx="160">
                  <c:v>0.48199999999999998</c:v>
                </c:pt>
                <c:pt idx="161">
                  <c:v>8.3000000000000004E-2</c:v>
                </c:pt>
                <c:pt idx="162">
                  <c:v>0.63700000000000001</c:v>
                </c:pt>
                <c:pt idx="163">
                  <c:v>0.14000000000000001</c:v>
                </c:pt>
                <c:pt idx="164">
                  <c:v>0.25</c:v>
                </c:pt>
                <c:pt idx="165">
                  <c:v>0.63100000000000001</c:v>
                </c:pt>
                <c:pt idx="166">
                  <c:v>0.63900000000000001</c:v>
                </c:pt>
                <c:pt idx="167">
                  <c:v>1</c:v>
                </c:pt>
                <c:pt idx="168">
                  <c:v>0.13400000000000001</c:v>
                </c:pt>
                <c:pt idx="169">
                  <c:v>0.76700000000000002</c:v>
                </c:pt>
                <c:pt idx="170">
                  <c:v>1.7999999999999999E-2</c:v>
                </c:pt>
                <c:pt idx="171">
                  <c:v>7.9000000000000001E-2</c:v>
                </c:pt>
                <c:pt idx="172">
                  <c:v>0.127</c:v>
                </c:pt>
                <c:pt idx="173">
                  <c:v>0.34300000000000003</c:v>
                </c:pt>
                <c:pt idx="174">
                  <c:v>6.0000000000000001E-3</c:v>
                </c:pt>
                <c:pt idx="175">
                  <c:v>1.4E-2</c:v>
                </c:pt>
                <c:pt idx="176">
                  <c:v>6.4000000000000001E-2</c:v>
                </c:pt>
                <c:pt idx="177">
                  <c:v>0.27100000000000002</c:v>
                </c:pt>
                <c:pt idx="178">
                  <c:v>0.59299999999999997</c:v>
                </c:pt>
                <c:pt idx="179">
                  <c:v>0.06</c:v>
                </c:pt>
                <c:pt idx="180">
                  <c:v>8.6999999999999994E-2</c:v>
                </c:pt>
                <c:pt idx="181">
                  <c:v>0.63500000000000001</c:v>
                </c:pt>
                <c:pt idx="182">
                  <c:v>0.11600000000000001</c:v>
                </c:pt>
                <c:pt idx="183">
                  <c:v>0.219</c:v>
                </c:pt>
                <c:pt idx="184">
                  <c:v>0.05</c:v>
                </c:pt>
                <c:pt idx="185">
                  <c:v>0.315</c:v>
                </c:pt>
                <c:pt idx="186">
                  <c:v>4.9000000000000002E-2</c:v>
                </c:pt>
                <c:pt idx="187">
                  <c:v>0.45100000000000001</c:v>
                </c:pt>
                <c:pt idx="188">
                  <c:v>0.749</c:v>
                </c:pt>
                <c:pt idx="189">
                  <c:v>0.376</c:v>
                </c:pt>
                <c:pt idx="190">
                  <c:v>4.4999999999999998E-2</c:v>
                </c:pt>
                <c:pt idx="191">
                  <c:v>2.8000000000000001E-2</c:v>
                </c:pt>
                <c:pt idx="192">
                  <c:v>0.64500000000000002</c:v>
                </c:pt>
                <c:pt idx="193">
                  <c:v>0.14000000000000001</c:v>
                </c:pt>
                <c:pt idx="194">
                  <c:v>0.378</c:v>
                </c:pt>
                <c:pt idx="195">
                  <c:v>0.17199999999999999</c:v>
                </c:pt>
                <c:pt idx="196">
                  <c:v>6.0000000000000001E-3</c:v>
                </c:pt>
                <c:pt idx="197">
                  <c:v>0.65800000000000003</c:v>
                </c:pt>
                <c:pt idx="198">
                  <c:v>0.38300000000000001</c:v>
                </c:pt>
                <c:pt idx="199">
                  <c:v>2.3E-2</c:v>
                </c:pt>
                <c:pt idx="200">
                  <c:v>1.2E-2</c:v>
                </c:pt>
                <c:pt idx="201">
                  <c:v>5.3999999999999999E-2</c:v>
                </c:pt>
                <c:pt idx="202">
                  <c:v>0.16800000000000001</c:v>
                </c:pt>
                <c:pt idx="203">
                  <c:v>3.5999999999999997E-2</c:v>
                </c:pt>
                <c:pt idx="204">
                  <c:v>0</c:v>
                </c:pt>
                <c:pt idx="205">
                  <c:v>0.27</c:v>
                </c:pt>
                <c:pt idx="206">
                  <c:v>4.2999999999999997E-2</c:v>
                </c:pt>
                <c:pt idx="207">
                  <c:v>0.54400000000000004</c:v>
                </c:pt>
                <c:pt idx="208">
                  <c:v>0</c:v>
                </c:pt>
                <c:pt idx="209">
                  <c:v>4.8000000000000001E-2</c:v>
                </c:pt>
                <c:pt idx="210">
                  <c:v>0.11899999999999999</c:v>
                </c:pt>
                <c:pt idx="211">
                  <c:v>0.03</c:v>
                </c:pt>
                <c:pt idx="212">
                  <c:v>4.3999999999999997E-2</c:v>
                </c:pt>
                <c:pt idx="213">
                  <c:v>2.7E-2</c:v>
                </c:pt>
                <c:pt idx="214">
                  <c:v>2.1000000000000001E-2</c:v>
                </c:pt>
                <c:pt idx="215">
                  <c:v>1.7999999999999999E-2</c:v>
                </c:pt>
                <c:pt idx="216">
                  <c:v>0.154</c:v>
                </c:pt>
                <c:pt idx="217">
                  <c:v>2.3E-2</c:v>
                </c:pt>
                <c:pt idx="218">
                  <c:v>0.1</c:v>
                </c:pt>
                <c:pt idx="219">
                  <c:v>0.20499999999999999</c:v>
                </c:pt>
                <c:pt idx="220">
                  <c:v>3.9E-2</c:v>
                </c:pt>
                <c:pt idx="221">
                  <c:v>7.0000000000000001E-3</c:v>
                </c:pt>
                <c:pt idx="222">
                  <c:v>0.375</c:v>
                </c:pt>
                <c:pt idx="223">
                  <c:v>2.8000000000000001E-2</c:v>
                </c:pt>
                <c:pt idx="224">
                  <c:v>0.11799999999999999</c:v>
                </c:pt>
                <c:pt idx="225">
                  <c:v>0.10100000000000001</c:v>
                </c:pt>
                <c:pt idx="226">
                  <c:v>8.0000000000000002E-3</c:v>
                </c:pt>
                <c:pt idx="227">
                  <c:v>7.0000000000000001E-3</c:v>
                </c:pt>
                <c:pt idx="228">
                  <c:v>3.4000000000000002E-2</c:v>
                </c:pt>
                <c:pt idx="229">
                  <c:v>0.21099999999999999</c:v>
                </c:pt>
                <c:pt idx="230">
                  <c:v>0.25</c:v>
                </c:pt>
                <c:pt idx="231">
                  <c:v>2.5000000000000001E-2</c:v>
                </c:pt>
                <c:pt idx="232">
                  <c:v>0.80400000000000005</c:v>
                </c:pt>
                <c:pt idx="233">
                  <c:v>0</c:v>
                </c:pt>
                <c:pt idx="234">
                  <c:v>2.4E-2</c:v>
                </c:pt>
                <c:pt idx="235">
                  <c:v>0.95899999999999996</c:v>
                </c:pt>
                <c:pt idx="236">
                  <c:v>9.7000000000000003E-2</c:v>
                </c:pt>
                <c:pt idx="237">
                  <c:v>9.6000000000000002E-2</c:v>
                </c:pt>
                <c:pt idx="238">
                  <c:v>2.8000000000000001E-2</c:v>
                </c:pt>
                <c:pt idx="239">
                  <c:v>0.48799999999999999</c:v>
                </c:pt>
                <c:pt idx="240">
                  <c:v>0.32600000000000001</c:v>
                </c:pt>
                <c:pt idx="241">
                  <c:v>0</c:v>
                </c:pt>
                <c:pt idx="242">
                  <c:v>7.8E-2</c:v>
                </c:pt>
                <c:pt idx="243">
                  <c:v>0.53100000000000003</c:v>
                </c:pt>
                <c:pt idx="244">
                  <c:v>0.10299999999999999</c:v>
                </c:pt>
                <c:pt idx="245">
                  <c:v>0.437</c:v>
                </c:pt>
                <c:pt idx="246">
                  <c:v>0.17599999999999999</c:v>
                </c:pt>
                <c:pt idx="247">
                  <c:v>3.5999999999999997E-2</c:v>
                </c:pt>
                <c:pt idx="248">
                  <c:v>2.5000000000000001E-2</c:v>
                </c:pt>
                <c:pt idx="249">
                  <c:v>0.13100000000000001</c:v>
                </c:pt>
                <c:pt idx="250">
                  <c:v>1.6E-2</c:v>
                </c:pt>
                <c:pt idx="251">
                  <c:v>8.0000000000000002E-3</c:v>
                </c:pt>
                <c:pt idx="252">
                  <c:v>3.4000000000000002E-2</c:v>
                </c:pt>
                <c:pt idx="253">
                  <c:v>0.28100000000000003</c:v>
                </c:pt>
                <c:pt idx="254">
                  <c:v>0.05</c:v>
                </c:pt>
                <c:pt idx="255">
                  <c:v>0.13800000000000001</c:v>
                </c:pt>
                <c:pt idx="256">
                  <c:v>1.7999999999999999E-2</c:v>
                </c:pt>
                <c:pt idx="257">
                  <c:v>0.20200000000000001</c:v>
                </c:pt>
                <c:pt idx="258">
                  <c:v>0.99399999999999999</c:v>
                </c:pt>
                <c:pt idx="259">
                  <c:v>1</c:v>
                </c:pt>
                <c:pt idx="260">
                  <c:v>0.84</c:v>
                </c:pt>
                <c:pt idx="261">
                  <c:v>0.35399999999999998</c:v>
                </c:pt>
                <c:pt idx="262">
                  <c:v>0.89600000000000002</c:v>
                </c:pt>
                <c:pt idx="263">
                  <c:v>0.53900000000000003</c:v>
                </c:pt>
                <c:pt idx="264">
                  <c:v>0.26700000000000002</c:v>
                </c:pt>
                <c:pt idx="265">
                  <c:v>0.69</c:v>
                </c:pt>
                <c:pt idx="266">
                  <c:v>0.41599999999999998</c:v>
                </c:pt>
                <c:pt idx="267">
                  <c:v>9.4E-2</c:v>
                </c:pt>
                <c:pt idx="268">
                  <c:v>0.19600000000000001</c:v>
                </c:pt>
                <c:pt idx="269">
                  <c:v>0.55000000000000004</c:v>
                </c:pt>
                <c:pt idx="270">
                  <c:v>0.17899999999999999</c:v>
                </c:pt>
                <c:pt idx="271">
                  <c:v>0.27300000000000002</c:v>
                </c:pt>
                <c:pt idx="272">
                  <c:v>0.19</c:v>
                </c:pt>
                <c:pt idx="273">
                  <c:v>0.13900000000000001</c:v>
                </c:pt>
                <c:pt idx="274">
                  <c:v>2.1999999999999999E-2</c:v>
                </c:pt>
                <c:pt idx="275">
                  <c:v>0.26100000000000001</c:v>
                </c:pt>
                <c:pt idx="276">
                  <c:v>0.29499999999999998</c:v>
                </c:pt>
                <c:pt idx="277">
                  <c:v>0.27200000000000002</c:v>
                </c:pt>
                <c:pt idx="278">
                  <c:v>0.20599999999999999</c:v>
                </c:pt>
                <c:pt idx="279">
                  <c:v>7.2999999999999995E-2</c:v>
                </c:pt>
                <c:pt idx="280">
                  <c:v>0.376</c:v>
                </c:pt>
                <c:pt idx="281">
                  <c:v>0.4</c:v>
                </c:pt>
                <c:pt idx="282">
                  <c:v>0.19500000000000001</c:v>
                </c:pt>
                <c:pt idx="283">
                  <c:v>0.28899999999999998</c:v>
                </c:pt>
                <c:pt idx="284">
                  <c:v>0</c:v>
                </c:pt>
                <c:pt idx="285">
                  <c:v>1</c:v>
                </c:pt>
                <c:pt idx="286">
                  <c:v>0.251</c:v>
                </c:pt>
                <c:pt idx="287">
                  <c:v>0.24399999999999999</c:v>
                </c:pt>
                <c:pt idx="288">
                  <c:v>0.26900000000000002</c:v>
                </c:pt>
                <c:pt idx="289">
                  <c:v>0.11700000000000001</c:v>
                </c:pt>
                <c:pt idx="290">
                  <c:v>0.13900000000000001</c:v>
                </c:pt>
                <c:pt idx="291">
                  <c:v>0.36199999999999999</c:v>
                </c:pt>
                <c:pt idx="292">
                  <c:v>8.8999999999999996E-2</c:v>
                </c:pt>
                <c:pt idx="293">
                  <c:v>0.161</c:v>
                </c:pt>
                <c:pt idx="294">
                  <c:v>0.26600000000000001</c:v>
                </c:pt>
                <c:pt idx="295">
                  <c:v>8.5000000000000006E-2</c:v>
                </c:pt>
                <c:pt idx="296">
                  <c:v>0.30499999999999999</c:v>
                </c:pt>
                <c:pt idx="297">
                  <c:v>0.69799999999999995</c:v>
                </c:pt>
                <c:pt idx="298">
                  <c:v>0.20599999999999999</c:v>
                </c:pt>
                <c:pt idx="299">
                  <c:v>0.183</c:v>
                </c:pt>
                <c:pt idx="300">
                  <c:v>0.55600000000000005</c:v>
                </c:pt>
                <c:pt idx="301">
                  <c:v>1.7000000000000001E-2</c:v>
                </c:pt>
                <c:pt idx="302">
                  <c:v>0.14399999999999999</c:v>
                </c:pt>
                <c:pt idx="303">
                  <c:v>0.98699999999999999</c:v>
                </c:pt>
                <c:pt idx="304">
                  <c:v>0.184</c:v>
                </c:pt>
                <c:pt idx="305">
                  <c:v>0.11</c:v>
                </c:pt>
                <c:pt idx="306">
                  <c:v>0.43</c:v>
                </c:pt>
                <c:pt idx="307">
                  <c:v>0.55600000000000005</c:v>
                </c:pt>
                <c:pt idx="308">
                  <c:v>0.50600000000000001</c:v>
                </c:pt>
                <c:pt idx="309">
                  <c:v>0.99399999999999999</c:v>
                </c:pt>
                <c:pt idx="310">
                  <c:v>0.128</c:v>
                </c:pt>
                <c:pt idx="311">
                  <c:v>0.251</c:v>
                </c:pt>
                <c:pt idx="312">
                  <c:v>7.2999999999999995E-2</c:v>
                </c:pt>
                <c:pt idx="313">
                  <c:v>3.3000000000000002E-2</c:v>
                </c:pt>
                <c:pt idx="314">
                  <c:v>0.77800000000000002</c:v>
                </c:pt>
                <c:pt idx="315">
                  <c:v>0.14799999999999999</c:v>
                </c:pt>
                <c:pt idx="316">
                  <c:v>0.26700000000000002</c:v>
                </c:pt>
                <c:pt idx="317">
                  <c:v>0</c:v>
                </c:pt>
                <c:pt idx="318">
                  <c:v>0.17599999999999999</c:v>
                </c:pt>
                <c:pt idx="319">
                  <c:v>3.9E-2</c:v>
                </c:pt>
                <c:pt idx="320">
                  <c:v>0.35</c:v>
                </c:pt>
                <c:pt idx="321">
                  <c:v>0.27900000000000003</c:v>
                </c:pt>
                <c:pt idx="322">
                  <c:v>1</c:v>
                </c:pt>
                <c:pt idx="323">
                  <c:v>0.624</c:v>
                </c:pt>
                <c:pt idx="324">
                  <c:v>0.189</c:v>
                </c:pt>
                <c:pt idx="325">
                  <c:v>0.20599999999999999</c:v>
                </c:pt>
                <c:pt idx="326">
                  <c:v>0.156</c:v>
                </c:pt>
                <c:pt idx="327">
                  <c:v>0.52200000000000002</c:v>
                </c:pt>
                <c:pt idx="328">
                  <c:v>0.14199999999999999</c:v>
                </c:pt>
                <c:pt idx="329">
                  <c:v>0.88</c:v>
                </c:pt>
                <c:pt idx="330">
                  <c:v>0.79100000000000004</c:v>
                </c:pt>
                <c:pt idx="331">
                  <c:v>0.871</c:v>
                </c:pt>
                <c:pt idx="332">
                  <c:v>0.123</c:v>
                </c:pt>
                <c:pt idx="333">
                  <c:v>0.95</c:v>
                </c:pt>
                <c:pt idx="334">
                  <c:v>0.25</c:v>
                </c:pt>
                <c:pt idx="335">
                  <c:v>0.33300000000000002</c:v>
                </c:pt>
                <c:pt idx="336">
                  <c:v>0.13900000000000001</c:v>
                </c:pt>
                <c:pt idx="337">
                  <c:v>6.0999999999999999E-2</c:v>
                </c:pt>
                <c:pt idx="338">
                  <c:v>0.98899999999999999</c:v>
                </c:pt>
                <c:pt idx="339">
                  <c:v>0.309</c:v>
                </c:pt>
                <c:pt idx="340">
                  <c:v>0.26100000000000001</c:v>
                </c:pt>
                <c:pt idx="341">
                  <c:v>0.40200000000000002</c:v>
                </c:pt>
                <c:pt idx="342">
                  <c:v>0.59</c:v>
                </c:pt>
                <c:pt idx="343">
                  <c:v>3.3000000000000002E-2</c:v>
                </c:pt>
                <c:pt idx="344">
                  <c:v>0.113</c:v>
                </c:pt>
                <c:pt idx="345">
                  <c:v>0.41699999999999998</c:v>
                </c:pt>
                <c:pt idx="346">
                  <c:v>0.22800000000000001</c:v>
                </c:pt>
                <c:pt idx="347">
                  <c:v>0.36899999999999999</c:v>
                </c:pt>
                <c:pt idx="348">
                  <c:v>0.20799999999999999</c:v>
                </c:pt>
                <c:pt idx="349">
                  <c:v>0.66100000000000003</c:v>
                </c:pt>
                <c:pt idx="350">
                  <c:v>0.88200000000000001</c:v>
                </c:pt>
                <c:pt idx="351">
                  <c:v>7.0000000000000007E-2</c:v>
                </c:pt>
                <c:pt idx="352">
                  <c:v>1</c:v>
                </c:pt>
                <c:pt idx="353">
                  <c:v>6.0999999999999999E-2</c:v>
                </c:pt>
                <c:pt idx="354">
                  <c:v>0.156</c:v>
                </c:pt>
                <c:pt idx="355">
                  <c:v>8.3000000000000004E-2</c:v>
                </c:pt>
                <c:pt idx="356">
                  <c:v>0.129</c:v>
                </c:pt>
                <c:pt idx="357">
                  <c:v>0.19400000000000001</c:v>
                </c:pt>
                <c:pt idx="358">
                  <c:v>0.189</c:v>
                </c:pt>
                <c:pt idx="359">
                  <c:v>0.21199999999999999</c:v>
                </c:pt>
                <c:pt idx="360">
                  <c:v>0.56699999999999995</c:v>
                </c:pt>
                <c:pt idx="361">
                  <c:v>0.26300000000000001</c:v>
                </c:pt>
                <c:pt idx="362">
                  <c:v>0.85899999999999999</c:v>
                </c:pt>
                <c:pt idx="363">
                  <c:v>0.57899999999999996</c:v>
                </c:pt>
                <c:pt idx="364">
                  <c:v>0.38300000000000001</c:v>
                </c:pt>
                <c:pt idx="365">
                  <c:v>0.745</c:v>
                </c:pt>
                <c:pt idx="366">
                  <c:v>3.4000000000000002E-2</c:v>
                </c:pt>
                <c:pt idx="367">
                  <c:v>0.29399999999999998</c:v>
                </c:pt>
                <c:pt idx="368">
                  <c:v>0.26100000000000001</c:v>
                </c:pt>
                <c:pt idx="369">
                  <c:v>0.26600000000000001</c:v>
                </c:pt>
                <c:pt idx="370">
                  <c:v>6.4000000000000001E-2</c:v>
                </c:pt>
                <c:pt idx="371">
                  <c:v>0.189</c:v>
                </c:pt>
                <c:pt idx="372">
                  <c:v>0.128</c:v>
                </c:pt>
                <c:pt idx="373">
                  <c:v>0.99299999999999999</c:v>
                </c:pt>
                <c:pt idx="374">
                  <c:v>0.38100000000000001</c:v>
                </c:pt>
                <c:pt idx="375">
                  <c:v>0.254</c:v>
                </c:pt>
                <c:pt idx="376">
                  <c:v>0.38500000000000001</c:v>
                </c:pt>
                <c:pt idx="377">
                  <c:v>0.36099999999999999</c:v>
                </c:pt>
                <c:pt idx="378">
                  <c:v>2.1999999999999999E-2</c:v>
                </c:pt>
                <c:pt idx="379">
                  <c:v>0.13900000000000001</c:v>
                </c:pt>
                <c:pt idx="380">
                  <c:v>0.13800000000000001</c:v>
                </c:pt>
                <c:pt idx="381">
                  <c:v>0.185</c:v>
                </c:pt>
                <c:pt idx="382">
                  <c:v>0.38700000000000001</c:v>
                </c:pt>
                <c:pt idx="383">
                  <c:v>6.7000000000000004E-2</c:v>
                </c:pt>
                <c:pt idx="384">
                  <c:v>0.41199999999999998</c:v>
                </c:pt>
                <c:pt idx="385">
                  <c:v>8.8999999999999996E-2</c:v>
                </c:pt>
                <c:pt idx="386">
                  <c:v>1</c:v>
                </c:pt>
                <c:pt idx="387">
                  <c:v>0.52100000000000002</c:v>
                </c:pt>
                <c:pt idx="388">
                  <c:v>0.93899999999999995</c:v>
                </c:pt>
                <c:pt idx="389">
                  <c:v>0</c:v>
                </c:pt>
                <c:pt idx="390">
                  <c:v>4.3999999999999997E-2</c:v>
                </c:pt>
                <c:pt idx="391">
                  <c:v>0.51700000000000002</c:v>
                </c:pt>
                <c:pt idx="392">
                  <c:v>5.6000000000000001E-2</c:v>
                </c:pt>
                <c:pt idx="393">
                  <c:v>0.27400000000000002</c:v>
                </c:pt>
                <c:pt idx="394">
                  <c:v>0.65500000000000003</c:v>
                </c:pt>
                <c:pt idx="395">
                  <c:v>0.20100000000000001</c:v>
                </c:pt>
                <c:pt idx="396">
                  <c:v>5.2999999999999999E-2</c:v>
                </c:pt>
                <c:pt idx="397">
                  <c:v>0.36299999999999999</c:v>
                </c:pt>
                <c:pt idx="398">
                  <c:v>0.315</c:v>
                </c:pt>
                <c:pt idx="399">
                  <c:v>0.39400000000000002</c:v>
                </c:pt>
                <c:pt idx="400">
                  <c:v>0.57199999999999995</c:v>
                </c:pt>
                <c:pt idx="401">
                  <c:v>1.7000000000000001E-2</c:v>
                </c:pt>
                <c:pt idx="402">
                  <c:v>0.183</c:v>
                </c:pt>
                <c:pt idx="403">
                  <c:v>8.3000000000000004E-2</c:v>
                </c:pt>
                <c:pt idx="404">
                  <c:v>8.3000000000000004E-2</c:v>
                </c:pt>
                <c:pt idx="405">
                  <c:v>2.1999999999999999E-2</c:v>
                </c:pt>
                <c:pt idx="406">
                  <c:v>0.39400000000000002</c:v>
                </c:pt>
                <c:pt idx="407">
                  <c:v>0.16700000000000001</c:v>
                </c:pt>
                <c:pt idx="408">
                  <c:v>0.14499999999999999</c:v>
                </c:pt>
                <c:pt idx="409">
                  <c:v>0.14000000000000001</c:v>
                </c:pt>
                <c:pt idx="410">
                  <c:v>9.8000000000000004E-2</c:v>
                </c:pt>
                <c:pt idx="411">
                  <c:v>0.26</c:v>
                </c:pt>
                <c:pt idx="412">
                  <c:v>9.7000000000000003E-2</c:v>
                </c:pt>
                <c:pt idx="413">
                  <c:v>0.20100000000000001</c:v>
                </c:pt>
                <c:pt idx="414">
                  <c:v>0.129</c:v>
                </c:pt>
                <c:pt idx="415">
                  <c:v>0.33700000000000002</c:v>
                </c:pt>
                <c:pt idx="416">
                  <c:v>0.28499999999999998</c:v>
                </c:pt>
                <c:pt idx="417">
                  <c:v>3.6999999999999998E-2</c:v>
                </c:pt>
                <c:pt idx="418">
                  <c:v>0.2</c:v>
                </c:pt>
                <c:pt idx="419">
                  <c:v>5.6000000000000001E-2</c:v>
                </c:pt>
                <c:pt idx="420">
                  <c:v>0.38900000000000001</c:v>
                </c:pt>
                <c:pt idx="421">
                  <c:v>0.36699999999999999</c:v>
                </c:pt>
                <c:pt idx="422">
                  <c:v>0.16700000000000001</c:v>
                </c:pt>
                <c:pt idx="423">
                  <c:v>0.86699999999999999</c:v>
                </c:pt>
                <c:pt idx="424">
                  <c:v>0.42899999999999999</c:v>
                </c:pt>
                <c:pt idx="425">
                  <c:v>0</c:v>
                </c:pt>
                <c:pt idx="426">
                  <c:v>0.11</c:v>
                </c:pt>
                <c:pt idx="427">
                  <c:v>9.4E-2</c:v>
                </c:pt>
                <c:pt idx="428">
                  <c:v>0.70599999999999996</c:v>
                </c:pt>
                <c:pt idx="429">
                  <c:v>0.19400000000000001</c:v>
                </c:pt>
                <c:pt idx="430">
                  <c:v>0.21099999999999999</c:v>
                </c:pt>
                <c:pt idx="431">
                  <c:v>8.4000000000000005E-2</c:v>
                </c:pt>
                <c:pt idx="432">
                  <c:v>0.27200000000000002</c:v>
                </c:pt>
                <c:pt idx="433">
                  <c:v>0.14000000000000001</c:v>
                </c:pt>
                <c:pt idx="434">
                  <c:v>0.22</c:v>
                </c:pt>
                <c:pt idx="435">
                  <c:v>0.16400000000000001</c:v>
                </c:pt>
                <c:pt idx="436">
                  <c:v>0.44</c:v>
                </c:pt>
                <c:pt idx="437">
                  <c:v>0.20599999999999999</c:v>
                </c:pt>
                <c:pt idx="438">
                  <c:v>0.29099999999999998</c:v>
                </c:pt>
                <c:pt idx="439">
                  <c:v>0.38300000000000001</c:v>
                </c:pt>
                <c:pt idx="440">
                  <c:v>0.11700000000000001</c:v>
                </c:pt>
                <c:pt idx="441">
                  <c:v>0.98</c:v>
                </c:pt>
                <c:pt idx="442">
                  <c:v>0.23899999999999999</c:v>
                </c:pt>
                <c:pt idx="443">
                  <c:v>0.28699999999999998</c:v>
                </c:pt>
                <c:pt idx="444">
                  <c:v>0.20599999999999999</c:v>
                </c:pt>
                <c:pt idx="445">
                  <c:v>0.67600000000000005</c:v>
                </c:pt>
                <c:pt idx="446">
                  <c:v>0.65700000000000003</c:v>
                </c:pt>
                <c:pt idx="447">
                  <c:v>0.85299999999999998</c:v>
                </c:pt>
                <c:pt idx="448">
                  <c:v>6.0000000000000001E-3</c:v>
                </c:pt>
                <c:pt idx="449">
                  <c:v>5.1999999999999998E-2</c:v>
                </c:pt>
                <c:pt idx="450">
                  <c:v>0.61699999999999999</c:v>
                </c:pt>
                <c:pt idx="451">
                  <c:v>0.122</c:v>
                </c:pt>
                <c:pt idx="452">
                  <c:v>0.33300000000000002</c:v>
                </c:pt>
                <c:pt idx="453">
                  <c:v>0.317</c:v>
                </c:pt>
                <c:pt idx="454">
                  <c:v>0.23799999999999999</c:v>
                </c:pt>
                <c:pt idx="455">
                  <c:v>0.221</c:v>
                </c:pt>
                <c:pt idx="456">
                  <c:v>0.189</c:v>
                </c:pt>
                <c:pt idx="457">
                  <c:v>8.1000000000000003E-2</c:v>
                </c:pt>
                <c:pt idx="458">
                  <c:v>0.45300000000000001</c:v>
                </c:pt>
                <c:pt idx="459">
                  <c:v>0.93899999999999995</c:v>
                </c:pt>
                <c:pt idx="460">
                  <c:v>8.2000000000000003E-2</c:v>
                </c:pt>
                <c:pt idx="461">
                  <c:v>0.38300000000000001</c:v>
                </c:pt>
                <c:pt idx="462">
                  <c:v>0.17899999999999999</c:v>
                </c:pt>
                <c:pt idx="463">
                  <c:v>0.52800000000000002</c:v>
                </c:pt>
                <c:pt idx="464">
                  <c:v>0.13300000000000001</c:v>
                </c:pt>
                <c:pt idx="465">
                  <c:v>0.75800000000000001</c:v>
                </c:pt>
                <c:pt idx="466">
                  <c:v>0.183</c:v>
                </c:pt>
                <c:pt idx="467">
                  <c:v>0.19400000000000001</c:v>
                </c:pt>
                <c:pt idx="468">
                  <c:v>0.21099999999999999</c:v>
                </c:pt>
                <c:pt idx="469">
                  <c:v>0.317</c:v>
                </c:pt>
                <c:pt idx="470">
                  <c:v>0.1</c:v>
                </c:pt>
                <c:pt idx="471">
                  <c:v>0.23200000000000001</c:v>
                </c:pt>
                <c:pt idx="472">
                  <c:v>0.13500000000000001</c:v>
                </c:pt>
                <c:pt idx="473">
                  <c:v>0.877</c:v>
                </c:pt>
                <c:pt idx="474">
                  <c:v>3.3000000000000002E-2</c:v>
                </c:pt>
                <c:pt idx="475">
                  <c:v>0</c:v>
                </c:pt>
                <c:pt idx="476">
                  <c:v>2.8000000000000001E-2</c:v>
                </c:pt>
                <c:pt idx="477">
                  <c:v>0.71399999999999997</c:v>
                </c:pt>
                <c:pt idx="478">
                  <c:v>0.128</c:v>
                </c:pt>
                <c:pt idx="479">
                  <c:v>0.27200000000000002</c:v>
                </c:pt>
                <c:pt idx="480">
                  <c:v>8.5999999999999993E-2</c:v>
                </c:pt>
                <c:pt idx="481">
                  <c:v>0.98699999999999999</c:v>
                </c:pt>
                <c:pt idx="482">
                  <c:v>0.98799999999999999</c:v>
                </c:pt>
                <c:pt idx="483">
                  <c:v>0.17799999999999999</c:v>
                </c:pt>
                <c:pt idx="484">
                  <c:v>0.49399999999999999</c:v>
                </c:pt>
                <c:pt idx="485">
                  <c:v>0.51500000000000001</c:v>
                </c:pt>
                <c:pt idx="486">
                  <c:v>0.14299999999999999</c:v>
                </c:pt>
                <c:pt idx="487">
                  <c:v>0.246</c:v>
                </c:pt>
                <c:pt idx="488">
                  <c:v>0.115</c:v>
                </c:pt>
                <c:pt idx="489">
                  <c:v>6.7000000000000004E-2</c:v>
                </c:pt>
                <c:pt idx="490">
                  <c:v>0.85</c:v>
                </c:pt>
                <c:pt idx="491">
                  <c:v>0.10199999999999999</c:v>
                </c:pt>
                <c:pt idx="492">
                  <c:v>0.14899999999999999</c:v>
                </c:pt>
                <c:pt idx="493">
                  <c:v>0.27900000000000003</c:v>
                </c:pt>
                <c:pt idx="494">
                  <c:v>0.14099999999999999</c:v>
                </c:pt>
                <c:pt idx="495">
                  <c:v>0.28899999999999998</c:v>
                </c:pt>
                <c:pt idx="496">
                  <c:v>7.8E-2</c:v>
                </c:pt>
                <c:pt idx="497">
                  <c:v>3.5000000000000003E-2</c:v>
                </c:pt>
                <c:pt idx="498">
                  <c:v>0.75800000000000001</c:v>
                </c:pt>
                <c:pt idx="499">
                  <c:v>0.23699999999999999</c:v>
                </c:pt>
                <c:pt idx="500">
                  <c:v>0</c:v>
                </c:pt>
                <c:pt idx="501">
                  <c:v>0.23499999999999999</c:v>
                </c:pt>
                <c:pt idx="502">
                  <c:v>0.308</c:v>
                </c:pt>
                <c:pt idx="503">
                  <c:v>0.14699999999999999</c:v>
                </c:pt>
                <c:pt idx="504">
                  <c:v>0.68899999999999995</c:v>
                </c:pt>
                <c:pt idx="505">
                  <c:v>0.81699999999999995</c:v>
                </c:pt>
                <c:pt idx="506">
                  <c:v>0.23499999999999999</c:v>
                </c:pt>
                <c:pt idx="507">
                  <c:v>0.14399999999999999</c:v>
                </c:pt>
                <c:pt idx="508">
                  <c:v>0.183</c:v>
                </c:pt>
                <c:pt idx="509">
                  <c:v>0.39900000000000002</c:v>
                </c:pt>
                <c:pt idx="510">
                  <c:v>1</c:v>
                </c:pt>
                <c:pt idx="511">
                  <c:v>0.379</c:v>
                </c:pt>
                <c:pt idx="512">
                  <c:v>0.46700000000000003</c:v>
                </c:pt>
                <c:pt idx="513">
                  <c:v>0.41</c:v>
                </c:pt>
                <c:pt idx="514">
                  <c:v>0.246</c:v>
                </c:pt>
                <c:pt idx="515">
                  <c:v>0.20699999999999999</c:v>
                </c:pt>
                <c:pt idx="516">
                  <c:v>0.16500000000000001</c:v>
                </c:pt>
                <c:pt idx="517">
                  <c:v>3.3000000000000002E-2</c:v>
                </c:pt>
                <c:pt idx="518">
                  <c:v>0.623</c:v>
                </c:pt>
                <c:pt idx="519">
                  <c:v>0.27800000000000002</c:v>
                </c:pt>
                <c:pt idx="520">
                  <c:v>2.1999999999999999E-2</c:v>
                </c:pt>
                <c:pt idx="521">
                  <c:v>0.03</c:v>
                </c:pt>
                <c:pt idx="522">
                  <c:v>0.23200000000000001</c:v>
                </c:pt>
                <c:pt idx="523">
                  <c:v>0.16700000000000001</c:v>
                </c:pt>
                <c:pt idx="524">
                  <c:v>0.51500000000000001</c:v>
                </c:pt>
                <c:pt idx="525">
                  <c:v>0.51400000000000001</c:v>
                </c:pt>
                <c:pt idx="526">
                  <c:v>2.8000000000000001E-2</c:v>
                </c:pt>
                <c:pt idx="527">
                  <c:v>0.88200000000000001</c:v>
                </c:pt>
                <c:pt idx="528">
                  <c:v>4.4999999999999998E-2</c:v>
                </c:pt>
                <c:pt idx="529">
                  <c:v>2.3E-2</c:v>
                </c:pt>
                <c:pt idx="530">
                  <c:v>0.41699999999999998</c:v>
                </c:pt>
                <c:pt idx="531">
                  <c:v>6.0999999999999999E-2</c:v>
                </c:pt>
                <c:pt idx="532">
                  <c:v>0.111</c:v>
                </c:pt>
                <c:pt idx="533">
                  <c:v>0.14499999999999999</c:v>
                </c:pt>
                <c:pt idx="534">
                  <c:v>0.45300000000000001</c:v>
                </c:pt>
                <c:pt idx="535">
                  <c:v>0.41899999999999998</c:v>
                </c:pt>
                <c:pt idx="536">
                  <c:v>0.95499999999999996</c:v>
                </c:pt>
                <c:pt idx="537">
                  <c:v>0.65</c:v>
                </c:pt>
                <c:pt idx="538">
                  <c:v>0.05</c:v>
                </c:pt>
                <c:pt idx="539">
                  <c:v>0.11700000000000001</c:v>
                </c:pt>
                <c:pt idx="540">
                  <c:v>0.3</c:v>
                </c:pt>
                <c:pt idx="541">
                  <c:v>0.13900000000000001</c:v>
                </c:pt>
                <c:pt idx="542">
                  <c:v>0.19400000000000001</c:v>
                </c:pt>
                <c:pt idx="543">
                  <c:v>0.51100000000000001</c:v>
                </c:pt>
                <c:pt idx="544">
                  <c:v>0.15</c:v>
                </c:pt>
                <c:pt idx="545">
                  <c:v>0.27100000000000002</c:v>
                </c:pt>
                <c:pt idx="546">
                  <c:v>0.29299999999999998</c:v>
                </c:pt>
                <c:pt idx="547">
                  <c:v>0.107</c:v>
                </c:pt>
                <c:pt idx="548">
                  <c:v>0.69199999999999995</c:v>
                </c:pt>
                <c:pt idx="549">
                  <c:v>0.99399999999999999</c:v>
                </c:pt>
                <c:pt idx="550">
                  <c:v>0.25600000000000001</c:v>
                </c:pt>
                <c:pt idx="551">
                  <c:v>4.1000000000000002E-2</c:v>
                </c:pt>
                <c:pt idx="552">
                  <c:v>0.29199999999999998</c:v>
                </c:pt>
                <c:pt idx="553">
                  <c:v>0.497</c:v>
                </c:pt>
                <c:pt idx="554">
                  <c:v>0.22900000000000001</c:v>
                </c:pt>
                <c:pt idx="555">
                  <c:v>0.16200000000000001</c:v>
                </c:pt>
                <c:pt idx="556">
                  <c:v>0.433</c:v>
                </c:pt>
                <c:pt idx="557">
                  <c:v>0.10100000000000001</c:v>
                </c:pt>
                <c:pt idx="558">
                  <c:v>0.16700000000000001</c:v>
                </c:pt>
                <c:pt idx="559">
                  <c:v>0.48799999999999999</c:v>
                </c:pt>
                <c:pt idx="560">
                  <c:v>0.14000000000000001</c:v>
                </c:pt>
                <c:pt idx="561">
                  <c:v>1.2E-2</c:v>
                </c:pt>
                <c:pt idx="562">
                  <c:v>0.71799999999999997</c:v>
                </c:pt>
                <c:pt idx="563">
                  <c:v>0</c:v>
                </c:pt>
                <c:pt idx="564">
                  <c:v>0.185</c:v>
                </c:pt>
                <c:pt idx="565">
                  <c:v>6.9000000000000006E-2</c:v>
                </c:pt>
                <c:pt idx="566">
                  <c:v>0.161</c:v>
                </c:pt>
                <c:pt idx="567">
                  <c:v>0.18099999999999999</c:v>
                </c:pt>
                <c:pt idx="568">
                  <c:v>3.3000000000000002E-2</c:v>
                </c:pt>
                <c:pt idx="569">
                  <c:v>0.625</c:v>
                </c:pt>
                <c:pt idx="570">
                  <c:v>0.05</c:v>
                </c:pt>
                <c:pt idx="571">
                  <c:v>0.376</c:v>
                </c:pt>
                <c:pt idx="572">
                  <c:v>0.5</c:v>
                </c:pt>
                <c:pt idx="573">
                  <c:v>0.5</c:v>
                </c:pt>
                <c:pt idx="574">
                  <c:v>7.1999999999999995E-2</c:v>
                </c:pt>
                <c:pt idx="575">
                  <c:v>0.16900000000000001</c:v>
                </c:pt>
                <c:pt idx="576">
                  <c:v>0.16600000000000001</c:v>
                </c:pt>
                <c:pt idx="577">
                  <c:v>0.216</c:v>
                </c:pt>
                <c:pt idx="578">
                  <c:v>0.69399999999999995</c:v>
                </c:pt>
                <c:pt idx="579">
                  <c:v>0.60599999999999998</c:v>
                </c:pt>
                <c:pt idx="580">
                  <c:v>0.26300000000000001</c:v>
                </c:pt>
                <c:pt idx="581">
                  <c:v>0.39600000000000002</c:v>
                </c:pt>
                <c:pt idx="582">
                  <c:v>1.0999999999999999E-2</c:v>
                </c:pt>
                <c:pt idx="583">
                  <c:v>0.14199999999999999</c:v>
                </c:pt>
                <c:pt idx="584">
                  <c:v>0.39200000000000002</c:v>
                </c:pt>
                <c:pt idx="585">
                  <c:v>0.82899999999999996</c:v>
                </c:pt>
                <c:pt idx="586">
                  <c:v>9.7000000000000003E-2</c:v>
                </c:pt>
                <c:pt idx="587">
                  <c:v>0.114</c:v>
                </c:pt>
                <c:pt idx="588">
                  <c:v>0.90600000000000003</c:v>
                </c:pt>
                <c:pt idx="589">
                  <c:v>0.25700000000000001</c:v>
                </c:pt>
                <c:pt idx="590">
                  <c:v>0.36</c:v>
                </c:pt>
                <c:pt idx="591">
                  <c:v>0.14699999999999999</c:v>
                </c:pt>
                <c:pt idx="592">
                  <c:v>0.156</c:v>
                </c:pt>
                <c:pt idx="593">
                  <c:v>0.83199999999999996</c:v>
                </c:pt>
                <c:pt idx="594">
                  <c:v>6.3E-2</c:v>
                </c:pt>
                <c:pt idx="595">
                  <c:v>7.6999999999999999E-2</c:v>
                </c:pt>
                <c:pt idx="596">
                  <c:v>0.308</c:v>
                </c:pt>
                <c:pt idx="597">
                  <c:v>0.98799999999999999</c:v>
                </c:pt>
                <c:pt idx="598">
                  <c:v>0.1</c:v>
                </c:pt>
                <c:pt idx="599">
                  <c:v>1</c:v>
                </c:pt>
                <c:pt idx="600">
                  <c:v>5.1999999999999998E-2</c:v>
                </c:pt>
                <c:pt idx="601">
                  <c:v>0.26300000000000001</c:v>
                </c:pt>
                <c:pt idx="602">
                  <c:v>0.36199999999999999</c:v>
                </c:pt>
                <c:pt idx="603">
                  <c:v>0.114</c:v>
                </c:pt>
                <c:pt idx="604">
                  <c:v>6.7000000000000004E-2</c:v>
                </c:pt>
                <c:pt idx="605">
                  <c:v>0.26400000000000001</c:v>
                </c:pt>
                <c:pt idx="606">
                  <c:v>0.35</c:v>
                </c:pt>
                <c:pt idx="607">
                  <c:v>7.6999999999999999E-2</c:v>
                </c:pt>
                <c:pt idx="608">
                  <c:v>0.66500000000000004</c:v>
                </c:pt>
                <c:pt idx="609">
                  <c:v>0.13700000000000001</c:v>
                </c:pt>
                <c:pt idx="610">
                  <c:v>0.55600000000000005</c:v>
                </c:pt>
                <c:pt idx="611">
                  <c:v>1</c:v>
                </c:pt>
                <c:pt idx="612">
                  <c:v>0.224</c:v>
                </c:pt>
                <c:pt idx="613">
                  <c:v>0.96799999999999997</c:v>
                </c:pt>
                <c:pt idx="614">
                  <c:v>0</c:v>
                </c:pt>
                <c:pt idx="615">
                  <c:v>0.66200000000000003</c:v>
                </c:pt>
                <c:pt idx="616">
                  <c:v>0.503</c:v>
                </c:pt>
                <c:pt idx="617">
                  <c:v>0.47299999999999998</c:v>
                </c:pt>
                <c:pt idx="618">
                  <c:v>5.8000000000000003E-2</c:v>
                </c:pt>
                <c:pt idx="619">
                  <c:v>0.36899999999999999</c:v>
                </c:pt>
                <c:pt idx="620">
                  <c:v>0.34799999999999998</c:v>
                </c:pt>
                <c:pt idx="621">
                  <c:v>0.13300000000000001</c:v>
                </c:pt>
                <c:pt idx="622">
                  <c:v>0.56699999999999995</c:v>
                </c:pt>
                <c:pt idx="623">
                  <c:v>0.14099999999999999</c:v>
                </c:pt>
                <c:pt idx="624">
                  <c:v>0.71499999999999997</c:v>
                </c:pt>
                <c:pt idx="625">
                  <c:v>0.61899999999999999</c:v>
                </c:pt>
                <c:pt idx="626">
                  <c:v>0.13200000000000001</c:v>
                </c:pt>
                <c:pt idx="627">
                  <c:v>0.878</c:v>
                </c:pt>
                <c:pt idx="628">
                  <c:v>0.33</c:v>
                </c:pt>
                <c:pt idx="629">
                  <c:v>0.56999999999999995</c:v>
                </c:pt>
                <c:pt idx="630">
                  <c:v>0.98299999999999998</c:v>
                </c:pt>
                <c:pt idx="631">
                  <c:v>0.96399999999999997</c:v>
                </c:pt>
                <c:pt idx="632">
                  <c:v>8.4000000000000005E-2</c:v>
                </c:pt>
                <c:pt idx="633">
                  <c:v>7.9000000000000001E-2</c:v>
                </c:pt>
                <c:pt idx="634">
                  <c:v>2.7E-2</c:v>
                </c:pt>
                <c:pt idx="635">
                  <c:v>0.14599999999999999</c:v>
                </c:pt>
                <c:pt idx="636">
                  <c:v>0.73599999999999999</c:v>
                </c:pt>
                <c:pt idx="637">
                  <c:v>0.31</c:v>
                </c:pt>
                <c:pt idx="638">
                  <c:v>0.25</c:v>
                </c:pt>
                <c:pt idx="639">
                  <c:v>0.63400000000000001</c:v>
                </c:pt>
                <c:pt idx="640">
                  <c:v>0.47199999999999998</c:v>
                </c:pt>
                <c:pt idx="641">
                  <c:v>5.6000000000000001E-2</c:v>
                </c:pt>
                <c:pt idx="642">
                  <c:v>0.65600000000000003</c:v>
                </c:pt>
                <c:pt idx="643">
                  <c:v>0.121</c:v>
                </c:pt>
                <c:pt idx="644">
                  <c:v>0.14599999999999999</c:v>
                </c:pt>
                <c:pt idx="645">
                  <c:v>4.7E-2</c:v>
                </c:pt>
                <c:pt idx="646">
                  <c:v>0.01</c:v>
                </c:pt>
                <c:pt idx="647">
                  <c:v>0.99399999999999999</c:v>
                </c:pt>
                <c:pt idx="648">
                  <c:v>9.9000000000000005E-2</c:v>
                </c:pt>
                <c:pt idx="649">
                  <c:v>8.8999999999999996E-2</c:v>
                </c:pt>
                <c:pt idx="650">
                  <c:v>7.1999999999999995E-2</c:v>
                </c:pt>
                <c:pt idx="651">
                  <c:v>0.41699999999999998</c:v>
                </c:pt>
                <c:pt idx="652">
                  <c:v>0.44900000000000001</c:v>
                </c:pt>
                <c:pt idx="653">
                  <c:v>0.53600000000000003</c:v>
                </c:pt>
                <c:pt idx="654">
                  <c:v>0.439</c:v>
                </c:pt>
                <c:pt idx="655">
                  <c:v>0.63600000000000001</c:v>
                </c:pt>
                <c:pt idx="656">
                  <c:v>0.80300000000000005</c:v>
                </c:pt>
                <c:pt idx="657">
                  <c:v>0.77800000000000002</c:v>
                </c:pt>
                <c:pt idx="658">
                  <c:v>0.25</c:v>
                </c:pt>
                <c:pt idx="659">
                  <c:v>7.1999999999999995E-2</c:v>
                </c:pt>
                <c:pt idx="660">
                  <c:v>2.1999999999999999E-2</c:v>
                </c:pt>
                <c:pt idx="661">
                  <c:v>0.189</c:v>
                </c:pt>
                <c:pt idx="662">
                  <c:v>0.26500000000000001</c:v>
                </c:pt>
                <c:pt idx="663">
                  <c:v>0.113</c:v>
                </c:pt>
                <c:pt idx="664">
                  <c:v>0.53800000000000003</c:v>
                </c:pt>
                <c:pt idx="665">
                  <c:v>0.33700000000000002</c:v>
                </c:pt>
                <c:pt idx="666">
                  <c:v>0.41199999999999998</c:v>
                </c:pt>
                <c:pt idx="667">
                  <c:v>1.2E-2</c:v>
                </c:pt>
                <c:pt idx="668">
                  <c:v>0.50600000000000001</c:v>
                </c:pt>
                <c:pt idx="669">
                  <c:v>0</c:v>
                </c:pt>
                <c:pt idx="670">
                  <c:v>1.2E-2</c:v>
                </c:pt>
                <c:pt idx="671">
                  <c:v>0.27200000000000002</c:v>
                </c:pt>
                <c:pt idx="672">
                  <c:v>0.79600000000000004</c:v>
                </c:pt>
                <c:pt idx="673">
                  <c:v>0.504</c:v>
                </c:pt>
                <c:pt idx="674">
                  <c:v>0.504</c:v>
                </c:pt>
                <c:pt idx="675">
                  <c:v>2.4E-2</c:v>
                </c:pt>
                <c:pt idx="676">
                  <c:v>0.49399999999999999</c:v>
                </c:pt>
                <c:pt idx="677">
                  <c:v>0.23200000000000001</c:v>
                </c:pt>
                <c:pt idx="678">
                  <c:v>0.92</c:v>
                </c:pt>
                <c:pt idx="679">
                  <c:v>0.46600000000000003</c:v>
                </c:pt>
                <c:pt idx="680">
                  <c:v>0.45300000000000001</c:v>
                </c:pt>
                <c:pt idx="681">
                  <c:v>0.14000000000000001</c:v>
                </c:pt>
                <c:pt idx="682">
                  <c:v>0.17299999999999999</c:v>
                </c:pt>
                <c:pt idx="683">
                  <c:v>0.13600000000000001</c:v>
                </c:pt>
                <c:pt idx="684">
                  <c:v>0.48099999999999998</c:v>
                </c:pt>
                <c:pt idx="685">
                  <c:v>0.69699999999999995</c:v>
                </c:pt>
                <c:pt idx="686">
                  <c:v>0.26400000000000001</c:v>
                </c:pt>
                <c:pt idx="687">
                  <c:v>0.20399999999999999</c:v>
                </c:pt>
                <c:pt idx="688">
                  <c:v>0.97399999999999998</c:v>
                </c:pt>
                <c:pt idx="689">
                  <c:v>7.5999999999999998E-2</c:v>
                </c:pt>
                <c:pt idx="690">
                  <c:v>9.0999999999999998E-2</c:v>
                </c:pt>
                <c:pt idx="691">
                  <c:v>0.48299999999999998</c:v>
                </c:pt>
                <c:pt idx="692">
                  <c:v>0.121</c:v>
                </c:pt>
                <c:pt idx="693">
                  <c:v>0.191</c:v>
                </c:pt>
                <c:pt idx="694">
                  <c:v>0.46</c:v>
                </c:pt>
                <c:pt idx="695">
                  <c:v>0.77500000000000002</c:v>
                </c:pt>
                <c:pt idx="696">
                  <c:v>0.36799999999999999</c:v>
                </c:pt>
                <c:pt idx="697">
                  <c:v>0.28599999999999998</c:v>
                </c:pt>
                <c:pt idx="698">
                  <c:v>7.6999999999999999E-2</c:v>
                </c:pt>
                <c:pt idx="699">
                  <c:v>0.219</c:v>
                </c:pt>
                <c:pt idx="700">
                  <c:v>1.9E-2</c:v>
                </c:pt>
                <c:pt idx="701">
                  <c:v>0.41399999999999998</c:v>
                </c:pt>
                <c:pt idx="702">
                  <c:v>2.8000000000000001E-2</c:v>
                </c:pt>
                <c:pt idx="703">
                  <c:v>0.159</c:v>
                </c:pt>
                <c:pt idx="704">
                  <c:v>0.34300000000000003</c:v>
                </c:pt>
                <c:pt idx="705">
                  <c:v>3.9E-2</c:v>
                </c:pt>
                <c:pt idx="706">
                  <c:v>0.33300000000000002</c:v>
                </c:pt>
                <c:pt idx="707">
                  <c:v>0.18</c:v>
                </c:pt>
                <c:pt idx="708">
                  <c:v>0.182</c:v>
                </c:pt>
                <c:pt idx="709">
                  <c:v>1.4999999999999999E-2</c:v>
                </c:pt>
                <c:pt idx="710">
                  <c:v>0.38200000000000001</c:v>
                </c:pt>
                <c:pt idx="711">
                  <c:v>8.3000000000000004E-2</c:v>
                </c:pt>
                <c:pt idx="712">
                  <c:v>0</c:v>
                </c:pt>
                <c:pt idx="713">
                  <c:v>8.8999999999999996E-2</c:v>
                </c:pt>
                <c:pt idx="714">
                  <c:v>0.6</c:v>
                </c:pt>
                <c:pt idx="715">
                  <c:v>0.36</c:v>
                </c:pt>
                <c:pt idx="716">
                  <c:v>0.57099999999999995</c:v>
                </c:pt>
                <c:pt idx="717">
                  <c:v>1.4E-2</c:v>
                </c:pt>
                <c:pt idx="718">
                  <c:v>0.91800000000000004</c:v>
                </c:pt>
                <c:pt idx="719">
                  <c:v>0.14299999999999999</c:v>
                </c:pt>
                <c:pt idx="720">
                  <c:v>0.17799999999999999</c:v>
                </c:pt>
                <c:pt idx="721">
                  <c:v>0.16300000000000001</c:v>
                </c:pt>
                <c:pt idx="722">
                  <c:v>0.376</c:v>
                </c:pt>
                <c:pt idx="723">
                  <c:v>8.8999999999999996E-2</c:v>
                </c:pt>
                <c:pt idx="724">
                  <c:v>1</c:v>
                </c:pt>
                <c:pt idx="725">
                  <c:v>0.40600000000000003</c:v>
                </c:pt>
                <c:pt idx="726">
                  <c:v>0.51400000000000001</c:v>
                </c:pt>
                <c:pt idx="727">
                  <c:v>0.32300000000000001</c:v>
                </c:pt>
                <c:pt idx="728">
                  <c:v>0.35399999999999998</c:v>
                </c:pt>
                <c:pt idx="729">
                  <c:v>9.5000000000000001E-2</c:v>
                </c:pt>
                <c:pt idx="730">
                  <c:v>0.11</c:v>
                </c:pt>
                <c:pt idx="731">
                  <c:v>0.109</c:v>
                </c:pt>
                <c:pt idx="732">
                  <c:v>0.307</c:v>
                </c:pt>
                <c:pt idx="733">
                  <c:v>0.34699999999999998</c:v>
                </c:pt>
                <c:pt idx="734">
                  <c:v>0.38300000000000001</c:v>
                </c:pt>
                <c:pt idx="735">
                  <c:v>0.41699999999999998</c:v>
                </c:pt>
                <c:pt idx="736">
                  <c:v>0.69399999999999995</c:v>
                </c:pt>
                <c:pt idx="737">
                  <c:v>0.45100000000000001</c:v>
                </c:pt>
                <c:pt idx="738">
                  <c:v>0.108</c:v>
                </c:pt>
                <c:pt idx="739">
                  <c:v>0.86899999999999999</c:v>
                </c:pt>
                <c:pt idx="740">
                  <c:v>3.7999999999999999E-2</c:v>
                </c:pt>
                <c:pt idx="741">
                  <c:v>0.84799999999999998</c:v>
                </c:pt>
                <c:pt idx="742">
                  <c:v>0.41699999999999998</c:v>
                </c:pt>
                <c:pt idx="743">
                  <c:v>9.6000000000000002E-2</c:v>
                </c:pt>
                <c:pt idx="744">
                  <c:v>8.8999999999999996E-2</c:v>
                </c:pt>
                <c:pt idx="745">
                  <c:v>0.191</c:v>
                </c:pt>
                <c:pt idx="746">
                  <c:v>0.21299999999999999</c:v>
                </c:pt>
                <c:pt idx="747">
                  <c:v>0.17799999999999999</c:v>
                </c:pt>
                <c:pt idx="748">
                  <c:v>0.19400000000000001</c:v>
                </c:pt>
                <c:pt idx="749">
                  <c:v>3.9E-2</c:v>
                </c:pt>
                <c:pt idx="750">
                  <c:v>0.6</c:v>
                </c:pt>
                <c:pt idx="751">
                  <c:v>1</c:v>
                </c:pt>
                <c:pt idx="752">
                  <c:v>0.23300000000000001</c:v>
                </c:pt>
                <c:pt idx="753">
                  <c:v>0.94499999999999995</c:v>
                </c:pt>
                <c:pt idx="754">
                  <c:v>0.16900000000000001</c:v>
                </c:pt>
                <c:pt idx="755">
                  <c:v>0.90900000000000003</c:v>
                </c:pt>
                <c:pt idx="756">
                  <c:v>0.21199999999999999</c:v>
                </c:pt>
                <c:pt idx="757">
                  <c:v>0.115</c:v>
                </c:pt>
                <c:pt idx="758">
                  <c:v>0.34100000000000003</c:v>
                </c:pt>
                <c:pt idx="759">
                  <c:v>1</c:v>
                </c:pt>
                <c:pt idx="760">
                  <c:v>0.93100000000000005</c:v>
                </c:pt>
                <c:pt idx="761">
                  <c:v>0</c:v>
                </c:pt>
                <c:pt idx="762">
                  <c:v>0.86099999999999999</c:v>
                </c:pt>
                <c:pt idx="763">
                  <c:v>0.35599999999999998</c:v>
                </c:pt>
                <c:pt idx="764">
                  <c:v>0.20499999999999999</c:v>
                </c:pt>
                <c:pt idx="765">
                  <c:v>0.106</c:v>
                </c:pt>
                <c:pt idx="766">
                  <c:v>0.25</c:v>
                </c:pt>
                <c:pt idx="767">
                  <c:v>0.151</c:v>
                </c:pt>
                <c:pt idx="768">
                  <c:v>0</c:v>
                </c:pt>
                <c:pt idx="769">
                  <c:v>7.3999999999999996E-2</c:v>
                </c:pt>
                <c:pt idx="770">
                  <c:v>6.7000000000000004E-2</c:v>
                </c:pt>
                <c:pt idx="771">
                  <c:v>0.35299999999999998</c:v>
                </c:pt>
                <c:pt idx="772">
                  <c:v>2.4E-2</c:v>
                </c:pt>
                <c:pt idx="773">
                  <c:v>0.66200000000000003</c:v>
                </c:pt>
                <c:pt idx="774">
                  <c:v>0.98799999999999999</c:v>
                </c:pt>
                <c:pt idx="775">
                  <c:v>0.433</c:v>
                </c:pt>
                <c:pt idx="776">
                  <c:v>0.72499999999999998</c:v>
                </c:pt>
                <c:pt idx="777">
                  <c:v>0.20799999999999999</c:v>
                </c:pt>
                <c:pt idx="778">
                  <c:v>0.53100000000000003</c:v>
                </c:pt>
                <c:pt idx="779">
                  <c:v>6.7000000000000004E-2</c:v>
                </c:pt>
                <c:pt idx="780">
                  <c:v>0.45200000000000001</c:v>
                </c:pt>
                <c:pt idx="781">
                  <c:v>0.7</c:v>
                </c:pt>
                <c:pt idx="782">
                  <c:v>0.27100000000000002</c:v>
                </c:pt>
                <c:pt idx="783">
                  <c:v>1</c:v>
                </c:pt>
                <c:pt idx="784">
                  <c:v>0.3</c:v>
                </c:pt>
                <c:pt idx="785">
                  <c:v>0.47199999999999998</c:v>
                </c:pt>
                <c:pt idx="786">
                  <c:v>0.56799999999999995</c:v>
                </c:pt>
                <c:pt idx="787">
                  <c:v>0.79400000000000004</c:v>
                </c:pt>
                <c:pt idx="788">
                  <c:v>0.16600000000000001</c:v>
                </c:pt>
                <c:pt idx="789">
                  <c:v>0.96399999999999997</c:v>
                </c:pt>
                <c:pt idx="790">
                  <c:v>0.2</c:v>
                </c:pt>
                <c:pt idx="791">
                  <c:v>7.9000000000000001E-2</c:v>
                </c:pt>
                <c:pt idx="792">
                  <c:v>0.151</c:v>
                </c:pt>
                <c:pt idx="793">
                  <c:v>3.4000000000000002E-2</c:v>
                </c:pt>
                <c:pt idx="794">
                  <c:v>0.56000000000000005</c:v>
                </c:pt>
                <c:pt idx="795">
                  <c:v>0.25</c:v>
                </c:pt>
                <c:pt idx="796">
                  <c:v>0.111</c:v>
                </c:pt>
                <c:pt idx="797">
                  <c:v>1</c:v>
                </c:pt>
                <c:pt idx="798">
                  <c:v>0.2</c:v>
                </c:pt>
                <c:pt idx="799">
                  <c:v>0.14599999999999999</c:v>
                </c:pt>
                <c:pt idx="800">
                  <c:v>0.79300000000000004</c:v>
                </c:pt>
                <c:pt idx="801">
                  <c:v>1</c:v>
                </c:pt>
                <c:pt idx="802">
                  <c:v>0.85099999999999998</c:v>
                </c:pt>
                <c:pt idx="803">
                  <c:v>0.65200000000000002</c:v>
                </c:pt>
                <c:pt idx="804">
                  <c:v>0.26200000000000001</c:v>
                </c:pt>
                <c:pt idx="805">
                  <c:v>3.4000000000000002E-2</c:v>
                </c:pt>
                <c:pt idx="806">
                  <c:v>0.38200000000000001</c:v>
                </c:pt>
                <c:pt idx="807">
                  <c:v>0.75</c:v>
                </c:pt>
                <c:pt idx="808">
                  <c:v>0.16800000000000001</c:v>
                </c:pt>
                <c:pt idx="809">
                  <c:v>0.28599999999999998</c:v>
                </c:pt>
                <c:pt idx="810">
                  <c:v>4.4999999999999998E-2</c:v>
                </c:pt>
                <c:pt idx="811">
                  <c:v>0.30499999999999999</c:v>
                </c:pt>
                <c:pt idx="812">
                  <c:v>0.316</c:v>
                </c:pt>
                <c:pt idx="813">
                  <c:v>0.28100000000000003</c:v>
                </c:pt>
                <c:pt idx="814">
                  <c:v>0.68200000000000005</c:v>
                </c:pt>
                <c:pt idx="815">
                  <c:v>0.92600000000000005</c:v>
                </c:pt>
                <c:pt idx="816">
                  <c:v>0.3</c:v>
                </c:pt>
                <c:pt idx="817">
                  <c:v>0.09</c:v>
                </c:pt>
                <c:pt idx="818">
                  <c:v>0.47399999999999998</c:v>
                </c:pt>
                <c:pt idx="819">
                  <c:v>0.108</c:v>
                </c:pt>
                <c:pt idx="820">
                  <c:v>0.72399999999999998</c:v>
                </c:pt>
                <c:pt idx="821">
                  <c:v>0.63600000000000001</c:v>
                </c:pt>
                <c:pt idx="822">
                  <c:v>0</c:v>
                </c:pt>
                <c:pt idx="823">
                  <c:v>4.7E-2</c:v>
                </c:pt>
                <c:pt idx="824">
                  <c:v>0.44800000000000001</c:v>
                </c:pt>
                <c:pt idx="825">
                  <c:v>1</c:v>
                </c:pt>
                <c:pt idx="826">
                  <c:v>0.66</c:v>
                </c:pt>
                <c:pt idx="827">
                  <c:v>0.34599999999999997</c:v>
                </c:pt>
                <c:pt idx="828">
                  <c:v>0.129</c:v>
                </c:pt>
                <c:pt idx="829">
                  <c:v>0.65500000000000003</c:v>
                </c:pt>
                <c:pt idx="830">
                  <c:v>0.46200000000000002</c:v>
                </c:pt>
                <c:pt idx="831">
                  <c:v>4.8000000000000001E-2</c:v>
                </c:pt>
                <c:pt idx="832">
                  <c:v>0.438</c:v>
                </c:pt>
                <c:pt idx="833">
                  <c:v>0.04</c:v>
                </c:pt>
                <c:pt idx="834">
                  <c:v>0</c:v>
                </c:pt>
                <c:pt idx="835">
                  <c:v>4.3999999999999997E-2</c:v>
                </c:pt>
                <c:pt idx="836">
                  <c:v>0.29899999999999999</c:v>
                </c:pt>
                <c:pt idx="837">
                  <c:v>0.19400000000000001</c:v>
                </c:pt>
                <c:pt idx="838">
                  <c:v>0.63600000000000001</c:v>
                </c:pt>
                <c:pt idx="839">
                  <c:v>0.70799999999999996</c:v>
                </c:pt>
                <c:pt idx="840">
                  <c:v>0.60499999999999998</c:v>
                </c:pt>
                <c:pt idx="841">
                  <c:v>0</c:v>
                </c:pt>
                <c:pt idx="842">
                  <c:v>2.1999999999999999E-2</c:v>
                </c:pt>
                <c:pt idx="843">
                  <c:v>0.72199999999999998</c:v>
                </c:pt>
                <c:pt idx="844">
                  <c:v>1</c:v>
                </c:pt>
                <c:pt idx="845">
                  <c:v>0.188</c:v>
                </c:pt>
                <c:pt idx="846">
                  <c:v>9.0999999999999998E-2</c:v>
                </c:pt>
                <c:pt idx="847">
                  <c:v>6.2E-2</c:v>
                </c:pt>
                <c:pt idx="848">
                  <c:v>0.15</c:v>
                </c:pt>
                <c:pt idx="849">
                  <c:v>0.35699999999999998</c:v>
                </c:pt>
                <c:pt idx="850">
                  <c:v>0.9</c:v>
                </c:pt>
                <c:pt idx="851">
                  <c:v>0.77800000000000002</c:v>
                </c:pt>
                <c:pt idx="852">
                  <c:v>0.23100000000000001</c:v>
                </c:pt>
                <c:pt idx="853">
                  <c:v>0.51400000000000001</c:v>
                </c:pt>
                <c:pt idx="854">
                  <c:v>1</c:v>
                </c:pt>
                <c:pt idx="855">
                  <c:v>0.16900000000000001</c:v>
                </c:pt>
                <c:pt idx="856">
                  <c:v>9.5000000000000001E-2</c:v>
                </c:pt>
                <c:pt idx="857">
                  <c:v>0.111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81-4916-BA55-D837082E8B91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'spammer_order - 副本'!$A$860:$A$1717</c:f>
              <c:numCache>
                <c:formatCode>General</c:formatCode>
                <c:ptCount val="858"/>
                <c:pt idx="0">
                  <c:v>859</c:v>
                </c:pt>
                <c:pt idx="1">
                  <c:v>860</c:v>
                </c:pt>
                <c:pt idx="2">
                  <c:v>861</c:v>
                </c:pt>
                <c:pt idx="3">
                  <c:v>862</c:v>
                </c:pt>
                <c:pt idx="4">
                  <c:v>863</c:v>
                </c:pt>
                <c:pt idx="5">
                  <c:v>864</c:v>
                </c:pt>
                <c:pt idx="6">
                  <c:v>865</c:v>
                </c:pt>
                <c:pt idx="7">
                  <c:v>866</c:v>
                </c:pt>
                <c:pt idx="8">
                  <c:v>867</c:v>
                </c:pt>
                <c:pt idx="9">
                  <c:v>868</c:v>
                </c:pt>
                <c:pt idx="10">
                  <c:v>869</c:v>
                </c:pt>
                <c:pt idx="11">
                  <c:v>870</c:v>
                </c:pt>
                <c:pt idx="12">
                  <c:v>871</c:v>
                </c:pt>
                <c:pt idx="13">
                  <c:v>872</c:v>
                </c:pt>
                <c:pt idx="14">
                  <c:v>873</c:v>
                </c:pt>
                <c:pt idx="15">
                  <c:v>874</c:v>
                </c:pt>
                <c:pt idx="16">
                  <c:v>875</c:v>
                </c:pt>
                <c:pt idx="17">
                  <c:v>876</c:v>
                </c:pt>
                <c:pt idx="18">
                  <c:v>877</c:v>
                </c:pt>
                <c:pt idx="19">
                  <c:v>878</c:v>
                </c:pt>
                <c:pt idx="20">
                  <c:v>879</c:v>
                </c:pt>
                <c:pt idx="21">
                  <c:v>880</c:v>
                </c:pt>
                <c:pt idx="22">
                  <c:v>881</c:v>
                </c:pt>
                <c:pt idx="23">
                  <c:v>882</c:v>
                </c:pt>
                <c:pt idx="24">
                  <c:v>883</c:v>
                </c:pt>
                <c:pt idx="25">
                  <c:v>884</c:v>
                </c:pt>
                <c:pt idx="26">
                  <c:v>885</c:v>
                </c:pt>
                <c:pt idx="27">
                  <c:v>886</c:v>
                </c:pt>
                <c:pt idx="28">
                  <c:v>887</c:v>
                </c:pt>
                <c:pt idx="29">
                  <c:v>888</c:v>
                </c:pt>
                <c:pt idx="30">
                  <c:v>889</c:v>
                </c:pt>
                <c:pt idx="31">
                  <c:v>890</c:v>
                </c:pt>
                <c:pt idx="32">
                  <c:v>891</c:v>
                </c:pt>
                <c:pt idx="33">
                  <c:v>892</c:v>
                </c:pt>
                <c:pt idx="34">
                  <c:v>893</c:v>
                </c:pt>
                <c:pt idx="35">
                  <c:v>894</c:v>
                </c:pt>
                <c:pt idx="36">
                  <c:v>895</c:v>
                </c:pt>
                <c:pt idx="37">
                  <c:v>896</c:v>
                </c:pt>
                <c:pt idx="38">
                  <c:v>897</c:v>
                </c:pt>
                <c:pt idx="39">
                  <c:v>898</c:v>
                </c:pt>
                <c:pt idx="40">
                  <c:v>899</c:v>
                </c:pt>
                <c:pt idx="41">
                  <c:v>900</c:v>
                </c:pt>
                <c:pt idx="42">
                  <c:v>901</c:v>
                </c:pt>
                <c:pt idx="43">
                  <c:v>902</c:v>
                </c:pt>
                <c:pt idx="44">
                  <c:v>903</c:v>
                </c:pt>
                <c:pt idx="45">
                  <c:v>904</c:v>
                </c:pt>
                <c:pt idx="46">
                  <c:v>905</c:v>
                </c:pt>
                <c:pt idx="47">
                  <c:v>906</c:v>
                </c:pt>
                <c:pt idx="48">
                  <c:v>907</c:v>
                </c:pt>
                <c:pt idx="49">
                  <c:v>908</c:v>
                </c:pt>
                <c:pt idx="50">
                  <c:v>909</c:v>
                </c:pt>
                <c:pt idx="51">
                  <c:v>910</c:v>
                </c:pt>
                <c:pt idx="52">
                  <c:v>911</c:v>
                </c:pt>
                <c:pt idx="53">
                  <c:v>912</c:v>
                </c:pt>
                <c:pt idx="54">
                  <c:v>913</c:v>
                </c:pt>
                <c:pt idx="55">
                  <c:v>914</c:v>
                </c:pt>
                <c:pt idx="56">
                  <c:v>915</c:v>
                </c:pt>
                <c:pt idx="57">
                  <c:v>916</c:v>
                </c:pt>
                <c:pt idx="58">
                  <c:v>917</c:v>
                </c:pt>
                <c:pt idx="59">
                  <c:v>918</c:v>
                </c:pt>
                <c:pt idx="60">
                  <c:v>919</c:v>
                </c:pt>
                <c:pt idx="61">
                  <c:v>920</c:v>
                </c:pt>
                <c:pt idx="62">
                  <c:v>921</c:v>
                </c:pt>
                <c:pt idx="63">
                  <c:v>922</c:v>
                </c:pt>
                <c:pt idx="64">
                  <c:v>923</c:v>
                </c:pt>
                <c:pt idx="65">
                  <c:v>924</c:v>
                </c:pt>
                <c:pt idx="66">
                  <c:v>925</c:v>
                </c:pt>
                <c:pt idx="67">
                  <c:v>926</c:v>
                </c:pt>
                <c:pt idx="68">
                  <c:v>927</c:v>
                </c:pt>
                <c:pt idx="69">
                  <c:v>928</c:v>
                </c:pt>
                <c:pt idx="70">
                  <c:v>929</c:v>
                </c:pt>
                <c:pt idx="71">
                  <c:v>930</c:v>
                </c:pt>
                <c:pt idx="72">
                  <c:v>931</c:v>
                </c:pt>
                <c:pt idx="73">
                  <c:v>932</c:v>
                </c:pt>
                <c:pt idx="74">
                  <c:v>933</c:v>
                </c:pt>
                <c:pt idx="75">
                  <c:v>934</c:v>
                </c:pt>
                <c:pt idx="76">
                  <c:v>935</c:v>
                </c:pt>
                <c:pt idx="77">
                  <c:v>936</c:v>
                </c:pt>
                <c:pt idx="78">
                  <c:v>937</c:v>
                </c:pt>
                <c:pt idx="79">
                  <c:v>938</c:v>
                </c:pt>
                <c:pt idx="80">
                  <c:v>939</c:v>
                </c:pt>
                <c:pt idx="81">
                  <c:v>940</c:v>
                </c:pt>
                <c:pt idx="82">
                  <c:v>941</c:v>
                </c:pt>
                <c:pt idx="83">
                  <c:v>942</c:v>
                </c:pt>
                <c:pt idx="84">
                  <c:v>943</c:v>
                </c:pt>
                <c:pt idx="85">
                  <c:v>944</c:v>
                </c:pt>
                <c:pt idx="86">
                  <c:v>945</c:v>
                </c:pt>
                <c:pt idx="87">
                  <c:v>946</c:v>
                </c:pt>
                <c:pt idx="88">
                  <c:v>947</c:v>
                </c:pt>
                <c:pt idx="89">
                  <c:v>948</c:v>
                </c:pt>
                <c:pt idx="90">
                  <c:v>949</c:v>
                </c:pt>
                <c:pt idx="91">
                  <c:v>950</c:v>
                </c:pt>
                <c:pt idx="92">
                  <c:v>951</c:v>
                </c:pt>
                <c:pt idx="93">
                  <c:v>952</c:v>
                </c:pt>
                <c:pt idx="94">
                  <c:v>953</c:v>
                </c:pt>
                <c:pt idx="95">
                  <c:v>954</c:v>
                </c:pt>
                <c:pt idx="96">
                  <c:v>955</c:v>
                </c:pt>
                <c:pt idx="97">
                  <c:v>956</c:v>
                </c:pt>
                <c:pt idx="98">
                  <c:v>957</c:v>
                </c:pt>
                <c:pt idx="99">
                  <c:v>958</c:v>
                </c:pt>
                <c:pt idx="100">
                  <c:v>959</c:v>
                </c:pt>
                <c:pt idx="101">
                  <c:v>960</c:v>
                </c:pt>
                <c:pt idx="102">
                  <c:v>961</c:v>
                </c:pt>
                <c:pt idx="103">
                  <c:v>962</c:v>
                </c:pt>
                <c:pt idx="104">
                  <c:v>963</c:v>
                </c:pt>
                <c:pt idx="105">
                  <c:v>964</c:v>
                </c:pt>
                <c:pt idx="106">
                  <c:v>965</c:v>
                </c:pt>
                <c:pt idx="107">
                  <c:v>966</c:v>
                </c:pt>
                <c:pt idx="108">
                  <c:v>967</c:v>
                </c:pt>
                <c:pt idx="109">
                  <c:v>968</c:v>
                </c:pt>
                <c:pt idx="110">
                  <c:v>969</c:v>
                </c:pt>
                <c:pt idx="111">
                  <c:v>970</c:v>
                </c:pt>
                <c:pt idx="112">
                  <c:v>971</c:v>
                </c:pt>
                <c:pt idx="113">
                  <c:v>972</c:v>
                </c:pt>
                <c:pt idx="114">
                  <c:v>973</c:v>
                </c:pt>
                <c:pt idx="115">
                  <c:v>974</c:v>
                </c:pt>
                <c:pt idx="116">
                  <c:v>975</c:v>
                </c:pt>
                <c:pt idx="117">
                  <c:v>976</c:v>
                </c:pt>
                <c:pt idx="118">
                  <c:v>977</c:v>
                </c:pt>
                <c:pt idx="119">
                  <c:v>978</c:v>
                </c:pt>
                <c:pt idx="120">
                  <c:v>979</c:v>
                </c:pt>
                <c:pt idx="121">
                  <c:v>980</c:v>
                </c:pt>
                <c:pt idx="122">
                  <c:v>981</c:v>
                </c:pt>
                <c:pt idx="123">
                  <c:v>982</c:v>
                </c:pt>
                <c:pt idx="124">
                  <c:v>983</c:v>
                </c:pt>
                <c:pt idx="125">
                  <c:v>984</c:v>
                </c:pt>
                <c:pt idx="126">
                  <c:v>985</c:v>
                </c:pt>
                <c:pt idx="127">
                  <c:v>986</c:v>
                </c:pt>
                <c:pt idx="128">
                  <c:v>987</c:v>
                </c:pt>
                <c:pt idx="129">
                  <c:v>988</c:v>
                </c:pt>
                <c:pt idx="130">
                  <c:v>989</c:v>
                </c:pt>
                <c:pt idx="131">
                  <c:v>990</c:v>
                </c:pt>
                <c:pt idx="132">
                  <c:v>991</c:v>
                </c:pt>
                <c:pt idx="133">
                  <c:v>992</c:v>
                </c:pt>
                <c:pt idx="134">
                  <c:v>993</c:v>
                </c:pt>
                <c:pt idx="135">
                  <c:v>994</c:v>
                </c:pt>
                <c:pt idx="136">
                  <c:v>995</c:v>
                </c:pt>
                <c:pt idx="137">
                  <c:v>996</c:v>
                </c:pt>
                <c:pt idx="138">
                  <c:v>997</c:v>
                </c:pt>
                <c:pt idx="139">
                  <c:v>998</c:v>
                </c:pt>
                <c:pt idx="140">
                  <c:v>999</c:v>
                </c:pt>
                <c:pt idx="141">
                  <c:v>1000</c:v>
                </c:pt>
                <c:pt idx="142">
                  <c:v>1001</c:v>
                </c:pt>
                <c:pt idx="143">
                  <c:v>1002</c:v>
                </c:pt>
                <c:pt idx="144">
                  <c:v>1003</c:v>
                </c:pt>
                <c:pt idx="145">
                  <c:v>1004</c:v>
                </c:pt>
                <c:pt idx="146">
                  <c:v>1005</c:v>
                </c:pt>
                <c:pt idx="147">
                  <c:v>1006</c:v>
                </c:pt>
                <c:pt idx="148">
                  <c:v>1007</c:v>
                </c:pt>
                <c:pt idx="149">
                  <c:v>1008</c:v>
                </c:pt>
                <c:pt idx="150">
                  <c:v>1009</c:v>
                </c:pt>
                <c:pt idx="151">
                  <c:v>1010</c:v>
                </c:pt>
                <c:pt idx="152">
                  <c:v>1011</c:v>
                </c:pt>
                <c:pt idx="153">
                  <c:v>1012</c:v>
                </c:pt>
                <c:pt idx="154">
                  <c:v>1013</c:v>
                </c:pt>
                <c:pt idx="155">
                  <c:v>1014</c:v>
                </c:pt>
                <c:pt idx="156">
                  <c:v>1015</c:v>
                </c:pt>
                <c:pt idx="157">
                  <c:v>1016</c:v>
                </c:pt>
                <c:pt idx="158">
                  <c:v>1017</c:v>
                </c:pt>
                <c:pt idx="159">
                  <c:v>1018</c:v>
                </c:pt>
                <c:pt idx="160">
                  <c:v>1019</c:v>
                </c:pt>
                <c:pt idx="161">
                  <c:v>1020</c:v>
                </c:pt>
                <c:pt idx="162">
                  <c:v>1021</c:v>
                </c:pt>
                <c:pt idx="163">
                  <c:v>1022</c:v>
                </c:pt>
                <c:pt idx="164">
                  <c:v>1023</c:v>
                </c:pt>
                <c:pt idx="165">
                  <c:v>1024</c:v>
                </c:pt>
                <c:pt idx="166">
                  <c:v>1025</c:v>
                </c:pt>
                <c:pt idx="167">
                  <c:v>1026</c:v>
                </c:pt>
                <c:pt idx="168">
                  <c:v>1027</c:v>
                </c:pt>
                <c:pt idx="169">
                  <c:v>1028</c:v>
                </c:pt>
                <c:pt idx="170">
                  <c:v>1029</c:v>
                </c:pt>
                <c:pt idx="171">
                  <c:v>1030</c:v>
                </c:pt>
                <c:pt idx="172">
                  <c:v>1031</c:v>
                </c:pt>
                <c:pt idx="173">
                  <c:v>1032</c:v>
                </c:pt>
                <c:pt idx="174">
                  <c:v>1033</c:v>
                </c:pt>
                <c:pt idx="175">
                  <c:v>1034</c:v>
                </c:pt>
                <c:pt idx="176">
                  <c:v>1035</c:v>
                </c:pt>
                <c:pt idx="177">
                  <c:v>1036</c:v>
                </c:pt>
                <c:pt idx="178">
                  <c:v>1037</c:v>
                </c:pt>
                <c:pt idx="179">
                  <c:v>1038</c:v>
                </c:pt>
                <c:pt idx="180">
                  <c:v>1039</c:v>
                </c:pt>
                <c:pt idx="181">
                  <c:v>1040</c:v>
                </c:pt>
                <c:pt idx="182">
                  <c:v>1041</c:v>
                </c:pt>
                <c:pt idx="183">
                  <c:v>1042</c:v>
                </c:pt>
                <c:pt idx="184">
                  <c:v>1043</c:v>
                </c:pt>
                <c:pt idx="185">
                  <c:v>1044</c:v>
                </c:pt>
                <c:pt idx="186">
                  <c:v>1045</c:v>
                </c:pt>
                <c:pt idx="187">
                  <c:v>1046</c:v>
                </c:pt>
                <c:pt idx="188">
                  <c:v>1047</c:v>
                </c:pt>
                <c:pt idx="189">
                  <c:v>1048</c:v>
                </c:pt>
                <c:pt idx="190">
                  <c:v>1049</c:v>
                </c:pt>
                <c:pt idx="191">
                  <c:v>1050</c:v>
                </c:pt>
                <c:pt idx="192">
                  <c:v>1051</c:v>
                </c:pt>
                <c:pt idx="193">
                  <c:v>1052</c:v>
                </c:pt>
                <c:pt idx="194">
                  <c:v>1053</c:v>
                </c:pt>
                <c:pt idx="195">
                  <c:v>1054</c:v>
                </c:pt>
                <c:pt idx="196">
                  <c:v>1055</c:v>
                </c:pt>
                <c:pt idx="197">
                  <c:v>1056</c:v>
                </c:pt>
                <c:pt idx="198">
                  <c:v>1057</c:v>
                </c:pt>
                <c:pt idx="199">
                  <c:v>1058</c:v>
                </c:pt>
                <c:pt idx="200">
                  <c:v>1059</c:v>
                </c:pt>
                <c:pt idx="201">
                  <c:v>1060</c:v>
                </c:pt>
                <c:pt idx="202">
                  <c:v>1061</c:v>
                </c:pt>
                <c:pt idx="203">
                  <c:v>1062</c:v>
                </c:pt>
                <c:pt idx="204">
                  <c:v>1063</c:v>
                </c:pt>
                <c:pt idx="205">
                  <c:v>1064</c:v>
                </c:pt>
                <c:pt idx="206">
                  <c:v>1065</c:v>
                </c:pt>
                <c:pt idx="207">
                  <c:v>1066</c:v>
                </c:pt>
                <c:pt idx="208">
                  <c:v>1067</c:v>
                </c:pt>
                <c:pt idx="209">
                  <c:v>1068</c:v>
                </c:pt>
                <c:pt idx="210">
                  <c:v>1069</c:v>
                </c:pt>
                <c:pt idx="211">
                  <c:v>1070</c:v>
                </c:pt>
                <c:pt idx="212">
                  <c:v>1071</c:v>
                </c:pt>
                <c:pt idx="213">
                  <c:v>1072</c:v>
                </c:pt>
                <c:pt idx="214">
                  <c:v>1073</c:v>
                </c:pt>
                <c:pt idx="215">
                  <c:v>1074</c:v>
                </c:pt>
                <c:pt idx="216">
                  <c:v>1075</c:v>
                </c:pt>
                <c:pt idx="217">
                  <c:v>1076</c:v>
                </c:pt>
                <c:pt idx="218">
                  <c:v>1077</c:v>
                </c:pt>
                <c:pt idx="219">
                  <c:v>1078</c:v>
                </c:pt>
                <c:pt idx="220">
                  <c:v>1079</c:v>
                </c:pt>
                <c:pt idx="221">
                  <c:v>1080</c:v>
                </c:pt>
                <c:pt idx="222">
                  <c:v>1081</c:v>
                </c:pt>
                <c:pt idx="223">
                  <c:v>1082</c:v>
                </c:pt>
                <c:pt idx="224">
                  <c:v>1083</c:v>
                </c:pt>
                <c:pt idx="225">
                  <c:v>1084</c:v>
                </c:pt>
                <c:pt idx="226">
                  <c:v>1085</c:v>
                </c:pt>
                <c:pt idx="227">
                  <c:v>1086</c:v>
                </c:pt>
                <c:pt idx="228">
                  <c:v>1087</c:v>
                </c:pt>
                <c:pt idx="229">
                  <c:v>1088</c:v>
                </c:pt>
                <c:pt idx="230">
                  <c:v>1089</c:v>
                </c:pt>
                <c:pt idx="231">
                  <c:v>1090</c:v>
                </c:pt>
                <c:pt idx="232">
                  <c:v>1091</c:v>
                </c:pt>
                <c:pt idx="233">
                  <c:v>1092</c:v>
                </c:pt>
                <c:pt idx="234">
                  <c:v>1093</c:v>
                </c:pt>
                <c:pt idx="235">
                  <c:v>1094</c:v>
                </c:pt>
                <c:pt idx="236">
                  <c:v>1095</c:v>
                </c:pt>
                <c:pt idx="237">
                  <c:v>1096</c:v>
                </c:pt>
                <c:pt idx="238">
                  <c:v>1097</c:v>
                </c:pt>
                <c:pt idx="239">
                  <c:v>1098</c:v>
                </c:pt>
                <c:pt idx="240">
                  <c:v>1099</c:v>
                </c:pt>
                <c:pt idx="241">
                  <c:v>1100</c:v>
                </c:pt>
                <c:pt idx="242">
                  <c:v>1101</c:v>
                </c:pt>
                <c:pt idx="243">
                  <c:v>1102</c:v>
                </c:pt>
                <c:pt idx="244">
                  <c:v>1103</c:v>
                </c:pt>
                <c:pt idx="245">
                  <c:v>1104</c:v>
                </c:pt>
                <c:pt idx="246">
                  <c:v>1105</c:v>
                </c:pt>
                <c:pt idx="247">
                  <c:v>1106</c:v>
                </c:pt>
                <c:pt idx="248">
                  <c:v>1107</c:v>
                </c:pt>
                <c:pt idx="249">
                  <c:v>1108</c:v>
                </c:pt>
                <c:pt idx="250">
                  <c:v>1109</c:v>
                </c:pt>
                <c:pt idx="251">
                  <c:v>1110</c:v>
                </c:pt>
                <c:pt idx="252">
                  <c:v>1111</c:v>
                </c:pt>
                <c:pt idx="253">
                  <c:v>1112</c:v>
                </c:pt>
                <c:pt idx="254">
                  <c:v>1113</c:v>
                </c:pt>
                <c:pt idx="255">
                  <c:v>1114</c:v>
                </c:pt>
                <c:pt idx="256">
                  <c:v>1115</c:v>
                </c:pt>
                <c:pt idx="257">
                  <c:v>1116</c:v>
                </c:pt>
                <c:pt idx="258">
                  <c:v>1117</c:v>
                </c:pt>
                <c:pt idx="259">
                  <c:v>1118</c:v>
                </c:pt>
                <c:pt idx="260">
                  <c:v>1119</c:v>
                </c:pt>
                <c:pt idx="261">
                  <c:v>1120</c:v>
                </c:pt>
                <c:pt idx="262">
                  <c:v>1121</c:v>
                </c:pt>
                <c:pt idx="263">
                  <c:v>1122</c:v>
                </c:pt>
                <c:pt idx="264">
                  <c:v>1123</c:v>
                </c:pt>
                <c:pt idx="265">
                  <c:v>1124</c:v>
                </c:pt>
                <c:pt idx="266">
                  <c:v>1125</c:v>
                </c:pt>
                <c:pt idx="267">
                  <c:v>1126</c:v>
                </c:pt>
                <c:pt idx="268">
                  <c:v>1127</c:v>
                </c:pt>
                <c:pt idx="269">
                  <c:v>1128</c:v>
                </c:pt>
                <c:pt idx="270">
                  <c:v>1129</c:v>
                </c:pt>
                <c:pt idx="271">
                  <c:v>1130</c:v>
                </c:pt>
                <c:pt idx="272">
                  <c:v>1131</c:v>
                </c:pt>
                <c:pt idx="273">
                  <c:v>1132</c:v>
                </c:pt>
                <c:pt idx="274">
                  <c:v>1133</c:v>
                </c:pt>
                <c:pt idx="275">
                  <c:v>1134</c:v>
                </c:pt>
                <c:pt idx="276">
                  <c:v>1135</c:v>
                </c:pt>
                <c:pt idx="277">
                  <c:v>1136</c:v>
                </c:pt>
                <c:pt idx="278">
                  <c:v>1137</c:v>
                </c:pt>
                <c:pt idx="279">
                  <c:v>1138</c:v>
                </c:pt>
                <c:pt idx="280">
                  <c:v>1139</c:v>
                </c:pt>
                <c:pt idx="281">
                  <c:v>1140</c:v>
                </c:pt>
                <c:pt idx="282">
                  <c:v>1141</c:v>
                </c:pt>
                <c:pt idx="283">
                  <c:v>1142</c:v>
                </c:pt>
                <c:pt idx="284">
                  <c:v>1143</c:v>
                </c:pt>
                <c:pt idx="285">
                  <c:v>1144</c:v>
                </c:pt>
                <c:pt idx="286">
                  <c:v>1145</c:v>
                </c:pt>
                <c:pt idx="287">
                  <c:v>1146</c:v>
                </c:pt>
                <c:pt idx="288">
                  <c:v>1147</c:v>
                </c:pt>
                <c:pt idx="289">
                  <c:v>1148</c:v>
                </c:pt>
                <c:pt idx="290">
                  <c:v>1149</c:v>
                </c:pt>
                <c:pt idx="291">
                  <c:v>1150</c:v>
                </c:pt>
                <c:pt idx="292">
                  <c:v>1151</c:v>
                </c:pt>
                <c:pt idx="293">
                  <c:v>1152</c:v>
                </c:pt>
                <c:pt idx="294">
                  <c:v>1153</c:v>
                </c:pt>
                <c:pt idx="295">
                  <c:v>1154</c:v>
                </c:pt>
                <c:pt idx="296">
                  <c:v>1155</c:v>
                </c:pt>
                <c:pt idx="297">
                  <c:v>1156</c:v>
                </c:pt>
                <c:pt idx="298">
                  <c:v>1157</c:v>
                </c:pt>
                <c:pt idx="299">
                  <c:v>1158</c:v>
                </c:pt>
                <c:pt idx="300">
                  <c:v>1159</c:v>
                </c:pt>
                <c:pt idx="301">
                  <c:v>1160</c:v>
                </c:pt>
                <c:pt idx="302">
                  <c:v>1161</c:v>
                </c:pt>
                <c:pt idx="303">
                  <c:v>1162</c:v>
                </c:pt>
                <c:pt idx="304">
                  <c:v>1163</c:v>
                </c:pt>
                <c:pt idx="305">
                  <c:v>1164</c:v>
                </c:pt>
                <c:pt idx="306">
                  <c:v>1165</c:v>
                </c:pt>
                <c:pt idx="307">
                  <c:v>1166</c:v>
                </c:pt>
                <c:pt idx="308">
                  <c:v>1167</c:v>
                </c:pt>
                <c:pt idx="309">
                  <c:v>1168</c:v>
                </c:pt>
                <c:pt idx="310">
                  <c:v>1169</c:v>
                </c:pt>
                <c:pt idx="311">
                  <c:v>1170</c:v>
                </c:pt>
                <c:pt idx="312">
                  <c:v>1171</c:v>
                </c:pt>
                <c:pt idx="313">
                  <c:v>1172</c:v>
                </c:pt>
                <c:pt idx="314">
                  <c:v>1173</c:v>
                </c:pt>
                <c:pt idx="315">
                  <c:v>1174</c:v>
                </c:pt>
                <c:pt idx="316">
                  <c:v>1175</c:v>
                </c:pt>
                <c:pt idx="317">
                  <c:v>1176</c:v>
                </c:pt>
                <c:pt idx="318">
                  <c:v>1177</c:v>
                </c:pt>
                <c:pt idx="319">
                  <c:v>1178</c:v>
                </c:pt>
                <c:pt idx="320">
                  <c:v>1179</c:v>
                </c:pt>
                <c:pt idx="321">
                  <c:v>1180</c:v>
                </c:pt>
                <c:pt idx="322">
                  <c:v>1181</c:v>
                </c:pt>
                <c:pt idx="323">
                  <c:v>1182</c:v>
                </c:pt>
                <c:pt idx="324">
                  <c:v>1183</c:v>
                </c:pt>
                <c:pt idx="325">
                  <c:v>1184</c:v>
                </c:pt>
                <c:pt idx="326">
                  <c:v>1185</c:v>
                </c:pt>
                <c:pt idx="327">
                  <c:v>1186</c:v>
                </c:pt>
                <c:pt idx="328">
                  <c:v>1187</c:v>
                </c:pt>
                <c:pt idx="329">
                  <c:v>1188</c:v>
                </c:pt>
                <c:pt idx="330">
                  <c:v>1189</c:v>
                </c:pt>
                <c:pt idx="331">
                  <c:v>1190</c:v>
                </c:pt>
                <c:pt idx="332">
                  <c:v>1191</c:v>
                </c:pt>
                <c:pt idx="333">
                  <c:v>1192</c:v>
                </c:pt>
                <c:pt idx="334">
                  <c:v>1193</c:v>
                </c:pt>
                <c:pt idx="335">
                  <c:v>1194</c:v>
                </c:pt>
                <c:pt idx="336">
                  <c:v>1195</c:v>
                </c:pt>
                <c:pt idx="337">
                  <c:v>1196</c:v>
                </c:pt>
                <c:pt idx="338">
                  <c:v>1197</c:v>
                </c:pt>
                <c:pt idx="339">
                  <c:v>1198</c:v>
                </c:pt>
                <c:pt idx="340">
                  <c:v>1199</c:v>
                </c:pt>
                <c:pt idx="341">
                  <c:v>1200</c:v>
                </c:pt>
                <c:pt idx="342">
                  <c:v>1201</c:v>
                </c:pt>
                <c:pt idx="343">
                  <c:v>1202</c:v>
                </c:pt>
                <c:pt idx="344">
                  <c:v>1203</c:v>
                </c:pt>
                <c:pt idx="345">
                  <c:v>1204</c:v>
                </c:pt>
                <c:pt idx="346">
                  <c:v>1205</c:v>
                </c:pt>
                <c:pt idx="347">
                  <c:v>1206</c:v>
                </c:pt>
                <c:pt idx="348">
                  <c:v>1207</c:v>
                </c:pt>
                <c:pt idx="349">
                  <c:v>1208</c:v>
                </c:pt>
                <c:pt idx="350">
                  <c:v>1209</c:v>
                </c:pt>
                <c:pt idx="351">
                  <c:v>1210</c:v>
                </c:pt>
                <c:pt idx="352">
                  <c:v>1211</c:v>
                </c:pt>
                <c:pt idx="353">
                  <c:v>1212</c:v>
                </c:pt>
                <c:pt idx="354">
                  <c:v>1213</c:v>
                </c:pt>
                <c:pt idx="355">
                  <c:v>1214</c:v>
                </c:pt>
                <c:pt idx="356">
                  <c:v>1215</c:v>
                </c:pt>
                <c:pt idx="357">
                  <c:v>1216</c:v>
                </c:pt>
                <c:pt idx="358">
                  <c:v>1217</c:v>
                </c:pt>
                <c:pt idx="359">
                  <c:v>1218</c:v>
                </c:pt>
                <c:pt idx="360">
                  <c:v>1219</c:v>
                </c:pt>
                <c:pt idx="361">
                  <c:v>1220</c:v>
                </c:pt>
                <c:pt idx="362">
                  <c:v>1221</c:v>
                </c:pt>
                <c:pt idx="363">
                  <c:v>1222</c:v>
                </c:pt>
                <c:pt idx="364">
                  <c:v>1223</c:v>
                </c:pt>
                <c:pt idx="365">
                  <c:v>1224</c:v>
                </c:pt>
                <c:pt idx="366">
                  <c:v>1225</c:v>
                </c:pt>
                <c:pt idx="367">
                  <c:v>1226</c:v>
                </c:pt>
                <c:pt idx="368">
                  <c:v>1227</c:v>
                </c:pt>
                <c:pt idx="369">
                  <c:v>1228</c:v>
                </c:pt>
                <c:pt idx="370">
                  <c:v>1229</c:v>
                </c:pt>
                <c:pt idx="371">
                  <c:v>1230</c:v>
                </c:pt>
                <c:pt idx="372">
                  <c:v>1231</c:v>
                </c:pt>
                <c:pt idx="373">
                  <c:v>1232</c:v>
                </c:pt>
                <c:pt idx="374">
                  <c:v>1233</c:v>
                </c:pt>
                <c:pt idx="375">
                  <c:v>1234</c:v>
                </c:pt>
                <c:pt idx="376">
                  <c:v>1235</c:v>
                </c:pt>
                <c:pt idx="377">
                  <c:v>1236</c:v>
                </c:pt>
                <c:pt idx="378">
                  <c:v>1237</c:v>
                </c:pt>
                <c:pt idx="379">
                  <c:v>1238</c:v>
                </c:pt>
                <c:pt idx="380">
                  <c:v>1239</c:v>
                </c:pt>
                <c:pt idx="381">
                  <c:v>1240</c:v>
                </c:pt>
                <c:pt idx="382">
                  <c:v>1241</c:v>
                </c:pt>
                <c:pt idx="383">
                  <c:v>1242</c:v>
                </c:pt>
                <c:pt idx="384">
                  <c:v>1243</c:v>
                </c:pt>
                <c:pt idx="385">
                  <c:v>1244</c:v>
                </c:pt>
                <c:pt idx="386">
                  <c:v>1245</c:v>
                </c:pt>
                <c:pt idx="387">
                  <c:v>1246</c:v>
                </c:pt>
                <c:pt idx="388">
                  <c:v>1247</c:v>
                </c:pt>
                <c:pt idx="389">
                  <c:v>1248</c:v>
                </c:pt>
                <c:pt idx="390">
                  <c:v>1249</c:v>
                </c:pt>
                <c:pt idx="391">
                  <c:v>1250</c:v>
                </c:pt>
                <c:pt idx="392">
                  <c:v>1251</c:v>
                </c:pt>
                <c:pt idx="393">
                  <c:v>1252</c:v>
                </c:pt>
                <c:pt idx="394">
                  <c:v>1253</c:v>
                </c:pt>
                <c:pt idx="395">
                  <c:v>1254</c:v>
                </c:pt>
                <c:pt idx="396">
                  <c:v>1255</c:v>
                </c:pt>
                <c:pt idx="397">
                  <c:v>1256</c:v>
                </c:pt>
                <c:pt idx="398">
                  <c:v>1257</c:v>
                </c:pt>
                <c:pt idx="399">
                  <c:v>1258</c:v>
                </c:pt>
                <c:pt idx="400">
                  <c:v>1259</c:v>
                </c:pt>
                <c:pt idx="401">
                  <c:v>1260</c:v>
                </c:pt>
                <c:pt idx="402">
                  <c:v>1261</c:v>
                </c:pt>
                <c:pt idx="403">
                  <c:v>1262</c:v>
                </c:pt>
                <c:pt idx="404">
                  <c:v>1263</c:v>
                </c:pt>
                <c:pt idx="405">
                  <c:v>1264</c:v>
                </c:pt>
                <c:pt idx="406">
                  <c:v>1265</c:v>
                </c:pt>
                <c:pt idx="407">
                  <c:v>1266</c:v>
                </c:pt>
                <c:pt idx="408">
                  <c:v>1267</c:v>
                </c:pt>
                <c:pt idx="409">
                  <c:v>1268</c:v>
                </c:pt>
                <c:pt idx="410">
                  <c:v>1269</c:v>
                </c:pt>
                <c:pt idx="411">
                  <c:v>1270</c:v>
                </c:pt>
                <c:pt idx="412">
                  <c:v>1271</c:v>
                </c:pt>
                <c:pt idx="413">
                  <c:v>1272</c:v>
                </c:pt>
                <c:pt idx="414">
                  <c:v>1273</c:v>
                </c:pt>
                <c:pt idx="415">
                  <c:v>1274</c:v>
                </c:pt>
                <c:pt idx="416">
                  <c:v>1275</c:v>
                </c:pt>
                <c:pt idx="417">
                  <c:v>1276</c:v>
                </c:pt>
                <c:pt idx="418">
                  <c:v>1277</c:v>
                </c:pt>
                <c:pt idx="419">
                  <c:v>1278</c:v>
                </c:pt>
                <c:pt idx="420">
                  <c:v>1279</c:v>
                </c:pt>
                <c:pt idx="421">
                  <c:v>1280</c:v>
                </c:pt>
                <c:pt idx="422">
                  <c:v>1281</c:v>
                </c:pt>
                <c:pt idx="423">
                  <c:v>1282</c:v>
                </c:pt>
                <c:pt idx="424">
                  <c:v>1283</c:v>
                </c:pt>
                <c:pt idx="425">
                  <c:v>1284</c:v>
                </c:pt>
                <c:pt idx="426">
                  <c:v>1285</c:v>
                </c:pt>
                <c:pt idx="427">
                  <c:v>1286</c:v>
                </c:pt>
                <c:pt idx="428">
                  <c:v>1287</c:v>
                </c:pt>
                <c:pt idx="429">
                  <c:v>1288</c:v>
                </c:pt>
                <c:pt idx="430">
                  <c:v>1289</c:v>
                </c:pt>
                <c:pt idx="431">
                  <c:v>1290</c:v>
                </c:pt>
                <c:pt idx="432">
                  <c:v>1291</c:v>
                </c:pt>
                <c:pt idx="433">
                  <c:v>1292</c:v>
                </c:pt>
                <c:pt idx="434">
                  <c:v>1293</c:v>
                </c:pt>
                <c:pt idx="435">
                  <c:v>1294</c:v>
                </c:pt>
                <c:pt idx="436">
                  <c:v>1295</c:v>
                </c:pt>
                <c:pt idx="437">
                  <c:v>1296</c:v>
                </c:pt>
                <c:pt idx="438">
                  <c:v>1297</c:v>
                </c:pt>
                <c:pt idx="439">
                  <c:v>1298</c:v>
                </c:pt>
                <c:pt idx="440">
                  <c:v>1299</c:v>
                </c:pt>
                <c:pt idx="441">
                  <c:v>1300</c:v>
                </c:pt>
                <c:pt idx="442">
                  <c:v>1301</c:v>
                </c:pt>
                <c:pt idx="443">
                  <c:v>1302</c:v>
                </c:pt>
                <c:pt idx="444">
                  <c:v>1303</c:v>
                </c:pt>
                <c:pt idx="445">
                  <c:v>1304</c:v>
                </c:pt>
                <c:pt idx="446">
                  <c:v>1305</c:v>
                </c:pt>
                <c:pt idx="447">
                  <c:v>1306</c:v>
                </c:pt>
                <c:pt idx="448">
                  <c:v>1307</c:v>
                </c:pt>
                <c:pt idx="449">
                  <c:v>1308</c:v>
                </c:pt>
                <c:pt idx="450">
                  <c:v>1309</c:v>
                </c:pt>
                <c:pt idx="451">
                  <c:v>1310</c:v>
                </c:pt>
                <c:pt idx="452">
                  <c:v>1311</c:v>
                </c:pt>
                <c:pt idx="453">
                  <c:v>1312</c:v>
                </c:pt>
                <c:pt idx="454">
                  <c:v>1313</c:v>
                </c:pt>
                <c:pt idx="455">
                  <c:v>1314</c:v>
                </c:pt>
                <c:pt idx="456">
                  <c:v>1315</c:v>
                </c:pt>
                <c:pt idx="457">
                  <c:v>1316</c:v>
                </c:pt>
                <c:pt idx="458">
                  <c:v>1317</c:v>
                </c:pt>
                <c:pt idx="459">
                  <c:v>1318</c:v>
                </c:pt>
                <c:pt idx="460">
                  <c:v>1319</c:v>
                </c:pt>
                <c:pt idx="461">
                  <c:v>1320</c:v>
                </c:pt>
                <c:pt idx="462">
                  <c:v>1321</c:v>
                </c:pt>
                <c:pt idx="463">
                  <c:v>1322</c:v>
                </c:pt>
                <c:pt idx="464">
                  <c:v>1323</c:v>
                </c:pt>
                <c:pt idx="465">
                  <c:v>1324</c:v>
                </c:pt>
                <c:pt idx="466">
                  <c:v>1325</c:v>
                </c:pt>
                <c:pt idx="467">
                  <c:v>1326</c:v>
                </c:pt>
                <c:pt idx="468">
                  <c:v>1327</c:v>
                </c:pt>
                <c:pt idx="469">
                  <c:v>1328</c:v>
                </c:pt>
                <c:pt idx="470">
                  <c:v>1329</c:v>
                </c:pt>
                <c:pt idx="471">
                  <c:v>1330</c:v>
                </c:pt>
                <c:pt idx="472">
                  <c:v>1331</c:v>
                </c:pt>
                <c:pt idx="473">
                  <c:v>1332</c:v>
                </c:pt>
                <c:pt idx="474">
                  <c:v>1333</c:v>
                </c:pt>
                <c:pt idx="475">
                  <c:v>1334</c:v>
                </c:pt>
                <c:pt idx="476">
                  <c:v>1335</c:v>
                </c:pt>
                <c:pt idx="477">
                  <c:v>1336</c:v>
                </c:pt>
                <c:pt idx="478">
                  <c:v>1337</c:v>
                </c:pt>
                <c:pt idx="479">
                  <c:v>1338</c:v>
                </c:pt>
                <c:pt idx="480">
                  <c:v>1339</c:v>
                </c:pt>
                <c:pt idx="481">
                  <c:v>1340</c:v>
                </c:pt>
                <c:pt idx="482">
                  <c:v>1341</c:v>
                </c:pt>
                <c:pt idx="483">
                  <c:v>1342</c:v>
                </c:pt>
                <c:pt idx="484">
                  <c:v>1343</c:v>
                </c:pt>
                <c:pt idx="485">
                  <c:v>1344</c:v>
                </c:pt>
                <c:pt idx="486">
                  <c:v>1345</c:v>
                </c:pt>
                <c:pt idx="487">
                  <c:v>1346</c:v>
                </c:pt>
                <c:pt idx="488">
                  <c:v>1347</c:v>
                </c:pt>
                <c:pt idx="489">
                  <c:v>1348</c:v>
                </c:pt>
                <c:pt idx="490">
                  <c:v>1349</c:v>
                </c:pt>
                <c:pt idx="491">
                  <c:v>1350</c:v>
                </c:pt>
                <c:pt idx="492">
                  <c:v>1351</c:v>
                </c:pt>
                <c:pt idx="493">
                  <c:v>1352</c:v>
                </c:pt>
                <c:pt idx="494">
                  <c:v>1353</c:v>
                </c:pt>
                <c:pt idx="495">
                  <c:v>1354</c:v>
                </c:pt>
                <c:pt idx="496">
                  <c:v>1355</c:v>
                </c:pt>
                <c:pt idx="497">
                  <c:v>1356</c:v>
                </c:pt>
                <c:pt idx="498">
                  <c:v>1357</c:v>
                </c:pt>
                <c:pt idx="499">
                  <c:v>1358</c:v>
                </c:pt>
                <c:pt idx="500">
                  <c:v>1359</c:v>
                </c:pt>
                <c:pt idx="501">
                  <c:v>1360</c:v>
                </c:pt>
                <c:pt idx="502">
                  <c:v>1361</c:v>
                </c:pt>
                <c:pt idx="503">
                  <c:v>1362</c:v>
                </c:pt>
                <c:pt idx="504">
                  <c:v>1363</c:v>
                </c:pt>
                <c:pt idx="505">
                  <c:v>1364</c:v>
                </c:pt>
                <c:pt idx="506">
                  <c:v>1365</c:v>
                </c:pt>
                <c:pt idx="507">
                  <c:v>1366</c:v>
                </c:pt>
                <c:pt idx="508">
                  <c:v>1367</c:v>
                </c:pt>
                <c:pt idx="509">
                  <c:v>1368</c:v>
                </c:pt>
                <c:pt idx="510">
                  <c:v>1369</c:v>
                </c:pt>
                <c:pt idx="511">
                  <c:v>1370</c:v>
                </c:pt>
                <c:pt idx="512">
                  <c:v>1371</c:v>
                </c:pt>
                <c:pt idx="513">
                  <c:v>1372</c:v>
                </c:pt>
                <c:pt idx="514">
                  <c:v>1373</c:v>
                </c:pt>
                <c:pt idx="515">
                  <c:v>1374</c:v>
                </c:pt>
                <c:pt idx="516">
                  <c:v>1375</c:v>
                </c:pt>
                <c:pt idx="517">
                  <c:v>1376</c:v>
                </c:pt>
                <c:pt idx="518">
                  <c:v>1377</c:v>
                </c:pt>
                <c:pt idx="519">
                  <c:v>1378</c:v>
                </c:pt>
                <c:pt idx="520">
                  <c:v>1379</c:v>
                </c:pt>
                <c:pt idx="521">
                  <c:v>1380</c:v>
                </c:pt>
                <c:pt idx="522">
                  <c:v>1381</c:v>
                </c:pt>
                <c:pt idx="523">
                  <c:v>1382</c:v>
                </c:pt>
                <c:pt idx="524">
                  <c:v>1383</c:v>
                </c:pt>
                <c:pt idx="525">
                  <c:v>1384</c:v>
                </c:pt>
                <c:pt idx="526">
                  <c:v>1385</c:v>
                </c:pt>
                <c:pt idx="527">
                  <c:v>1386</c:v>
                </c:pt>
                <c:pt idx="528">
                  <c:v>1387</c:v>
                </c:pt>
                <c:pt idx="529">
                  <c:v>1388</c:v>
                </c:pt>
                <c:pt idx="530">
                  <c:v>1389</c:v>
                </c:pt>
                <c:pt idx="531">
                  <c:v>1390</c:v>
                </c:pt>
                <c:pt idx="532">
                  <c:v>1391</c:v>
                </c:pt>
                <c:pt idx="533">
                  <c:v>1392</c:v>
                </c:pt>
                <c:pt idx="534">
                  <c:v>1393</c:v>
                </c:pt>
                <c:pt idx="535">
                  <c:v>1394</c:v>
                </c:pt>
                <c:pt idx="536">
                  <c:v>1395</c:v>
                </c:pt>
                <c:pt idx="537">
                  <c:v>1396</c:v>
                </c:pt>
                <c:pt idx="538">
                  <c:v>1397</c:v>
                </c:pt>
                <c:pt idx="539">
                  <c:v>1398</c:v>
                </c:pt>
                <c:pt idx="540">
                  <c:v>1399</c:v>
                </c:pt>
                <c:pt idx="541">
                  <c:v>1400</c:v>
                </c:pt>
                <c:pt idx="542">
                  <c:v>1401</c:v>
                </c:pt>
                <c:pt idx="543">
                  <c:v>1402</c:v>
                </c:pt>
                <c:pt idx="544">
                  <c:v>1403</c:v>
                </c:pt>
                <c:pt idx="545">
                  <c:v>1404</c:v>
                </c:pt>
                <c:pt idx="546">
                  <c:v>1405</c:v>
                </c:pt>
                <c:pt idx="547">
                  <c:v>1406</c:v>
                </c:pt>
                <c:pt idx="548">
                  <c:v>1407</c:v>
                </c:pt>
                <c:pt idx="549">
                  <c:v>1408</c:v>
                </c:pt>
                <c:pt idx="550">
                  <c:v>1409</c:v>
                </c:pt>
                <c:pt idx="551">
                  <c:v>1410</c:v>
                </c:pt>
                <c:pt idx="552">
                  <c:v>1411</c:v>
                </c:pt>
                <c:pt idx="553">
                  <c:v>1412</c:v>
                </c:pt>
                <c:pt idx="554">
                  <c:v>1413</c:v>
                </c:pt>
                <c:pt idx="555">
                  <c:v>1414</c:v>
                </c:pt>
                <c:pt idx="556">
                  <c:v>1415</c:v>
                </c:pt>
                <c:pt idx="557">
                  <c:v>1416</c:v>
                </c:pt>
                <c:pt idx="558">
                  <c:v>1417</c:v>
                </c:pt>
                <c:pt idx="559">
                  <c:v>1418</c:v>
                </c:pt>
                <c:pt idx="560">
                  <c:v>1419</c:v>
                </c:pt>
                <c:pt idx="561">
                  <c:v>1420</c:v>
                </c:pt>
                <c:pt idx="562">
                  <c:v>1421</c:v>
                </c:pt>
                <c:pt idx="563">
                  <c:v>1422</c:v>
                </c:pt>
                <c:pt idx="564">
                  <c:v>1423</c:v>
                </c:pt>
                <c:pt idx="565">
                  <c:v>1424</c:v>
                </c:pt>
                <c:pt idx="566">
                  <c:v>1425</c:v>
                </c:pt>
                <c:pt idx="567">
                  <c:v>1426</c:v>
                </c:pt>
                <c:pt idx="568">
                  <c:v>1427</c:v>
                </c:pt>
                <c:pt idx="569">
                  <c:v>1428</c:v>
                </c:pt>
                <c:pt idx="570">
                  <c:v>1429</c:v>
                </c:pt>
                <c:pt idx="571">
                  <c:v>1430</c:v>
                </c:pt>
                <c:pt idx="572">
                  <c:v>1431</c:v>
                </c:pt>
                <c:pt idx="573">
                  <c:v>1432</c:v>
                </c:pt>
                <c:pt idx="574">
                  <c:v>1433</c:v>
                </c:pt>
                <c:pt idx="575">
                  <c:v>1434</c:v>
                </c:pt>
                <c:pt idx="576">
                  <c:v>1435</c:v>
                </c:pt>
                <c:pt idx="577">
                  <c:v>1436</c:v>
                </c:pt>
                <c:pt idx="578">
                  <c:v>1437</c:v>
                </c:pt>
                <c:pt idx="579">
                  <c:v>1438</c:v>
                </c:pt>
                <c:pt idx="580">
                  <c:v>1439</c:v>
                </c:pt>
                <c:pt idx="581">
                  <c:v>1440</c:v>
                </c:pt>
                <c:pt idx="582">
                  <c:v>1441</c:v>
                </c:pt>
                <c:pt idx="583">
                  <c:v>1442</c:v>
                </c:pt>
                <c:pt idx="584">
                  <c:v>1443</c:v>
                </c:pt>
                <c:pt idx="585">
                  <c:v>1444</c:v>
                </c:pt>
                <c:pt idx="586">
                  <c:v>1445</c:v>
                </c:pt>
                <c:pt idx="587">
                  <c:v>1446</c:v>
                </c:pt>
                <c:pt idx="588">
                  <c:v>1447</c:v>
                </c:pt>
                <c:pt idx="589">
                  <c:v>1448</c:v>
                </c:pt>
                <c:pt idx="590">
                  <c:v>1449</c:v>
                </c:pt>
                <c:pt idx="591">
                  <c:v>1450</c:v>
                </c:pt>
                <c:pt idx="592">
                  <c:v>1451</c:v>
                </c:pt>
                <c:pt idx="593">
                  <c:v>1452</c:v>
                </c:pt>
                <c:pt idx="594">
                  <c:v>1453</c:v>
                </c:pt>
                <c:pt idx="595">
                  <c:v>1454</c:v>
                </c:pt>
                <c:pt idx="596">
                  <c:v>1455</c:v>
                </c:pt>
                <c:pt idx="597">
                  <c:v>1456</c:v>
                </c:pt>
                <c:pt idx="598">
                  <c:v>1457</c:v>
                </c:pt>
                <c:pt idx="599">
                  <c:v>1458</c:v>
                </c:pt>
                <c:pt idx="600">
                  <c:v>1459</c:v>
                </c:pt>
                <c:pt idx="601">
                  <c:v>1460</c:v>
                </c:pt>
                <c:pt idx="602">
                  <c:v>1461</c:v>
                </c:pt>
                <c:pt idx="603">
                  <c:v>1462</c:v>
                </c:pt>
                <c:pt idx="604">
                  <c:v>1463</c:v>
                </c:pt>
                <c:pt idx="605">
                  <c:v>1464</c:v>
                </c:pt>
                <c:pt idx="606">
                  <c:v>1465</c:v>
                </c:pt>
                <c:pt idx="607">
                  <c:v>1466</c:v>
                </c:pt>
                <c:pt idx="608">
                  <c:v>1467</c:v>
                </c:pt>
                <c:pt idx="609">
                  <c:v>1468</c:v>
                </c:pt>
                <c:pt idx="610">
                  <c:v>1469</c:v>
                </c:pt>
                <c:pt idx="611">
                  <c:v>1470</c:v>
                </c:pt>
                <c:pt idx="612">
                  <c:v>1471</c:v>
                </c:pt>
                <c:pt idx="613">
                  <c:v>1472</c:v>
                </c:pt>
                <c:pt idx="614">
                  <c:v>1473</c:v>
                </c:pt>
                <c:pt idx="615">
                  <c:v>1474</c:v>
                </c:pt>
                <c:pt idx="616">
                  <c:v>1475</c:v>
                </c:pt>
                <c:pt idx="617">
                  <c:v>1476</c:v>
                </c:pt>
                <c:pt idx="618">
                  <c:v>1477</c:v>
                </c:pt>
                <c:pt idx="619">
                  <c:v>1478</c:v>
                </c:pt>
                <c:pt idx="620">
                  <c:v>1479</c:v>
                </c:pt>
                <c:pt idx="621">
                  <c:v>1480</c:v>
                </c:pt>
                <c:pt idx="622">
                  <c:v>1481</c:v>
                </c:pt>
                <c:pt idx="623">
                  <c:v>1482</c:v>
                </c:pt>
                <c:pt idx="624">
                  <c:v>1483</c:v>
                </c:pt>
                <c:pt idx="625">
                  <c:v>1484</c:v>
                </c:pt>
                <c:pt idx="626">
                  <c:v>1485</c:v>
                </c:pt>
                <c:pt idx="627">
                  <c:v>1486</c:v>
                </c:pt>
                <c:pt idx="628">
                  <c:v>1487</c:v>
                </c:pt>
                <c:pt idx="629">
                  <c:v>1488</c:v>
                </c:pt>
                <c:pt idx="630">
                  <c:v>1489</c:v>
                </c:pt>
                <c:pt idx="631">
                  <c:v>1490</c:v>
                </c:pt>
                <c:pt idx="632">
                  <c:v>1491</c:v>
                </c:pt>
                <c:pt idx="633">
                  <c:v>1492</c:v>
                </c:pt>
                <c:pt idx="634">
                  <c:v>1493</c:v>
                </c:pt>
                <c:pt idx="635">
                  <c:v>1494</c:v>
                </c:pt>
                <c:pt idx="636">
                  <c:v>1495</c:v>
                </c:pt>
                <c:pt idx="637">
                  <c:v>1496</c:v>
                </c:pt>
                <c:pt idx="638">
                  <c:v>1497</c:v>
                </c:pt>
                <c:pt idx="639">
                  <c:v>1498</c:v>
                </c:pt>
                <c:pt idx="640">
                  <c:v>1499</c:v>
                </c:pt>
                <c:pt idx="641">
                  <c:v>1500</c:v>
                </c:pt>
                <c:pt idx="642">
                  <c:v>1501</c:v>
                </c:pt>
                <c:pt idx="643">
                  <c:v>1502</c:v>
                </c:pt>
                <c:pt idx="644">
                  <c:v>1503</c:v>
                </c:pt>
                <c:pt idx="645">
                  <c:v>1504</c:v>
                </c:pt>
                <c:pt idx="646">
                  <c:v>1505</c:v>
                </c:pt>
                <c:pt idx="647">
                  <c:v>1506</c:v>
                </c:pt>
                <c:pt idx="648">
                  <c:v>1507</c:v>
                </c:pt>
                <c:pt idx="649">
                  <c:v>1508</c:v>
                </c:pt>
                <c:pt idx="650">
                  <c:v>1509</c:v>
                </c:pt>
                <c:pt idx="651">
                  <c:v>1510</c:v>
                </c:pt>
                <c:pt idx="652">
                  <c:v>1511</c:v>
                </c:pt>
                <c:pt idx="653">
                  <c:v>1512</c:v>
                </c:pt>
                <c:pt idx="654">
                  <c:v>1513</c:v>
                </c:pt>
                <c:pt idx="655">
                  <c:v>1514</c:v>
                </c:pt>
                <c:pt idx="656">
                  <c:v>1515</c:v>
                </c:pt>
                <c:pt idx="657">
                  <c:v>1516</c:v>
                </c:pt>
                <c:pt idx="658">
                  <c:v>1517</c:v>
                </c:pt>
                <c:pt idx="659">
                  <c:v>1518</c:v>
                </c:pt>
                <c:pt idx="660">
                  <c:v>1519</c:v>
                </c:pt>
                <c:pt idx="661">
                  <c:v>1520</c:v>
                </c:pt>
                <c:pt idx="662">
                  <c:v>1521</c:v>
                </c:pt>
                <c:pt idx="663">
                  <c:v>1522</c:v>
                </c:pt>
                <c:pt idx="664">
                  <c:v>1523</c:v>
                </c:pt>
                <c:pt idx="665">
                  <c:v>1524</c:v>
                </c:pt>
                <c:pt idx="666">
                  <c:v>1525</c:v>
                </c:pt>
                <c:pt idx="667">
                  <c:v>1526</c:v>
                </c:pt>
                <c:pt idx="668">
                  <c:v>1527</c:v>
                </c:pt>
                <c:pt idx="669">
                  <c:v>1528</c:v>
                </c:pt>
                <c:pt idx="670">
                  <c:v>1529</c:v>
                </c:pt>
                <c:pt idx="671">
                  <c:v>1530</c:v>
                </c:pt>
                <c:pt idx="672">
                  <c:v>1531</c:v>
                </c:pt>
                <c:pt idx="673">
                  <c:v>1532</c:v>
                </c:pt>
                <c:pt idx="674">
                  <c:v>1533</c:v>
                </c:pt>
                <c:pt idx="675">
                  <c:v>1534</c:v>
                </c:pt>
                <c:pt idx="676">
                  <c:v>1535</c:v>
                </c:pt>
                <c:pt idx="677">
                  <c:v>1536</c:v>
                </c:pt>
                <c:pt idx="678">
                  <c:v>1537</c:v>
                </c:pt>
                <c:pt idx="679">
                  <c:v>1538</c:v>
                </c:pt>
                <c:pt idx="680">
                  <c:v>1539</c:v>
                </c:pt>
                <c:pt idx="681">
                  <c:v>1540</c:v>
                </c:pt>
                <c:pt idx="682">
                  <c:v>1541</c:v>
                </c:pt>
                <c:pt idx="683">
                  <c:v>1542</c:v>
                </c:pt>
                <c:pt idx="684">
                  <c:v>1543</c:v>
                </c:pt>
                <c:pt idx="685">
                  <c:v>1544</c:v>
                </c:pt>
                <c:pt idx="686">
                  <c:v>1545</c:v>
                </c:pt>
                <c:pt idx="687">
                  <c:v>1546</c:v>
                </c:pt>
                <c:pt idx="688">
                  <c:v>1547</c:v>
                </c:pt>
                <c:pt idx="689">
                  <c:v>1548</c:v>
                </c:pt>
                <c:pt idx="690">
                  <c:v>1549</c:v>
                </c:pt>
                <c:pt idx="691">
                  <c:v>1550</c:v>
                </c:pt>
                <c:pt idx="692">
                  <c:v>1551</c:v>
                </c:pt>
                <c:pt idx="693">
                  <c:v>1552</c:v>
                </c:pt>
                <c:pt idx="694">
                  <c:v>1553</c:v>
                </c:pt>
                <c:pt idx="695">
                  <c:v>1554</c:v>
                </c:pt>
                <c:pt idx="696">
                  <c:v>1555</c:v>
                </c:pt>
                <c:pt idx="697">
                  <c:v>1556</c:v>
                </c:pt>
                <c:pt idx="698">
                  <c:v>1557</c:v>
                </c:pt>
                <c:pt idx="699">
                  <c:v>1558</c:v>
                </c:pt>
                <c:pt idx="700">
                  <c:v>1559</c:v>
                </c:pt>
                <c:pt idx="701">
                  <c:v>1560</c:v>
                </c:pt>
                <c:pt idx="702">
                  <c:v>1561</c:v>
                </c:pt>
                <c:pt idx="703">
                  <c:v>1562</c:v>
                </c:pt>
                <c:pt idx="704">
                  <c:v>1563</c:v>
                </c:pt>
                <c:pt idx="705">
                  <c:v>1564</c:v>
                </c:pt>
                <c:pt idx="706">
                  <c:v>1565</c:v>
                </c:pt>
                <c:pt idx="707">
                  <c:v>1566</c:v>
                </c:pt>
                <c:pt idx="708">
                  <c:v>1567</c:v>
                </c:pt>
                <c:pt idx="709">
                  <c:v>1568</c:v>
                </c:pt>
                <c:pt idx="710">
                  <c:v>1569</c:v>
                </c:pt>
                <c:pt idx="711">
                  <c:v>1570</c:v>
                </c:pt>
                <c:pt idx="712">
                  <c:v>1571</c:v>
                </c:pt>
                <c:pt idx="713">
                  <c:v>1572</c:v>
                </c:pt>
                <c:pt idx="714">
                  <c:v>1573</c:v>
                </c:pt>
                <c:pt idx="715">
                  <c:v>1574</c:v>
                </c:pt>
                <c:pt idx="716">
                  <c:v>1575</c:v>
                </c:pt>
                <c:pt idx="717">
                  <c:v>1576</c:v>
                </c:pt>
                <c:pt idx="718">
                  <c:v>1577</c:v>
                </c:pt>
                <c:pt idx="719">
                  <c:v>1578</c:v>
                </c:pt>
                <c:pt idx="720">
                  <c:v>1579</c:v>
                </c:pt>
                <c:pt idx="721">
                  <c:v>1580</c:v>
                </c:pt>
                <c:pt idx="722">
                  <c:v>1581</c:v>
                </c:pt>
                <c:pt idx="723">
                  <c:v>1582</c:v>
                </c:pt>
                <c:pt idx="724">
                  <c:v>1583</c:v>
                </c:pt>
                <c:pt idx="725">
                  <c:v>1584</c:v>
                </c:pt>
                <c:pt idx="726">
                  <c:v>1585</c:v>
                </c:pt>
                <c:pt idx="727">
                  <c:v>1586</c:v>
                </c:pt>
                <c:pt idx="728">
                  <c:v>1587</c:v>
                </c:pt>
                <c:pt idx="729">
                  <c:v>1588</c:v>
                </c:pt>
                <c:pt idx="730">
                  <c:v>1589</c:v>
                </c:pt>
                <c:pt idx="731">
                  <c:v>1590</c:v>
                </c:pt>
                <c:pt idx="732">
                  <c:v>1591</c:v>
                </c:pt>
                <c:pt idx="733">
                  <c:v>1592</c:v>
                </c:pt>
                <c:pt idx="734">
                  <c:v>1593</c:v>
                </c:pt>
                <c:pt idx="735">
                  <c:v>1594</c:v>
                </c:pt>
                <c:pt idx="736">
                  <c:v>1595</c:v>
                </c:pt>
                <c:pt idx="737">
                  <c:v>1596</c:v>
                </c:pt>
                <c:pt idx="738">
                  <c:v>1597</c:v>
                </c:pt>
                <c:pt idx="739">
                  <c:v>1598</c:v>
                </c:pt>
                <c:pt idx="740">
                  <c:v>1599</c:v>
                </c:pt>
                <c:pt idx="741">
                  <c:v>1600</c:v>
                </c:pt>
                <c:pt idx="742">
                  <c:v>1601</c:v>
                </c:pt>
                <c:pt idx="743">
                  <c:v>1602</c:v>
                </c:pt>
                <c:pt idx="744">
                  <c:v>1603</c:v>
                </c:pt>
                <c:pt idx="745">
                  <c:v>1604</c:v>
                </c:pt>
                <c:pt idx="746">
                  <c:v>1605</c:v>
                </c:pt>
                <c:pt idx="747">
                  <c:v>1606</c:v>
                </c:pt>
                <c:pt idx="748">
                  <c:v>1607</c:v>
                </c:pt>
                <c:pt idx="749">
                  <c:v>1608</c:v>
                </c:pt>
                <c:pt idx="750">
                  <c:v>1609</c:v>
                </c:pt>
                <c:pt idx="751">
                  <c:v>1610</c:v>
                </c:pt>
                <c:pt idx="752">
                  <c:v>1611</c:v>
                </c:pt>
                <c:pt idx="753">
                  <c:v>1612</c:v>
                </c:pt>
                <c:pt idx="754">
                  <c:v>1613</c:v>
                </c:pt>
                <c:pt idx="755">
                  <c:v>1614</c:v>
                </c:pt>
                <c:pt idx="756">
                  <c:v>1615</c:v>
                </c:pt>
                <c:pt idx="757">
                  <c:v>1616</c:v>
                </c:pt>
                <c:pt idx="758">
                  <c:v>1617</c:v>
                </c:pt>
                <c:pt idx="759">
                  <c:v>1618</c:v>
                </c:pt>
                <c:pt idx="760">
                  <c:v>1619</c:v>
                </c:pt>
                <c:pt idx="761">
                  <c:v>1620</c:v>
                </c:pt>
                <c:pt idx="762">
                  <c:v>1621</c:v>
                </c:pt>
                <c:pt idx="763">
                  <c:v>1622</c:v>
                </c:pt>
                <c:pt idx="764">
                  <c:v>1623</c:v>
                </c:pt>
                <c:pt idx="765">
                  <c:v>1624</c:v>
                </c:pt>
                <c:pt idx="766">
                  <c:v>1625</c:v>
                </c:pt>
                <c:pt idx="767">
                  <c:v>1626</c:v>
                </c:pt>
                <c:pt idx="768">
                  <c:v>1627</c:v>
                </c:pt>
                <c:pt idx="769">
                  <c:v>1628</c:v>
                </c:pt>
                <c:pt idx="770">
                  <c:v>1629</c:v>
                </c:pt>
                <c:pt idx="771">
                  <c:v>1630</c:v>
                </c:pt>
                <c:pt idx="772">
                  <c:v>1631</c:v>
                </c:pt>
                <c:pt idx="773">
                  <c:v>1632</c:v>
                </c:pt>
                <c:pt idx="774">
                  <c:v>1633</c:v>
                </c:pt>
                <c:pt idx="775">
                  <c:v>1634</c:v>
                </c:pt>
                <c:pt idx="776">
                  <c:v>1635</c:v>
                </c:pt>
                <c:pt idx="777">
                  <c:v>1636</c:v>
                </c:pt>
                <c:pt idx="778">
                  <c:v>1637</c:v>
                </c:pt>
                <c:pt idx="779">
                  <c:v>1638</c:v>
                </c:pt>
                <c:pt idx="780">
                  <c:v>1639</c:v>
                </c:pt>
                <c:pt idx="781">
                  <c:v>1640</c:v>
                </c:pt>
                <c:pt idx="782">
                  <c:v>1641</c:v>
                </c:pt>
                <c:pt idx="783">
                  <c:v>1642</c:v>
                </c:pt>
                <c:pt idx="784">
                  <c:v>1643</c:v>
                </c:pt>
                <c:pt idx="785">
                  <c:v>1644</c:v>
                </c:pt>
                <c:pt idx="786">
                  <c:v>1645</c:v>
                </c:pt>
                <c:pt idx="787">
                  <c:v>1646</c:v>
                </c:pt>
                <c:pt idx="788">
                  <c:v>1647</c:v>
                </c:pt>
                <c:pt idx="789">
                  <c:v>1648</c:v>
                </c:pt>
                <c:pt idx="790">
                  <c:v>1649</c:v>
                </c:pt>
                <c:pt idx="791">
                  <c:v>1650</c:v>
                </c:pt>
                <c:pt idx="792">
                  <c:v>1651</c:v>
                </c:pt>
                <c:pt idx="793">
                  <c:v>1652</c:v>
                </c:pt>
                <c:pt idx="794">
                  <c:v>1653</c:v>
                </c:pt>
                <c:pt idx="795">
                  <c:v>1654</c:v>
                </c:pt>
                <c:pt idx="796">
                  <c:v>1655</c:v>
                </c:pt>
                <c:pt idx="797">
                  <c:v>1656</c:v>
                </c:pt>
                <c:pt idx="798">
                  <c:v>1657</c:v>
                </c:pt>
                <c:pt idx="799">
                  <c:v>1658</c:v>
                </c:pt>
                <c:pt idx="800">
                  <c:v>1659</c:v>
                </c:pt>
                <c:pt idx="801">
                  <c:v>1660</c:v>
                </c:pt>
                <c:pt idx="802">
                  <c:v>1661</c:v>
                </c:pt>
                <c:pt idx="803">
                  <c:v>1662</c:v>
                </c:pt>
                <c:pt idx="804">
                  <c:v>1663</c:v>
                </c:pt>
                <c:pt idx="805">
                  <c:v>1664</c:v>
                </c:pt>
                <c:pt idx="806">
                  <c:v>1665</c:v>
                </c:pt>
                <c:pt idx="807">
                  <c:v>1666</c:v>
                </c:pt>
                <c:pt idx="808">
                  <c:v>1667</c:v>
                </c:pt>
                <c:pt idx="809">
                  <c:v>1668</c:v>
                </c:pt>
                <c:pt idx="810">
                  <c:v>1669</c:v>
                </c:pt>
                <c:pt idx="811">
                  <c:v>1670</c:v>
                </c:pt>
                <c:pt idx="812">
                  <c:v>1671</c:v>
                </c:pt>
                <c:pt idx="813">
                  <c:v>1672</c:v>
                </c:pt>
                <c:pt idx="814">
                  <c:v>1673</c:v>
                </c:pt>
                <c:pt idx="815">
                  <c:v>1674</c:v>
                </c:pt>
                <c:pt idx="816">
                  <c:v>1675</c:v>
                </c:pt>
                <c:pt idx="817">
                  <c:v>1676</c:v>
                </c:pt>
                <c:pt idx="818">
                  <c:v>1677</c:v>
                </c:pt>
                <c:pt idx="819">
                  <c:v>1678</c:v>
                </c:pt>
                <c:pt idx="820">
                  <c:v>1679</c:v>
                </c:pt>
                <c:pt idx="821">
                  <c:v>1680</c:v>
                </c:pt>
                <c:pt idx="822">
                  <c:v>1681</c:v>
                </c:pt>
                <c:pt idx="823">
                  <c:v>1682</c:v>
                </c:pt>
                <c:pt idx="824">
                  <c:v>1683</c:v>
                </c:pt>
                <c:pt idx="825">
                  <c:v>1684</c:v>
                </c:pt>
                <c:pt idx="826">
                  <c:v>1685</c:v>
                </c:pt>
                <c:pt idx="827">
                  <c:v>1686</c:v>
                </c:pt>
                <c:pt idx="828">
                  <c:v>1687</c:v>
                </c:pt>
                <c:pt idx="829">
                  <c:v>1688</c:v>
                </c:pt>
                <c:pt idx="830">
                  <c:v>1689</c:v>
                </c:pt>
                <c:pt idx="831">
                  <c:v>1690</c:v>
                </c:pt>
                <c:pt idx="832">
                  <c:v>1691</c:v>
                </c:pt>
                <c:pt idx="833">
                  <c:v>1692</c:v>
                </c:pt>
                <c:pt idx="834">
                  <c:v>1693</c:v>
                </c:pt>
                <c:pt idx="835">
                  <c:v>1694</c:v>
                </c:pt>
                <c:pt idx="836">
                  <c:v>1695</c:v>
                </c:pt>
                <c:pt idx="837">
                  <c:v>1696</c:v>
                </c:pt>
                <c:pt idx="838">
                  <c:v>1697</c:v>
                </c:pt>
                <c:pt idx="839">
                  <c:v>1698</c:v>
                </c:pt>
                <c:pt idx="840">
                  <c:v>1699</c:v>
                </c:pt>
                <c:pt idx="841">
                  <c:v>1700</c:v>
                </c:pt>
                <c:pt idx="842">
                  <c:v>1701</c:v>
                </c:pt>
                <c:pt idx="843">
                  <c:v>1702</c:v>
                </c:pt>
                <c:pt idx="844">
                  <c:v>1703</c:v>
                </c:pt>
                <c:pt idx="845">
                  <c:v>1704</c:v>
                </c:pt>
                <c:pt idx="846">
                  <c:v>1705</c:v>
                </c:pt>
                <c:pt idx="847">
                  <c:v>1706</c:v>
                </c:pt>
                <c:pt idx="848">
                  <c:v>1707</c:v>
                </c:pt>
                <c:pt idx="849">
                  <c:v>1708</c:v>
                </c:pt>
                <c:pt idx="850">
                  <c:v>1709</c:v>
                </c:pt>
                <c:pt idx="851">
                  <c:v>1710</c:v>
                </c:pt>
                <c:pt idx="852">
                  <c:v>1711</c:v>
                </c:pt>
                <c:pt idx="853">
                  <c:v>1712</c:v>
                </c:pt>
                <c:pt idx="854">
                  <c:v>1713</c:v>
                </c:pt>
                <c:pt idx="855">
                  <c:v>1714</c:v>
                </c:pt>
                <c:pt idx="856">
                  <c:v>1715</c:v>
                </c:pt>
                <c:pt idx="857">
                  <c:v>1716</c:v>
                </c:pt>
              </c:numCache>
            </c:numRef>
          </c:xVal>
          <c:yVal>
            <c:numRef>
              <c:f>'spammer_order - 副本'!$N$860:$N$1717</c:f>
              <c:numCache>
                <c:formatCode>General</c:formatCode>
                <c:ptCount val="858"/>
                <c:pt idx="0">
                  <c:v>3.9E-2</c:v>
                </c:pt>
                <c:pt idx="1">
                  <c:v>0.161</c:v>
                </c:pt>
                <c:pt idx="2">
                  <c:v>0.27800000000000002</c:v>
                </c:pt>
                <c:pt idx="3">
                  <c:v>0.20499999999999999</c:v>
                </c:pt>
                <c:pt idx="4">
                  <c:v>0.219</c:v>
                </c:pt>
                <c:pt idx="5">
                  <c:v>0.36599999999999999</c:v>
                </c:pt>
                <c:pt idx="6">
                  <c:v>0.218</c:v>
                </c:pt>
                <c:pt idx="7">
                  <c:v>0.39</c:v>
                </c:pt>
                <c:pt idx="8">
                  <c:v>0.218</c:v>
                </c:pt>
                <c:pt idx="9">
                  <c:v>0.26900000000000002</c:v>
                </c:pt>
                <c:pt idx="10">
                  <c:v>0.39400000000000002</c:v>
                </c:pt>
                <c:pt idx="11">
                  <c:v>0.216</c:v>
                </c:pt>
                <c:pt idx="12">
                  <c:v>0.33300000000000002</c:v>
                </c:pt>
                <c:pt idx="13">
                  <c:v>8.5000000000000006E-2</c:v>
                </c:pt>
                <c:pt idx="14">
                  <c:v>0.13400000000000001</c:v>
                </c:pt>
                <c:pt idx="15">
                  <c:v>0.30599999999999999</c:v>
                </c:pt>
                <c:pt idx="16">
                  <c:v>0.30599999999999999</c:v>
                </c:pt>
                <c:pt idx="17">
                  <c:v>0.38800000000000001</c:v>
                </c:pt>
                <c:pt idx="18">
                  <c:v>0.29299999999999998</c:v>
                </c:pt>
                <c:pt idx="19">
                  <c:v>0.432</c:v>
                </c:pt>
                <c:pt idx="20">
                  <c:v>0.4</c:v>
                </c:pt>
                <c:pt idx="21">
                  <c:v>0.29799999999999999</c:v>
                </c:pt>
                <c:pt idx="22">
                  <c:v>0.11700000000000001</c:v>
                </c:pt>
                <c:pt idx="23">
                  <c:v>0.157</c:v>
                </c:pt>
                <c:pt idx="24">
                  <c:v>0.29399999999999998</c:v>
                </c:pt>
                <c:pt idx="25">
                  <c:v>0.27600000000000002</c:v>
                </c:pt>
                <c:pt idx="26">
                  <c:v>0.307</c:v>
                </c:pt>
                <c:pt idx="27">
                  <c:v>0.10100000000000001</c:v>
                </c:pt>
                <c:pt idx="28">
                  <c:v>0.28000000000000003</c:v>
                </c:pt>
                <c:pt idx="29">
                  <c:v>7.9000000000000001E-2</c:v>
                </c:pt>
                <c:pt idx="30">
                  <c:v>5.6000000000000001E-2</c:v>
                </c:pt>
                <c:pt idx="31">
                  <c:v>0.374</c:v>
                </c:pt>
                <c:pt idx="32">
                  <c:v>0.23899999999999999</c:v>
                </c:pt>
                <c:pt idx="33">
                  <c:v>0.128</c:v>
                </c:pt>
                <c:pt idx="34">
                  <c:v>0.71299999999999997</c:v>
                </c:pt>
                <c:pt idx="35">
                  <c:v>0.17499999999999999</c:v>
                </c:pt>
                <c:pt idx="36">
                  <c:v>0.315</c:v>
                </c:pt>
                <c:pt idx="37">
                  <c:v>0.29399999999999998</c:v>
                </c:pt>
                <c:pt idx="38">
                  <c:v>0.47799999999999998</c:v>
                </c:pt>
                <c:pt idx="39">
                  <c:v>8.4000000000000005E-2</c:v>
                </c:pt>
                <c:pt idx="40">
                  <c:v>9.7000000000000003E-2</c:v>
                </c:pt>
                <c:pt idx="41">
                  <c:v>0.59599999999999997</c:v>
                </c:pt>
                <c:pt idx="42">
                  <c:v>0.38300000000000001</c:v>
                </c:pt>
                <c:pt idx="43">
                  <c:v>0.26300000000000001</c:v>
                </c:pt>
                <c:pt idx="44">
                  <c:v>0.19400000000000001</c:v>
                </c:pt>
                <c:pt idx="45">
                  <c:v>0.27200000000000002</c:v>
                </c:pt>
                <c:pt idx="46">
                  <c:v>0.23799999999999999</c:v>
                </c:pt>
                <c:pt idx="47">
                  <c:v>0.50900000000000001</c:v>
                </c:pt>
                <c:pt idx="48">
                  <c:v>0.11700000000000001</c:v>
                </c:pt>
                <c:pt idx="49">
                  <c:v>0.24399999999999999</c:v>
                </c:pt>
                <c:pt idx="50">
                  <c:v>0.129</c:v>
                </c:pt>
                <c:pt idx="51">
                  <c:v>3.4000000000000002E-2</c:v>
                </c:pt>
                <c:pt idx="52">
                  <c:v>3.7999999999999999E-2</c:v>
                </c:pt>
                <c:pt idx="53">
                  <c:v>0.48899999999999999</c:v>
                </c:pt>
                <c:pt idx="54">
                  <c:v>0.64400000000000002</c:v>
                </c:pt>
                <c:pt idx="55">
                  <c:v>0.13800000000000001</c:v>
                </c:pt>
                <c:pt idx="56">
                  <c:v>0.307</c:v>
                </c:pt>
                <c:pt idx="57">
                  <c:v>8.8999999999999996E-2</c:v>
                </c:pt>
                <c:pt idx="58">
                  <c:v>5.0999999999999997E-2</c:v>
                </c:pt>
                <c:pt idx="59">
                  <c:v>0.14199999999999999</c:v>
                </c:pt>
                <c:pt idx="60">
                  <c:v>0.20100000000000001</c:v>
                </c:pt>
                <c:pt idx="61">
                  <c:v>0.36099999999999999</c:v>
                </c:pt>
                <c:pt idx="62">
                  <c:v>0.24099999999999999</c:v>
                </c:pt>
                <c:pt idx="63">
                  <c:v>0.35599999999999998</c:v>
                </c:pt>
                <c:pt idx="64">
                  <c:v>0.16400000000000001</c:v>
                </c:pt>
                <c:pt idx="65">
                  <c:v>0.19400000000000001</c:v>
                </c:pt>
                <c:pt idx="66">
                  <c:v>0.30099999999999999</c:v>
                </c:pt>
                <c:pt idx="67">
                  <c:v>0.311</c:v>
                </c:pt>
                <c:pt idx="68">
                  <c:v>0.16900000000000001</c:v>
                </c:pt>
                <c:pt idx="69">
                  <c:v>0.124</c:v>
                </c:pt>
                <c:pt idx="70">
                  <c:v>0.16200000000000001</c:v>
                </c:pt>
                <c:pt idx="71">
                  <c:v>0.124</c:v>
                </c:pt>
                <c:pt idx="72">
                  <c:v>0.20599999999999999</c:v>
                </c:pt>
                <c:pt idx="73">
                  <c:v>0.33700000000000002</c:v>
                </c:pt>
                <c:pt idx="74">
                  <c:v>0.20100000000000001</c:v>
                </c:pt>
                <c:pt idx="75">
                  <c:v>0.156</c:v>
                </c:pt>
                <c:pt idx="76">
                  <c:v>0.151</c:v>
                </c:pt>
                <c:pt idx="77">
                  <c:v>0.153</c:v>
                </c:pt>
                <c:pt idx="78">
                  <c:v>3.3000000000000002E-2</c:v>
                </c:pt>
                <c:pt idx="79">
                  <c:v>0.47799999999999998</c:v>
                </c:pt>
                <c:pt idx="80">
                  <c:v>0.27400000000000002</c:v>
                </c:pt>
                <c:pt idx="81">
                  <c:v>0.34300000000000003</c:v>
                </c:pt>
                <c:pt idx="82">
                  <c:v>0.27100000000000002</c:v>
                </c:pt>
                <c:pt idx="83">
                  <c:v>0.13400000000000001</c:v>
                </c:pt>
                <c:pt idx="84">
                  <c:v>0.68899999999999995</c:v>
                </c:pt>
                <c:pt idx="85">
                  <c:v>0.09</c:v>
                </c:pt>
                <c:pt idx="86">
                  <c:v>0.20699999999999999</c:v>
                </c:pt>
                <c:pt idx="87">
                  <c:v>0.17299999999999999</c:v>
                </c:pt>
                <c:pt idx="88">
                  <c:v>5.8999999999999997E-2</c:v>
                </c:pt>
                <c:pt idx="89">
                  <c:v>0.32200000000000001</c:v>
                </c:pt>
                <c:pt idx="90">
                  <c:v>0.11600000000000001</c:v>
                </c:pt>
                <c:pt idx="91">
                  <c:v>9.1999999999999998E-2</c:v>
                </c:pt>
                <c:pt idx="92">
                  <c:v>0.28199999999999997</c:v>
                </c:pt>
                <c:pt idx="93">
                  <c:v>8.8999999999999996E-2</c:v>
                </c:pt>
                <c:pt idx="94">
                  <c:v>0.05</c:v>
                </c:pt>
                <c:pt idx="95">
                  <c:v>0.13500000000000001</c:v>
                </c:pt>
                <c:pt idx="96">
                  <c:v>0.17299999999999999</c:v>
                </c:pt>
                <c:pt idx="97">
                  <c:v>0.28199999999999997</c:v>
                </c:pt>
                <c:pt idx="98">
                  <c:v>0.106</c:v>
                </c:pt>
                <c:pt idx="99">
                  <c:v>0.27400000000000002</c:v>
                </c:pt>
                <c:pt idx="100">
                  <c:v>0.19</c:v>
                </c:pt>
                <c:pt idx="101">
                  <c:v>0.254</c:v>
                </c:pt>
                <c:pt idx="102">
                  <c:v>0.156</c:v>
                </c:pt>
                <c:pt idx="103">
                  <c:v>0.17699999999999999</c:v>
                </c:pt>
                <c:pt idx="104">
                  <c:v>0.23100000000000001</c:v>
                </c:pt>
                <c:pt idx="105">
                  <c:v>0.14399999999999999</c:v>
                </c:pt>
                <c:pt idx="106">
                  <c:v>0.20100000000000001</c:v>
                </c:pt>
                <c:pt idx="107">
                  <c:v>0.14199999999999999</c:v>
                </c:pt>
                <c:pt idx="108">
                  <c:v>0.218</c:v>
                </c:pt>
                <c:pt idx="109">
                  <c:v>6.7000000000000004E-2</c:v>
                </c:pt>
                <c:pt idx="110">
                  <c:v>0.05</c:v>
                </c:pt>
                <c:pt idx="111">
                  <c:v>2.1999999999999999E-2</c:v>
                </c:pt>
                <c:pt idx="112">
                  <c:v>0.13400000000000001</c:v>
                </c:pt>
                <c:pt idx="113">
                  <c:v>0.16600000000000001</c:v>
                </c:pt>
                <c:pt idx="114">
                  <c:v>0.56100000000000005</c:v>
                </c:pt>
                <c:pt idx="115">
                  <c:v>0.121</c:v>
                </c:pt>
                <c:pt idx="116">
                  <c:v>0.13400000000000001</c:v>
                </c:pt>
                <c:pt idx="117">
                  <c:v>0.20100000000000001</c:v>
                </c:pt>
                <c:pt idx="118">
                  <c:v>7.2999999999999995E-2</c:v>
                </c:pt>
                <c:pt idx="119">
                  <c:v>0.128</c:v>
                </c:pt>
                <c:pt idx="120">
                  <c:v>7.1999999999999995E-2</c:v>
                </c:pt>
                <c:pt idx="121">
                  <c:v>0.09</c:v>
                </c:pt>
                <c:pt idx="122">
                  <c:v>7.3999999999999996E-2</c:v>
                </c:pt>
                <c:pt idx="123">
                  <c:v>0.313</c:v>
                </c:pt>
                <c:pt idx="124">
                  <c:v>0.158</c:v>
                </c:pt>
                <c:pt idx="125">
                  <c:v>0.14000000000000001</c:v>
                </c:pt>
                <c:pt idx="126">
                  <c:v>0</c:v>
                </c:pt>
                <c:pt idx="127">
                  <c:v>7.8E-2</c:v>
                </c:pt>
                <c:pt idx="128">
                  <c:v>0.17799999999999999</c:v>
                </c:pt>
                <c:pt idx="129">
                  <c:v>0.27100000000000002</c:v>
                </c:pt>
                <c:pt idx="130">
                  <c:v>7.6999999999999999E-2</c:v>
                </c:pt>
                <c:pt idx="131">
                  <c:v>0.159</c:v>
                </c:pt>
                <c:pt idx="132">
                  <c:v>0.218</c:v>
                </c:pt>
                <c:pt idx="133">
                  <c:v>0.25600000000000001</c:v>
                </c:pt>
                <c:pt idx="134">
                  <c:v>0.17799999999999999</c:v>
                </c:pt>
                <c:pt idx="135">
                  <c:v>0.08</c:v>
                </c:pt>
                <c:pt idx="136">
                  <c:v>7.2999999999999995E-2</c:v>
                </c:pt>
                <c:pt idx="137">
                  <c:v>4.9000000000000002E-2</c:v>
                </c:pt>
                <c:pt idx="138">
                  <c:v>0.69299999999999995</c:v>
                </c:pt>
                <c:pt idx="139">
                  <c:v>0.21199999999999999</c:v>
                </c:pt>
                <c:pt idx="140">
                  <c:v>8.3000000000000004E-2</c:v>
                </c:pt>
                <c:pt idx="141">
                  <c:v>0.19400000000000001</c:v>
                </c:pt>
                <c:pt idx="142">
                  <c:v>0.1</c:v>
                </c:pt>
                <c:pt idx="143">
                  <c:v>0.40799999999999997</c:v>
                </c:pt>
                <c:pt idx="144">
                  <c:v>0.192</c:v>
                </c:pt>
                <c:pt idx="145">
                  <c:v>0.23100000000000001</c:v>
                </c:pt>
                <c:pt idx="146">
                  <c:v>0.29299999999999998</c:v>
                </c:pt>
                <c:pt idx="147">
                  <c:v>0.11700000000000001</c:v>
                </c:pt>
                <c:pt idx="148">
                  <c:v>6.2E-2</c:v>
                </c:pt>
                <c:pt idx="149">
                  <c:v>0.156</c:v>
                </c:pt>
                <c:pt idx="150">
                  <c:v>0.20599999999999999</c:v>
                </c:pt>
                <c:pt idx="151">
                  <c:v>0.21199999999999999</c:v>
                </c:pt>
                <c:pt idx="152">
                  <c:v>0.35</c:v>
                </c:pt>
                <c:pt idx="153">
                  <c:v>0.14799999999999999</c:v>
                </c:pt>
                <c:pt idx="154">
                  <c:v>0.122</c:v>
                </c:pt>
                <c:pt idx="155">
                  <c:v>0.21099999999999999</c:v>
                </c:pt>
                <c:pt idx="156">
                  <c:v>0.24</c:v>
                </c:pt>
                <c:pt idx="157">
                  <c:v>0.1</c:v>
                </c:pt>
                <c:pt idx="158">
                  <c:v>0.27900000000000003</c:v>
                </c:pt>
                <c:pt idx="159">
                  <c:v>0.14399999999999999</c:v>
                </c:pt>
                <c:pt idx="160">
                  <c:v>0.16700000000000001</c:v>
                </c:pt>
                <c:pt idx="161">
                  <c:v>6.4000000000000001E-2</c:v>
                </c:pt>
                <c:pt idx="162">
                  <c:v>0.2</c:v>
                </c:pt>
                <c:pt idx="163">
                  <c:v>0.17299999999999999</c:v>
                </c:pt>
                <c:pt idx="164">
                  <c:v>8.5000000000000006E-2</c:v>
                </c:pt>
                <c:pt idx="165">
                  <c:v>4.8000000000000001E-2</c:v>
                </c:pt>
                <c:pt idx="166">
                  <c:v>0.17299999999999999</c:v>
                </c:pt>
                <c:pt idx="167">
                  <c:v>0.47199999999999998</c:v>
                </c:pt>
                <c:pt idx="168">
                  <c:v>0.21199999999999999</c:v>
                </c:pt>
                <c:pt idx="169">
                  <c:v>0.10199999999999999</c:v>
                </c:pt>
                <c:pt idx="170">
                  <c:v>3.9E-2</c:v>
                </c:pt>
                <c:pt idx="171">
                  <c:v>0.29099999999999998</c:v>
                </c:pt>
                <c:pt idx="172">
                  <c:v>0.36</c:v>
                </c:pt>
                <c:pt idx="173">
                  <c:v>8.3000000000000004E-2</c:v>
                </c:pt>
                <c:pt idx="174">
                  <c:v>0.26900000000000002</c:v>
                </c:pt>
                <c:pt idx="175">
                  <c:v>6.7000000000000004E-2</c:v>
                </c:pt>
                <c:pt idx="176">
                  <c:v>0.23899999999999999</c:v>
                </c:pt>
                <c:pt idx="177">
                  <c:v>9.6000000000000002E-2</c:v>
                </c:pt>
                <c:pt idx="178">
                  <c:v>0.16900000000000001</c:v>
                </c:pt>
                <c:pt idx="179">
                  <c:v>0.1</c:v>
                </c:pt>
                <c:pt idx="180">
                  <c:v>0.23300000000000001</c:v>
                </c:pt>
                <c:pt idx="181">
                  <c:v>6.0999999999999999E-2</c:v>
                </c:pt>
                <c:pt idx="182">
                  <c:v>0.48299999999999998</c:v>
                </c:pt>
                <c:pt idx="183">
                  <c:v>0.218</c:v>
                </c:pt>
                <c:pt idx="184">
                  <c:v>0.108</c:v>
                </c:pt>
                <c:pt idx="185">
                  <c:v>0.114</c:v>
                </c:pt>
                <c:pt idx="186">
                  <c:v>6.0999999999999999E-2</c:v>
                </c:pt>
                <c:pt idx="187">
                  <c:v>0.20100000000000001</c:v>
                </c:pt>
                <c:pt idx="188">
                  <c:v>0.16600000000000001</c:v>
                </c:pt>
                <c:pt idx="189">
                  <c:v>0.106</c:v>
                </c:pt>
                <c:pt idx="190">
                  <c:v>5.6000000000000001E-2</c:v>
                </c:pt>
                <c:pt idx="191">
                  <c:v>0.17799999999999999</c:v>
                </c:pt>
                <c:pt idx="192">
                  <c:v>0.10100000000000001</c:v>
                </c:pt>
                <c:pt idx="193">
                  <c:v>0.22600000000000001</c:v>
                </c:pt>
                <c:pt idx="194">
                  <c:v>1.7000000000000001E-2</c:v>
                </c:pt>
                <c:pt idx="195">
                  <c:v>0.73399999999999999</c:v>
                </c:pt>
                <c:pt idx="196">
                  <c:v>0.193</c:v>
                </c:pt>
                <c:pt idx="197">
                  <c:v>6.8000000000000005E-2</c:v>
                </c:pt>
                <c:pt idx="198">
                  <c:v>8.8999999999999996E-2</c:v>
                </c:pt>
                <c:pt idx="199">
                  <c:v>0.13300000000000001</c:v>
                </c:pt>
                <c:pt idx="200">
                  <c:v>0.21099999999999999</c:v>
                </c:pt>
                <c:pt idx="201">
                  <c:v>0.15</c:v>
                </c:pt>
                <c:pt idx="202">
                  <c:v>7.9000000000000001E-2</c:v>
                </c:pt>
                <c:pt idx="203">
                  <c:v>5.6000000000000001E-2</c:v>
                </c:pt>
                <c:pt idx="204">
                  <c:v>0.11700000000000001</c:v>
                </c:pt>
                <c:pt idx="205">
                  <c:v>3.9E-2</c:v>
                </c:pt>
                <c:pt idx="206">
                  <c:v>0.38400000000000001</c:v>
                </c:pt>
                <c:pt idx="207">
                  <c:v>1.7999999999999999E-2</c:v>
                </c:pt>
                <c:pt idx="208">
                  <c:v>0.55700000000000005</c:v>
                </c:pt>
                <c:pt idx="209">
                  <c:v>0.11899999999999999</c:v>
                </c:pt>
                <c:pt idx="210">
                  <c:v>0.216</c:v>
                </c:pt>
                <c:pt idx="211">
                  <c:v>9.2999999999999999E-2</c:v>
                </c:pt>
                <c:pt idx="212">
                  <c:v>0.23899999999999999</c:v>
                </c:pt>
                <c:pt idx="213">
                  <c:v>0.38900000000000001</c:v>
                </c:pt>
                <c:pt idx="214">
                  <c:v>0.28899999999999998</c:v>
                </c:pt>
                <c:pt idx="215">
                  <c:v>0.47799999999999998</c:v>
                </c:pt>
                <c:pt idx="216">
                  <c:v>0</c:v>
                </c:pt>
                <c:pt idx="217">
                  <c:v>0.50600000000000001</c:v>
                </c:pt>
                <c:pt idx="218">
                  <c:v>0.21099999999999999</c:v>
                </c:pt>
                <c:pt idx="219">
                  <c:v>0.25</c:v>
                </c:pt>
                <c:pt idx="220">
                  <c:v>6.0000000000000001E-3</c:v>
                </c:pt>
                <c:pt idx="221">
                  <c:v>0.16200000000000001</c:v>
                </c:pt>
                <c:pt idx="222">
                  <c:v>7.2999999999999995E-2</c:v>
                </c:pt>
                <c:pt idx="223">
                  <c:v>0.30499999999999999</c:v>
                </c:pt>
                <c:pt idx="224">
                  <c:v>0.153</c:v>
                </c:pt>
                <c:pt idx="225">
                  <c:v>0.16600000000000001</c:v>
                </c:pt>
                <c:pt idx="226">
                  <c:v>8.5000000000000006E-2</c:v>
                </c:pt>
                <c:pt idx="227">
                  <c:v>1.7000000000000001E-2</c:v>
                </c:pt>
                <c:pt idx="228">
                  <c:v>0.107</c:v>
                </c:pt>
                <c:pt idx="229">
                  <c:v>5.6000000000000001E-2</c:v>
                </c:pt>
                <c:pt idx="230">
                  <c:v>8.2000000000000003E-2</c:v>
                </c:pt>
                <c:pt idx="231">
                  <c:v>8.5000000000000006E-2</c:v>
                </c:pt>
                <c:pt idx="232">
                  <c:v>0.34399999999999997</c:v>
                </c:pt>
                <c:pt idx="233">
                  <c:v>2.3E-2</c:v>
                </c:pt>
                <c:pt idx="234">
                  <c:v>8.3000000000000004E-2</c:v>
                </c:pt>
                <c:pt idx="235">
                  <c:v>0.29399999999999998</c:v>
                </c:pt>
                <c:pt idx="236">
                  <c:v>0.35399999999999998</c:v>
                </c:pt>
                <c:pt idx="237">
                  <c:v>8.8999999999999996E-2</c:v>
                </c:pt>
                <c:pt idx="238">
                  <c:v>0.33100000000000002</c:v>
                </c:pt>
                <c:pt idx="239">
                  <c:v>4.4999999999999998E-2</c:v>
                </c:pt>
                <c:pt idx="240">
                  <c:v>0.2</c:v>
                </c:pt>
                <c:pt idx="241">
                  <c:v>0.24</c:v>
                </c:pt>
                <c:pt idx="242">
                  <c:v>3.3000000000000002E-2</c:v>
                </c:pt>
                <c:pt idx="243">
                  <c:v>6.2E-2</c:v>
                </c:pt>
                <c:pt idx="244">
                  <c:v>0.16400000000000001</c:v>
                </c:pt>
                <c:pt idx="245">
                  <c:v>0.29099999999999998</c:v>
                </c:pt>
                <c:pt idx="246">
                  <c:v>0.33</c:v>
                </c:pt>
                <c:pt idx="247">
                  <c:v>0.33700000000000002</c:v>
                </c:pt>
                <c:pt idx="248">
                  <c:v>0.106</c:v>
                </c:pt>
                <c:pt idx="249">
                  <c:v>0.43</c:v>
                </c:pt>
                <c:pt idx="250">
                  <c:v>0.19400000000000001</c:v>
                </c:pt>
                <c:pt idx="251">
                  <c:v>0.2</c:v>
                </c:pt>
                <c:pt idx="252">
                  <c:v>0.223</c:v>
                </c:pt>
                <c:pt idx="253">
                  <c:v>0.29099999999999998</c:v>
                </c:pt>
                <c:pt idx="254">
                  <c:v>0.26500000000000001</c:v>
                </c:pt>
                <c:pt idx="255">
                  <c:v>0.24299999999999999</c:v>
                </c:pt>
                <c:pt idx="256">
                  <c:v>0.47199999999999998</c:v>
                </c:pt>
                <c:pt idx="257">
                  <c:v>0.161</c:v>
                </c:pt>
                <c:pt idx="258">
                  <c:v>5.6000000000000001E-2</c:v>
                </c:pt>
                <c:pt idx="259">
                  <c:v>0.122</c:v>
                </c:pt>
                <c:pt idx="260">
                  <c:v>9.8000000000000004E-2</c:v>
                </c:pt>
                <c:pt idx="261">
                  <c:v>0.05</c:v>
                </c:pt>
                <c:pt idx="262">
                  <c:v>0.628</c:v>
                </c:pt>
                <c:pt idx="263">
                  <c:v>0.26800000000000002</c:v>
                </c:pt>
                <c:pt idx="264">
                  <c:v>0.106</c:v>
                </c:pt>
                <c:pt idx="265">
                  <c:v>2.7E-2</c:v>
                </c:pt>
                <c:pt idx="266">
                  <c:v>0.33300000000000002</c:v>
                </c:pt>
                <c:pt idx="267">
                  <c:v>0.439</c:v>
                </c:pt>
                <c:pt idx="268">
                  <c:v>0.23899999999999999</c:v>
                </c:pt>
                <c:pt idx="269">
                  <c:v>5.8000000000000003E-2</c:v>
                </c:pt>
                <c:pt idx="270">
                  <c:v>2.1999999999999999E-2</c:v>
                </c:pt>
                <c:pt idx="271">
                  <c:v>0.41699999999999998</c:v>
                </c:pt>
                <c:pt idx="272">
                  <c:v>0.19600000000000001</c:v>
                </c:pt>
                <c:pt idx="273">
                  <c:v>0.32</c:v>
                </c:pt>
                <c:pt idx="274">
                  <c:v>0.17899999999999999</c:v>
                </c:pt>
                <c:pt idx="275">
                  <c:v>0.23599999999999999</c:v>
                </c:pt>
                <c:pt idx="276">
                  <c:v>0.15</c:v>
                </c:pt>
                <c:pt idx="277">
                  <c:v>5.2999999999999999E-2</c:v>
                </c:pt>
                <c:pt idx="278">
                  <c:v>4.4999999999999998E-2</c:v>
                </c:pt>
                <c:pt idx="279">
                  <c:v>0.30399999999999999</c:v>
                </c:pt>
                <c:pt idx="280">
                  <c:v>0.12</c:v>
                </c:pt>
                <c:pt idx="281">
                  <c:v>0.217</c:v>
                </c:pt>
                <c:pt idx="282">
                  <c:v>0.34799999999999998</c:v>
                </c:pt>
                <c:pt idx="283">
                  <c:v>0.23</c:v>
                </c:pt>
                <c:pt idx="284">
                  <c:v>0.122</c:v>
                </c:pt>
                <c:pt idx="285">
                  <c:v>0.19400000000000001</c:v>
                </c:pt>
                <c:pt idx="286">
                  <c:v>0.93600000000000005</c:v>
                </c:pt>
                <c:pt idx="287">
                  <c:v>0.191</c:v>
                </c:pt>
                <c:pt idx="288">
                  <c:v>0.371</c:v>
                </c:pt>
                <c:pt idx="289">
                  <c:v>0.19400000000000001</c:v>
                </c:pt>
                <c:pt idx="290">
                  <c:v>0.182</c:v>
                </c:pt>
                <c:pt idx="291">
                  <c:v>0.23499999999999999</c:v>
                </c:pt>
                <c:pt idx="292">
                  <c:v>3.9E-2</c:v>
                </c:pt>
                <c:pt idx="293">
                  <c:v>0.16700000000000001</c:v>
                </c:pt>
                <c:pt idx="294">
                  <c:v>0.36099999999999999</c:v>
                </c:pt>
                <c:pt idx="295">
                  <c:v>0.10299999999999999</c:v>
                </c:pt>
                <c:pt idx="296">
                  <c:v>7.8E-2</c:v>
                </c:pt>
                <c:pt idx="297">
                  <c:v>0.24399999999999999</c:v>
                </c:pt>
                <c:pt idx="298">
                  <c:v>0.187</c:v>
                </c:pt>
                <c:pt idx="299">
                  <c:v>0.34100000000000003</c:v>
                </c:pt>
                <c:pt idx="300">
                  <c:v>8.4000000000000005E-2</c:v>
                </c:pt>
                <c:pt idx="301">
                  <c:v>0.45400000000000001</c:v>
                </c:pt>
                <c:pt idx="302">
                  <c:v>0.14000000000000001</c:v>
                </c:pt>
                <c:pt idx="303">
                  <c:v>0.33800000000000002</c:v>
                </c:pt>
                <c:pt idx="304">
                  <c:v>0.151</c:v>
                </c:pt>
                <c:pt idx="305">
                  <c:v>0.26300000000000001</c:v>
                </c:pt>
                <c:pt idx="306">
                  <c:v>0.22600000000000001</c:v>
                </c:pt>
                <c:pt idx="307">
                  <c:v>6.9000000000000006E-2</c:v>
                </c:pt>
                <c:pt idx="308">
                  <c:v>0.22800000000000001</c:v>
                </c:pt>
                <c:pt idx="309">
                  <c:v>0.26800000000000002</c:v>
                </c:pt>
                <c:pt idx="310">
                  <c:v>0.127</c:v>
                </c:pt>
                <c:pt idx="311">
                  <c:v>0.19400000000000001</c:v>
                </c:pt>
                <c:pt idx="312">
                  <c:v>0.10199999999999999</c:v>
                </c:pt>
                <c:pt idx="313">
                  <c:v>0.311</c:v>
                </c:pt>
                <c:pt idx="314">
                  <c:v>0.19600000000000001</c:v>
                </c:pt>
                <c:pt idx="315">
                  <c:v>0.14699999999999999</c:v>
                </c:pt>
                <c:pt idx="316">
                  <c:v>0.193</c:v>
                </c:pt>
                <c:pt idx="317">
                  <c:v>0.41099999999999998</c:v>
                </c:pt>
                <c:pt idx="318">
                  <c:v>6.2E-2</c:v>
                </c:pt>
                <c:pt idx="319">
                  <c:v>0.25</c:v>
                </c:pt>
                <c:pt idx="320">
                  <c:v>0.34699999999999998</c:v>
                </c:pt>
                <c:pt idx="321">
                  <c:v>9.7000000000000003E-2</c:v>
                </c:pt>
                <c:pt idx="322">
                  <c:v>0.16800000000000001</c:v>
                </c:pt>
                <c:pt idx="323">
                  <c:v>0.22500000000000001</c:v>
                </c:pt>
                <c:pt idx="324">
                  <c:v>0.218</c:v>
                </c:pt>
                <c:pt idx="325">
                  <c:v>0.22900000000000001</c:v>
                </c:pt>
                <c:pt idx="326">
                  <c:v>5.5E-2</c:v>
                </c:pt>
                <c:pt idx="327">
                  <c:v>8.8999999999999996E-2</c:v>
                </c:pt>
                <c:pt idx="328">
                  <c:v>0.189</c:v>
                </c:pt>
                <c:pt idx="329">
                  <c:v>0.19700000000000001</c:v>
                </c:pt>
                <c:pt idx="330">
                  <c:v>3.5000000000000003E-2</c:v>
                </c:pt>
                <c:pt idx="331">
                  <c:v>0.26700000000000002</c:v>
                </c:pt>
                <c:pt idx="332">
                  <c:v>2.7E-2</c:v>
                </c:pt>
                <c:pt idx="333">
                  <c:v>0.48899999999999999</c:v>
                </c:pt>
                <c:pt idx="334">
                  <c:v>0.22700000000000001</c:v>
                </c:pt>
                <c:pt idx="335">
                  <c:v>6.0000000000000001E-3</c:v>
                </c:pt>
                <c:pt idx="336">
                  <c:v>0.10100000000000001</c:v>
                </c:pt>
                <c:pt idx="337">
                  <c:v>0.1</c:v>
                </c:pt>
                <c:pt idx="338">
                  <c:v>0.111</c:v>
                </c:pt>
                <c:pt idx="339">
                  <c:v>0.5</c:v>
                </c:pt>
                <c:pt idx="340">
                  <c:v>0.13900000000000001</c:v>
                </c:pt>
                <c:pt idx="341">
                  <c:v>8.8999999999999996E-2</c:v>
                </c:pt>
                <c:pt idx="342">
                  <c:v>0.16800000000000001</c:v>
                </c:pt>
                <c:pt idx="343">
                  <c:v>0.10199999999999999</c:v>
                </c:pt>
                <c:pt idx="344">
                  <c:v>0.20499999999999999</c:v>
                </c:pt>
                <c:pt idx="345">
                  <c:v>0.35599999999999998</c:v>
                </c:pt>
                <c:pt idx="346">
                  <c:v>0.161</c:v>
                </c:pt>
                <c:pt idx="347">
                  <c:v>0.14499999999999999</c:v>
                </c:pt>
                <c:pt idx="348">
                  <c:v>0.17399999999999999</c:v>
                </c:pt>
                <c:pt idx="349">
                  <c:v>2.1999999999999999E-2</c:v>
                </c:pt>
                <c:pt idx="350">
                  <c:v>0.32800000000000001</c:v>
                </c:pt>
                <c:pt idx="351">
                  <c:v>9.4E-2</c:v>
                </c:pt>
                <c:pt idx="352">
                  <c:v>0.13500000000000001</c:v>
                </c:pt>
                <c:pt idx="353">
                  <c:v>0.1</c:v>
                </c:pt>
                <c:pt idx="354">
                  <c:v>1.2E-2</c:v>
                </c:pt>
                <c:pt idx="355">
                  <c:v>0.2</c:v>
                </c:pt>
                <c:pt idx="356">
                  <c:v>0.124</c:v>
                </c:pt>
                <c:pt idx="357">
                  <c:v>6.8000000000000005E-2</c:v>
                </c:pt>
                <c:pt idx="358">
                  <c:v>0.11700000000000001</c:v>
                </c:pt>
                <c:pt idx="359">
                  <c:v>0.25600000000000001</c:v>
                </c:pt>
                <c:pt idx="360">
                  <c:v>3.1E-2</c:v>
                </c:pt>
                <c:pt idx="361">
                  <c:v>0.33500000000000002</c:v>
                </c:pt>
                <c:pt idx="362">
                  <c:v>0.29499999999999998</c:v>
                </c:pt>
                <c:pt idx="363">
                  <c:v>8.4000000000000005E-2</c:v>
                </c:pt>
                <c:pt idx="364">
                  <c:v>0.33300000000000002</c:v>
                </c:pt>
                <c:pt idx="365">
                  <c:v>0.112</c:v>
                </c:pt>
                <c:pt idx="366">
                  <c:v>0.189</c:v>
                </c:pt>
                <c:pt idx="367">
                  <c:v>0.13300000000000001</c:v>
                </c:pt>
                <c:pt idx="368">
                  <c:v>0.1</c:v>
                </c:pt>
                <c:pt idx="369">
                  <c:v>0.378</c:v>
                </c:pt>
                <c:pt idx="370">
                  <c:v>0.23599999999999999</c:v>
                </c:pt>
                <c:pt idx="371">
                  <c:v>9.7000000000000003E-2</c:v>
                </c:pt>
                <c:pt idx="372">
                  <c:v>9.4E-2</c:v>
                </c:pt>
                <c:pt idx="373">
                  <c:v>0.151</c:v>
                </c:pt>
                <c:pt idx="374">
                  <c:v>0.193</c:v>
                </c:pt>
                <c:pt idx="375">
                  <c:v>0.191</c:v>
                </c:pt>
                <c:pt idx="376">
                  <c:v>0.19</c:v>
                </c:pt>
                <c:pt idx="377">
                  <c:v>0.38</c:v>
                </c:pt>
                <c:pt idx="378">
                  <c:v>0.26800000000000002</c:v>
                </c:pt>
                <c:pt idx="379">
                  <c:v>0.122</c:v>
                </c:pt>
                <c:pt idx="380">
                  <c:v>0.2</c:v>
                </c:pt>
                <c:pt idx="381">
                  <c:v>7.2999999999999995E-2</c:v>
                </c:pt>
                <c:pt idx="382">
                  <c:v>1.7999999999999999E-2</c:v>
                </c:pt>
                <c:pt idx="383">
                  <c:v>4.9000000000000002E-2</c:v>
                </c:pt>
                <c:pt idx="384">
                  <c:v>0.27100000000000002</c:v>
                </c:pt>
                <c:pt idx="385">
                  <c:v>0.21099999999999999</c:v>
                </c:pt>
                <c:pt idx="386">
                  <c:v>0.153</c:v>
                </c:pt>
                <c:pt idx="387">
                  <c:v>0.13900000000000001</c:v>
                </c:pt>
                <c:pt idx="388">
                  <c:v>6.6000000000000003E-2</c:v>
                </c:pt>
                <c:pt idx="389">
                  <c:v>0.20599999999999999</c:v>
                </c:pt>
                <c:pt idx="390">
                  <c:v>0.189</c:v>
                </c:pt>
                <c:pt idx="391">
                  <c:v>0.19400000000000001</c:v>
                </c:pt>
                <c:pt idx="392">
                  <c:v>2.8000000000000001E-2</c:v>
                </c:pt>
                <c:pt idx="393">
                  <c:v>8.2000000000000003E-2</c:v>
                </c:pt>
                <c:pt idx="394">
                  <c:v>6.0999999999999999E-2</c:v>
                </c:pt>
                <c:pt idx="395">
                  <c:v>0.4</c:v>
                </c:pt>
                <c:pt idx="396">
                  <c:v>0.13300000000000001</c:v>
                </c:pt>
                <c:pt idx="397">
                  <c:v>0.32300000000000001</c:v>
                </c:pt>
                <c:pt idx="398">
                  <c:v>9.0999999999999998E-2</c:v>
                </c:pt>
                <c:pt idx="399">
                  <c:v>0.111</c:v>
                </c:pt>
                <c:pt idx="400">
                  <c:v>1.7999999999999999E-2</c:v>
                </c:pt>
                <c:pt idx="401">
                  <c:v>0.315</c:v>
                </c:pt>
                <c:pt idx="402">
                  <c:v>0.37</c:v>
                </c:pt>
                <c:pt idx="403">
                  <c:v>0.223</c:v>
                </c:pt>
                <c:pt idx="404">
                  <c:v>3.3000000000000002E-2</c:v>
                </c:pt>
                <c:pt idx="405">
                  <c:v>9.7000000000000003E-2</c:v>
                </c:pt>
                <c:pt idx="406">
                  <c:v>4.2000000000000003E-2</c:v>
                </c:pt>
                <c:pt idx="407">
                  <c:v>0.16200000000000001</c:v>
                </c:pt>
                <c:pt idx="408">
                  <c:v>9.7000000000000003E-2</c:v>
                </c:pt>
                <c:pt idx="409">
                  <c:v>0.22700000000000001</c:v>
                </c:pt>
                <c:pt idx="410">
                  <c:v>9.1999999999999998E-2</c:v>
                </c:pt>
                <c:pt idx="411">
                  <c:v>9.8000000000000004E-2</c:v>
                </c:pt>
                <c:pt idx="412">
                  <c:v>0.14899999999999999</c:v>
                </c:pt>
                <c:pt idx="413">
                  <c:v>5.6000000000000001E-2</c:v>
                </c:pt>
                <c:pt idx="414">
                  <c:v>0.106</c:v>
                </c:pt>
                <c:pt idx="415">
                  <c:v>0.24</c:v>
                </c:pt>
                <c:pt idx="416">
                  <c:v>0.36099999999999999</c:v>
                </c:pt>
                <c:pt idx="417">
                  <c:v>9.5000000000000001E-2</c:v>
                </c:pt>
                <c:pt idx="418">
                  <c:v>0.17100000000000001</c:v>
                </c:pt>
                <c:pt idx="419">
                  <c:v>0.19400000000000001</c:v>
                </c:pt>
                <c:pt idx="420">
                  <c:v>0.22800000000000001</c:v>
                </c:pt>
                <c:pt idx="421">
                  <c:v>0.123</c:v>
                </c:pt>
                <c:pt idx="422">
                  <c:v>0.17899999999999999</c:v>
                </c:pt>
                <c:pt idx="423">
                  <c:v>4.3999999999999997E-2</c:v>
                </c:pt>
                <c:pt idx="424">
                  <c:v>0.218</c:v>
                </c:pt>
                <c:pt idx="425">
                  <c:v>8.3000000000000004E-2</c:v>
                </c:pt>
                <c:pt idx="426">
                  <c:v>0.12</c:v>
                </c:pt>
                <c:pt idx="427">
                  <c:v>1.7000000000000001E-2</c:v>
                </c:pt>
                <c:pt idx="428">
                  <c:v>0.251</c:v>
                </c:pt>
                <c:pt idx="429">
                  <c:v>0.03</c:v>
                </c:pt>
                <c:pt idx="430">
                  <c:v>0.193</c:v>
                </c:pt>
                <c:pt idx="431">
                  <c:v>0.19400000000000001</c:v>
                </c:pt>
                <c:pt idx="432">
                  <c:v>6.0999999999999999E-2</c:v>
                </c:pt>
                <c:pt idx="433">
                  <c:v>0.182</c:v>
                </c:pt>
                <c:pt idx="434">
                  <c:v>0.68</c:v>
                </c:pt>
                <c:pt idx="435">
                  <c:v>6.7000000000000004E-2</c:v>
                </c:pt>
                <c:pt idx="436">
                  <c:v>0.122</c:v>
                </c:pt>
                <c:pt idx="437">
                  <c:v>4.3999999999999997E-2</c:v>
                </c:pt>
                <c:pt idx="438">
                  <c:v>0.128</c:v>
                </c:pt>
                <c:pt idx="439">
                  <c:v>0.29899999999999999</c:v>
                </c:pt>
                <c:pt idx="440">
                  <c:v>0.27300000000000002</c:v>
                </c:pt>
                <c:pt idx="441">
                  <c:v>0.05</c:v>
                </c:pt>
                <c:pt idx="442">
                  <c:v>0.19400000000000001</c:v>
                </c:pt>
                <c:pt idx="443">
                  <c:v>0.40300000000000002</c:v>
                </c:pt>
                <c:pt idx="444">
                  <c:v>0.156</c:v>
                </c:pt>
                <c:pt idx="445">
                  <c:v>0.35599999999999998</c:v>
                </c:pt>
                <c:pt idx="446">
                  <c:v>0.27400000000000002</c:v>
                </c:pt>
                <c:pt idx="447">
                  <c:v>3.9E-2</c:v>
                </c:pt>
                <c:pt idx="448">
                  <c:v>0.21</c:v>
                </c:pt>
                <c:pt idx="449">
                  <c:v>0.30599999999999999</c:v>
                </c:pt>
                <c:pt idx="450">
                  <c:v>1.2999999999999999E-2</c:v>
                </c:pt>
                <c:pt idx="451">
                  <c:v>0.32900000000000001</c:v>
                </c:pt>
                <c:pt idx="452">
                  <c:v>6.7000000000000004E-2</c:v>
                </c:pt>
                <c:pt idx="453">
                  <c:v>0.123</c:v>
                </c:pt>
                <c:pt idx="454">
                  <c:v>0.115</c:v>
                </c:pt>
                <c:pt idx="455">
                  <c:v>4.3999999999999997E-2</c:v>
                </c:pt>
                <c:pt idx="456">
                  <c:v>0.21299999999999999</c:v>
                </c:pt>
                <c:pt idx="457">
                  <c:v>0.128</c:v>
                </c:pt>
                <c:pt idx="458">
                  <c:v>0.17399999999999999</c:v>
                </c:pt>
                <c:pt idx="459">
                  <c:v>0.27</c:v>
                </c:pt>
                <c:pt idx="460">
                  <c:v>0.111</c:v>
                </c:pt>
                <c:pt idx="461">
                  <c:v>0.14499999999999999</c:v>
                </c:pt>
                <c:pt idx="462">
                  <c:v>0.251</c:v>
                </c:pt>
                <c:pt idx="463">
                  <c:v>2.1999999999999999E-2</c:v>
                </c:pt>
                <c:pt idx="464">
                  <c:v>8.6999999999999994E-2</c:v>
                </c:pt>
                <c:pt idx="465">
                  <c:v>8.7999999999999995E-2</c:v>
                </c:pt>
                <c:pt idx="466">
                  <c:v>7.8E-2</c:v>
                </c:pt>
                <c:pt idx="467">
                  <c:v>0.123</c:v>
                </c:pt>
                <c:pt idx="468">
                  <c:v>8.4000000000000005E-2</c:v>
                </c:pt>
                <c:pt idx="469">
                  <c:v>5.6000000000000001E-2</c:v>
                </c:pt>
                <c:pt idx="470">
                  <c:v>8.5000000000000006E-2</c:v>
                </c:pt>
                <c:pt idx="471">
                  <c:v>2.7E-2</c:v>
                </c:pt>
                <c:pt idx="472">
                  <c:v>0.38900000000000001</c:v>
                </c:pt>
                <c:pt idx="473">
                  <c:v>0.185</c:v>
                </c:pt>
                <c:pt idx="474">
                  <c:v>0.15</c:v>
                </c:pt>
                <c:pt idx="475">
                  <c:v>0.183</c:v>
                </c:pt>
                <c:pt idx="476">
                  <c:v>6.7000000000000004E-2</c:v>
                </c:pt>
                <c:pt idx="477">
                  <c:v>0.154</c:v>
                </c:pt>
                <c:pt idx="478">
                  <c:v>0.109</c:v>
                </c:pt>
                <c:pt idx="479">
                  <c:v>7.3999999999999996E-2</c:v>
                </c:pt>
                <c:pt idx="480">
                  <c:v>0.115</c:v>
                </c:pt>
                <c:pt idx="481">
                  <c:v>0.113</c:v>
                </c:pt>
                <c:pt idx="482">
                  <c:v>0.25</c:v>
                </c:pt>
                <c:pt idx="483">
                  <c:v>0.47699999999999998</c:v>
                </c:pt>
                <c:pt idx="484">
                  <c:v>3.3000000000000002E-2</c:v>
                </c:pt>
                <c:pt idx="485">
                  <c:v>0.11700000000000001</c:v>
                </c:pt>
                <c:pt idx="486">
                  <c:v>0.18</c:v>
                </c:pt>
                <c:pt idx="487">
                  <c:v>8.3000000000000004E-2</c:v>
                </c:pt>
                <c:pt idx="488">
                  <c:v>0.32800000000000001</c:v>
                </c:pt>
                <c:pt idx="489">
                  <c:v>0.13300000000000001</c:v>
                </c:pt>
                <c:pt idx="490">
                  <c:v>0.26300000000000001</c:v>
                </c:pt>
                <c:pt idx="491">
                  <c:v>0.113</c:v>
                </c:pt>
                <c:pt idx="492">
                  <c:v>0.318</c:v>
                </c:pt>
                <c:pt idx="493">
                  <c:v>0.111</c:v>
                </c:pt>
                <c:pt idx="494">
                  <c:v>6.8000000000000005E-2</c:v>
                </c:pt>
                <c:pt idx="495">
                  <c:v>0</c:v>
                </c:pt>
                <c:pt idx="496">
                  <c:v>0.22</c:v>
                </c:pt>
                <c:pt idx="497">
                  <c:v>6.5000000000000002E-2</c:v>
                </c:pt>
                <c:pt idx="498">
                  <c:v>0.497</c:v>
                </c:pt>
                <c:pt idx="499">
                  <c:v>0.46</c:v>
                </c:pt>
                <c:pt idx="500">
                  <c:v>0.439</c:v>
                </c:pt>
                <c:pt idx="501">
                  <c:v>0.66100000000000003</c:v>
                </c:pt>
                <c:pt idx="502">
                  <c:v>0.27300000000000002</c:v>
                </c:pt>
                <c:pt idx="503">
                  <c:v>0.115</c:v>
                </c:pt>
                <c:pt idx="504">
                  <c:v>3.3000000000000002E-2</c:v>
                </c:pt>
                <c:pt idx="505">
                  <c:v>0.14000000000000001</c:v>
                </c:pt>
                <c:pt idx="506">
                  <c:v>0.33300000000000002</c:v>
                </c:pt>
                <c:pt idx="507">
                  <c:v>0.218</c:v>
                </c:pt>
                <c:pt idx="508">
                  <c:v>0.126</c:v>
                </c:pt>
                <c:pt idx="509">
                  <c:v>0.128</c:v>
                </c:pt>
                <c:pt idx="510">
                  <c:v>0.111</c:v>
                </c:pt>
                <c:pt idx="511">
                  <c:v>5.6000000000000001E-2</c:v>
                </c:pt>
                <c:pt idx="512">
                  <c:v>0</c:v>
                </c:pt>
                <c:pt idx="513">
                  <c:v>0.111</c:v>
                </c:pt>
                <c:pt idx="514">
                  <c:v>0.153</c:v>
                </c:pt>
                <c:pt idx="515">
                  <c:v>0.11700000000000001</c:v>
                </c:pt>
                <c:pt idx="516">
                  <c:v>6.0999999999999999E-2</c:v>
                </c:pt>
                <c:pt idx="517">
                  <c:v>5.6000000000000001E-2</c:v>
                </c:pt>
                <c:pt idx="518">
                  <c:v>4.4999999999999998E-2</c:v>
                </c:pt>
                <c:pt idx="519">
                  <c:v>0.11700000000000001</c:v>
                </c:pt>
                <c:pt idx="520">
                  <c:v>8.8999999999999996E-2</c:v>
                </c:pt>
                <c:pt idx="521">
                  <c:v>0.24399999999999999</c:v>
                </c:pt>
                <c:pt idx="522">
                  <c:v>5.5E-2</c:v>
                </c:pt>
                <c:pt idx="523">
                  <c:v>7.2999999999999995E-2</c:v>
                </c:pt>
                <c:pt idx="524">
                  <c:v>0.124</c:v>
                </c:pt>
                <c:pt idx="525">
                  <c:v>6.0000000000000001E-3</c:v>
                </c:pt>
                <c:pt idx="526">
                  <c:v>0.20599999999999999</c:v>
                </c:pt>
                <c:pt idx="527">
                  <c:v>0.57899999999999996</c:v>
                </c:pt>
                <c:pt idx="528">
                  <c:v>9.4E-2</c:v>
                </c:pt>
                <c:pt idx="529">
                  <c:v>0.13300000000000001</c:v>
                </c:pt>
                <c:pt idx="530">
                  <c:v>9.4E-2</c:v>
                </c:pt>
                <c:pt idx="531">
                  <c:v>0.25600000000000001</c:v>
                </c:pt>
                <c:pt idx="532">
                  <c:v>0.246</c:v>
                </c:pt>
                <c:pt idx="533">
                  <c:v>0.20200000000000001</c:v>
                </c:pt>
                <c:pt idx="534">
                  <c:v>9.5000000000000001E-2</c:v>
                </c:pt>
                <c:pt idx="535">
                  <c:v>6.3E-2</c:v>
                </c:pt>
                <c:pt idx="536">
                  <c:v>0.19600000000000001</c:v>
                </c:pt>
                <c:pt idx="537">
                  <c:v>0.127</c:v>
                </c:pt>
                <c:pt idx="538">
                  <c:v>0.11700000000000001</c:v>
                </c:pt>
                <c:pt idx="539">
                  <c:v>0.17199999999999999</c:v>
                </c:pt>
                <c:pt idx="540">
                  <c:v>7.3999999999999996E-2</c:v>
                </c:pt>
                <c:pt idx="541">
                  <c:v>0.156</c:v>
                </c:pt>
                <c:pt idx="542">
                  <c:v>0.187</c:v>
                </c:pt>
                <c:pt idx="543">
                  <c:v>0.121</c:v>
                </c:pt>
                <c:pt idx="544">
                  <c:v>0.112</c:v>
                </c:pt>
                <c:pt idx="545">
                  <c:v>3.3000000000000002E-2</c:v>
                </c:pt>
                <c:pt idx="546">
                  <c:v>0.14499999999999999</c:v>
                </c:pt>
                <c:pt idx="547">
                  <c:v>0.17799999999999999</c:v>
                </c:pt>
                <c:pt idx="548">
                  <c:v>1.7000000000000001E-2</c:v>
                </c:pt>
                <c:pt idx="549">
                  <c:v>0.17199999999999999</c:v>
                </c:pt>
                <c:pt idx="550">
                  <c:v>0.27800000000000002</c:v>
                </c:pt>
                <c:pt idx="551">
                  <c:v>0.19400000000000001</c:v>
                </c:pt>
                <c:pt idx="552">
                  <c:v>0.29899999999999999</c:v>
                </c:pt>
                <c:pt idx="553">
                  <c:v>6.0999999999999999E-2</c:v>
                </c:pt>
                <c:pt idx="554">
                  <c:v>0.115</c:v>
                </c:pt>
                <c:pt idx="555">
                  <c:v>0.1</c:v>
                </c:pt>
                <c:pt idx="556">
                  <c:v>0.33500000000000002</c:v>
                </c:pt>
                <c:pt idx="557">
                  <c:v>0.441</c:v>
                </c:pt>
                <c:pt idx="558">
                  <c:v>3.1E-2</c:v>
                </c:pt>
                <c:pt idx="559">
                  <c:v>0.35599999999999998</c:v>
                </c:pt>
                <c:pt idx="560">
                  <c:v>0.20599999999999999</c:v>
                </c:pt>
                <c:pt idx="561">
                  <c:v>7.4999999999999997E-2</c:v>
                </c:pt>
                <c:pt idx="562">
                  <c:v>6.0999999999999999E-2</c:v>
                </c:pt>
                <c:pt idx="563">
                  <c:v>0.22700000000000001</c:v>
                </c:pt>
                <c:pt idx="564">
                  <c:v>0.112</c:v>
                </c:pt>
                <c:pt idx="565">
                  <c:v>2.1999999999999999E-2</c:v>
                </c:pt>
                <c:pt idx="566">
                  <c:v>3.3000000000000002E-2</c:v>
                </c:pt>
                <c:pt idx="567">
                  <c:v>0.222</c:v>
                </c:pt>
                <c:pt idx="568">
                  <c:v>0.156</c:v>
                </c:pt>
                <c:pt idx="569">
                  <c:v>0.25700000000000001</c:v>
                </c:pt>
                <c:pt idx="570">
                  <c:v>0.17799999999999999</c:v>
                </c:pt>
                <c:pt idx="571">
                  <c:v>6.4000000000000001E-2</c:v>
                </c:pt>
                <c:pt idx="572">
                  <c:v>9.2999999999999999E-2</c:v>
                </c:pt>
                <c:pt idx="573">
                  <c:v>0.26800000000000002</c:v>
                </c:pt>
                <c:pt idx="574">
                  <c:v>0.10299999999999999</c:v>
                </c:pt>
                <c:pt idx="575">
                  <c:v>7.1999999999999995E-2</c:v>
                </c:pt>
                <c:pt idx="576">
                  <c:v>0.152</c:v>
                </c:pt>
                <c:pt idx="577">
                  <c:v>0.17799999999999999</c:v>
                </c:pt>
                <c:pt idx="578">
                  <c:v>6.0000000000000001E-3</c:v>
                </c:pt>
                <c:pt idx="579">
                  <c:v>8.3000000000000004E-2</c:v>
                </c:pt>
                <c:pt idx="580">
                  <c:v>0.11700000000000001</c:v>
                </c:pt>
                <c:pt idx="581">
                  <c:v>0.39</c:v>
                </c:pt>
                <c:pt idx="582">
                  <c:v>9.4E-2</c:v>
                </c:pt>
                <c:pt idx="583">
                  <c:v>8.3000000000000004E-2</c:v>
                </c:pt>
                <c:pt idx="584">
                  <c:v>0.16700000000000001</c:v>
                </c:pt>
                <c:pt idx="585">
                  <c:v>0.112</c:v>
                </c:pt>
                <c:pt idx="586">
                  <c:v>0.189</c:v>
                </c:pt>
                <c:pt idx="587">
                  <c:v>1.7000000000000001E-2</c:v>
                </c:pt>
                <c:pt idx="588">
                  <c:v>0.111</c:v>
                </c:pt>
                <c:pt idx="589">
                  <c:v>4.5999999999999999E-2</c:v>
                </c:pt>
                <c:pt idx="590">
                  <c:v>0.112</c:v>
                </c:pt>
                <c:pt idx="591">
                  <c:v>2.4E-2</c:v>
                </c:pt>
                <c:pt idx="592">
                  <c:v>0.17199999999999999</c:v>
                </c:pt>
                <c:pt idx="593">
                  <c:v>0.13800000000000001</c:v>
                </c:pt>
                <c:pt idx="594">
                  <c:v>3.9E-2</c:v>
                </c:pt>
                <c:pt idx="595">
                  <c:v>0.24399999999999999</c:v>
                </c:pt>
                <c:pt idx="596">
                  <c:v>0.27800000000000002</c:v>
                </c:pt>
                <c:pt idx="597">
                  <c:v>0.13300000000000001</c:v>
                </c:pt>
                <c:pt idx="598">
                  <c:v>0.17899999999999999</c:v>
                </c:pt>
                <c:pt idx="599">
                  <c:v>0.23300000000000001</c:v>
                </c:pt>
                <c:pt idx="600">
                  <c:v>0.09</c:v>
                </c:pt>
                <c:pt idx="601">
                  <c:v>0.20699999999999999</c:v>
                </c:pt>
                <c:pt idx="602">
                  <c:v>0.121</c:v>
                </c:pt>
                <c:pt idx="603">
                  <c:v>0.22700000000000001</c:v>
                </c:pt>
                <c:pt idx="604">
                  <c:v>0.11700000000000001</c:v>
                </c:pt>
                <c:pt idx="605">
                  <c:v>0.16300000000000001</c:v>
                </c:pt>
                <c:pt idx="606">
                  <c:v>2.1999999999999999E-2</c:v>
                </c:pt>
                <c:pt idx="607">
                  <c:v>0.17399999999999999</c:v>
                </c:pt>
                <c:pt idx="608">
                  <c:v>0.189</c:v>
                </c:pt>
                <c:pt idx="609">
                  <c:v>0.35799999999999998</c:v>
                </c:pt>
                <c:pt idx="610">
                  <c:v>0.13900000000000001</c:v>
                </c:pt>
                <c:pt idx="611">
                  <c:v>9.6000000000000002E-2</c:v>
                </c:pt>
                <c:pt idx="612">
                  <c:v>3.4000000000000002E-2</c:v>
                </c:pt>
                <c:pt idx="613">
                  <c:v>0.06</c:v>
                </c:pt>
                <c:pt idx="614">
                  <c:v>1.7000000000000001E-2</c:v>
                </c:pt>
                <c:pt idx="615">
                  <c:v>0.106</c:v>
                </c:pt>
                <c:pt idx="616">
                  <c:v>0.189</c:v>
                </c:pt>
                <c:pt idx="617">
                  <c:v>0.1</c:v>
                </c:pt>
                <c:pt idx="618">
                  <c:v>0.08</c:v>
                </c:pt>
                <c:pt idx="619">
                  <c:v>0.22800000000000001</c:v>
                </c:pt>
                <c:pt idx="620">
                  <c:v>0.246</c:v>
                </c:pt>
                <c:pt idx="621">
                  <c:v>9.6000000000000002E-2</c:v>
                </c:pt>
                <c:pt idx="622">
                  <c:v>0.13200000000000001</c:v>
                </c:pt>
                <c:pt idx="623">
                  <c:v>0.128</c:v>
                </c:pt>
                <c:pt idx="624">
                  <c:v>4.2000000000000003E-2</c:v>
                </c:pt>
                <c:pt idx="625">
                  <c:v>0.48</c:v>
                </c:pt>
                <c:pt idx="626">
                  <c:v>9.4E-2</c:v>
                </c:pt>
                <c:pt idx="627">
                  <c:v>0.158</c:v>
                </c:pt>
                <c:pt idx="628">
                  <c:v>3.9E-2</c:v>
                </c:pt>
                <c:pt idx="629">
                  <c:v>0.11700000000000001</c:v>
                </c:pt>
                <c:pt idx="630">
                  <c:v>9.6000000000000002E-2</c:v>
                </c:pt>
                <c:pt idx="631">
                  <c:v>0.29399999999999998</c:v>
                </c:pt>
                <c:pt idx="632">
                  <c:v>0.17199999999999999</c:v>
                </c:pt>
                <c:pt idx="633">
                  <c:v>4.1000000000000002E-2</c:v>
                </c:pt>
                <c:pt idx="634">
                  <c:v>0.34499999999999997</c:v>
                </c:pt>
                <c:pt idx="635">
                  <c:v>0.21099999999999999</c:v>
                </c:pt>
                <c:pt idx="636">
                  <c:v>0.188</c:v>
                </c:pt>
                <c:pt idx="637">
                  <c:v>0.13900000000000001</c:v>
                </c:pt>
                <c:pt idx="638">
                  <c:v>0.217</c:v>
                </c:pt>
                <c:pt idx="639">
                  <c:v>0.182</c:v>
                </c:pt>
                <c:pt idx="640">
                  <c:v>0.24199999999999999</c:v>
                </c:pt>
                <c:pt idx="641">
                  <c:v>9.0999999999999998E-2</c:v>
                </c:pt>
                <c:pt idx="642">
                  <c:v>1.2999999999999999E-2</c:v>
                </c:pt>
                <c:pt idx="643">
                  <c:v>0.25700000000000001</c:v>
                </c:pt>
                <c:pt idx="644">
                  <c:v>0.14000000000000001</c:v>
                </c:pt>
                <c:pt idx="645">
                  <c:v>0.21099999999999999</c:v>
                </c:pt>
                <c:pt idx="646">
                  <c:v>0.153</c:v>
                </c:pt>
                <c:pt idx="647">
                  <c:v>0.20599999999999999</c:v>
                </c:pt>
                <c:pt idx="648">
                  <c:v>0.106</c:v>
                </c:pt>
                <c:pt idx="649">
                  <c:v>0.42799999999999999</c:v>
                </c:pt>
                <c:pt idx="650">
                  <c:v>4.8000000000000001E-2</c:v>
                </c:pt>
                <c:pt idx="651">
                  <c:v>0.1</c:v>
                </c:pt>
                <c:pt idx="652">
                  <c:v>9.9000000000000005E-2</c:v>
                </c:pt>
                <c:pt idx="653">
                  <c:v>0.20599999999999999</c:v>
                </c:pt>
                <c:pt idx="654">
                  <c:v>0.184</c:v>
                </c:pt>
                <c:pt idx="655">
                  <c:v>0.60299999999999998</c:v>
                </c:pt>
                <c:pt idx="656">
                  <c:v>0.28899999999999998</c:v>
                </c:pt>
                <c:pt idx="657">
                  <c:v>3.4000000000000002E-2</c:v>
                </c:pt>
                <c:pt idx="658">
                  <c:v>9.2999999999999999E-2</c:v>
                </c:pt>
                <c:pt idx="659">
                  <c:v>0.156</c:v>
                </c:pt>
                <c:pt idx="660">
                  <c:v>0.45100000000000001</c:v>
                </c:pt>
                <c:pt idx="661">
                  <c:v>0.19600000000000001</c:v>
                </c:pt>
                <c:pt idx="662">
                  <c:v>0.05</c:v>
                </c:pt>
                <c:pt idx="663">
                  <c:v>0.26300000000000001</c:v>
                </c:pt>
                <c:pt idx="664">
                  <c:v>0.34300000000000003</c:v>
                </c:pt>
                <c:pt idx="665">
                  <c:v>0.218</c:v>
                </c:pt>
                <c:pt idx="666">
                  <c:v>5.2999999999999999E-2</c:v>
                </c:pt>
                <c:pt idx="667">
                  <c:v>0.35</c:v>
                </c:pt>
                <c:pt idx="668">
                  <c:v>0.189</c:v>
                </c:pt>
                <c:pt idx="669">
                  <c:v>0.14699999999999999</c:v>
                </c:pt>
                <c:pt idx="670">
                  <c:v>0.24299999999999999</c:v>
                </c:pt>
                <c:pt idx="671">
                  <c:v>0.5</c:v>
                </c:pt>
                <c:pt idx="672">
                  <c:v>0.17199999999999999</c:v>
                </c:pt>
                <c:pt idx="673">
                  <c:v>1.7999999999999999E-2</c:v>
                </c:pt>
                <c:pt idx="674">
                  <c:v>0.34300000000000003</c:v>
                </c:pt>
                <c:pt idx="675">
                  <c:v>0.17499999999999999</c:v>
                </c:pt>
                <c:pt idx="676">
                  <c:v>0.21</c:v>
                </c:pt>
                <c:pt idx="677">
                  <c:v>0.107</c:v>
                </c:pt>
                <c:pt idx="678">
                  <c:v>0.10199999999999999</c:v>
                </c:pt>
                <c:pt idx="679">
                  <c:v>0.33100000000000002</c:v>
                </c:pt>
                <c:pt idx="680">
                  <c:v>0.20699999999999999</c:v>
                </c:pt>
                <c:pt idx="681">
                  <c:v>7.8E-2</c:v>
                </c:pt>
                <c:pt idx="682">
                  <c:v>0.182</c:v>
                </c:pt>
                <c:pt idx="683">
                  <c:v>0.14399999999999999</c:v>
                </c:pt>
                <c:pt idx="684">
                  <c:v>9.2999999999999999E-2</c:v>
                </c:pt>
                <c:pt idx="685">
                  <c:v>2.5000000000000001E-2</c:v>
                </c:pt>
                <c:pt idx="686">
                  <c:v>6.0999999999999999E-2</c:v>
                </c:pt>
                <c:pt idx="687">
                  <c:v>0.32200000000000001</c:v>
                </c:pt>
                <c:pt idx="688">
                  <c:v>6.2E-2</c:v>
                </c:pt>
                <c:pt idx="689">
                  <c:v>0.24399999999999999</c:v>
                </c:pt>
                <c:pt idx="690">
                  <c:v>0.14599999999999999</c:v>
                </c:pt>
                <c:pt idx="691">
                  <c:v>7.2999999999999995E-2</c:v>
                </c:pt>
                <c:pt idx="692">
                  <c:v>0.16800000000000001</c:v>
                </c:pt>
                <c:pt idx="693">
                  <c:v>0</c:v>
                </c:pt>
                <c:pt idx="694">
                  <c:v>0.158</c:v>
                </c:pt>
                <c:pt idx="695">
                  <c:v>4.1000000000000002E-2</c:v>
                </c:pt>
                <c:pt idx="696">
                  <c:v>8.5999999999999993E-2</c:v>
                </c:pt>
                <c:pt idx="697">
                  <c:v>7.1999999999999995E-2</c:v>
                </c:pt>
                <c:pt idx="698">
                  <c:v>9.4E-2</c:v>
                </c:pt>
                <c:pt idx="699">
                  <c:v>5.6000000000000001E-2</c:v>
                </c:pt>
                <c:pt idx="700">
                  <c:v>0.23300000000000001</c:v>
                </c:pt>
                <c:pt idx="701">
                  <c:v>2.1999999999999999E-2</c:v>
                </c:pt>
                <c:pt idx="702">
                  <c:v>0.39100000000000001</c:v>
                </c:pt>
                <c:pt idx="703">
                  <c:v>0.3</c:v>
                </c:pt>
                <c:pt idx="704">
                  <c:v>0.27900000000000003</c:v>
                </c:pt>
                <c:pt idx="705">
                  <c:v>0.19700000000000001</c:v>
                </c:pt>
                <c:pt idx="706">
                  <c:v>3.4000000000000002E-2</c:v>
                </c:pt>
                <c:pt idx="707">
                  <c:v>0.33</c:v>
                </c:pt>
                <c:pt idx="708">
                  <c:v>0.112</c:v>
                </c:pt>
                <c:pt idx="709">
                  <c:v>0.20599999999999999</c:v>
                </c:pt>
                <c:pt idx="710">
                  <c:v>0.43</c:v>
                </c:pt>
                <c:pt idx="711">
                  <c:v>7.2999999999999995E-2</c:v>
                </c:pt>
                <c:pt idx="712">
                  <c:v>0.153</c:v>
                </c:pt>
                <c:pt idx="713">
                  <c:v>0.34399999999999997</c:v>
                </c:pt>
                <c:pt idx="714">
                  <c:v>0.28899999999999998</c:v>
                </c:pt>
                <c:pt idx="715">
                  <c:v>0.17199999999999999</c:v>
                </c:pt>
                <c:pt idx="716">
                  <c:v>0.22600000000000001</c:v>
                </c:pt>
                <c:pt idx="717">
                  <c:v>0.121</c:v>
                </c:pt>
                <c:pt idx="718">
                  <c:v>0.58299999999999996</c:v>
                </c:pt>
                <c:pt idx="719">
                  <c:v>0.153</c:v>
                </c:pt>
                <c:pt idx="720">
                  <c:v>0.34499999999999997</c:v>
                </c:pt>
                <c:pt idx="721">
                  <c:v>0.108</c:v>
                </c:pt>
                <c:pt idx="722">
                  <c:v>0.128</c:v>
                </c:pt>
                <c:pt idx="723">
                  <c:v>0.26700000000000002</c:v>
                </c:pt>
                <c:pt idx="724">
                  <c:v>5.6000000000000001E-2</c:v>
                </c:pt>
                <c:pt idx="725">
                  <c:v>0.53500000000000003</c:v>
                </c:pt>
                <c:pt idx="726">
                  <c:v>0</c:v>
                </c:pt>
                <c:pt idx="727">
                  <c:v>0.122</c:v>
                </c:pt>
                <c:pt idx="728">
                  <c:v>0.28100000000000003</c:v>
                </c:pt>
                <c:pt idx="729">
                  <c:v>0.106</c:v>
                </c:pt>
                <c:pt idx="730">
                  <c:v>0.2</c:v>
                </c:pt>
                <c:pt idx="731">
                  <c:v>3.9E-2</c:v>
                </c:pt>
                <c:pt idx="732">
                  <c:v>9.0999999999999998E-2</c:v>
                </c:pt>
                <c:pt idx="733">
                  <c:v>3.5000000000000003E-2</c:v>
                </c:pt>
                <c:pt idx="734">
                  <c:v>0</c:v>
                </c:pt>
                <c:pt idx="735">
                  <c:v>0.33900000000000002</c:v>
                </c:pt>
                <c:pt idx="736">
                  <c:v>0.10199999999999999</c:v>
                </c:pt>
                <c:pt idx="737">
                  <c:v>0.247</c:v>
                </c:pt>
                <c:pt idx="738">
                  <c:v>0.21199999999999999</c:v>
                </c:pt>
                <c:pt idx="739">
                  <c:v>0.23799999999999999</c:v>
                </c:pt>
                <c:pt idx="740">
                  <c:v>0.29099999999999998</c:v>
                </c:pt>
                <c:pt idx="741">
                  <c:v>0.112</c:v>
                </c:pt>
                <c:pt idx="742">
                  <c:v>0.189</c:v>
                </c:pt>
                <c:pt idx="743">
                  <c:v>0.30599999999999999</c:v>
                </c:pt>
                <c:pt idx="744">
                  <c:v>4.4999999999999998E-2</c:v>
                </c:pt>
                <c:pt idx="745">
                  <c:v>0.20599999999999999</c:v>
                </c:pt>
                <c:pt idx="746">
                  <c:v>0.32600000000000001</c:v>
                </c:pt>
                <c:pt idx="747">
                  <c:v>3.4000000000000002E-2</c:v>
                </c:pt>
                <c:pt idx="748">
                  <c:v>0.19800000000000001</c:v>
                </c:pt>
                <c:pt idx="749">
                  <c:v>0.02</c:v>
                </c:pt>
                <c:pt idx="750">
                  <c:v>0.17799999999999999</c:v>
                </c:pt>
                <c:pt idx="751">
                  <c:v>0.183</c:v>
                </c:pt>
                <c:pt idx="752">
                  <c:v>7.8E-2</c:v>
                </c:pt>
                <c:pt idx="753">
                  <c:v>0.15</c:v>
                </c:pt>
                <c:pt idx="754">
                  <c:v>0.20300000000000001</c:v>
                </c:pt>
                <c:pt idx="755">
                  <c:v>0.25600000000000001</c:v>
                </c:pt>
                <c:pt idx="756">
                  <c:v>5.0999999999999997E-2</c:v>
                </c:pt>
                <c:pt idx="757">
                  <c:v>0.41699999999999998</c:v>
                </c:pt>
                <c:pt idx="758">
                  <c:v>7.9000000000000001E-2</c:v>
                </c:pt>
                <c:pt idx="759">
                  <c:v>9.6000000000000002E-2</c:v>
                </c:pt>
                <c:pt idx="760">
                  <c:v>0.40799999999999997</c:v>
                </c:pt>
                <c:pt idx="761">
                  <c:v>0.11899999999999999</c:v>
                </c:pt>
                <c:pt idx="762">
                  <c:v>0.184</c:v>
                </c:pt>
                <c:pt idx="763">
                  <c:v>3.5000000000000003E-2</c:v>
                </c:pt>
                <c:pt idx="764">
                  <c:v>4.3999999999999997E-2</c:v>
                </c:pt>
                <c:pt idx="765">
                  <c:v>0.2</c:v>
                </c:pt>
                <c:pt idx="766">
                  <c:v>3.5000000000000003E-2</c:v>
                </c:pt>
                <c:pt idx="767">
                  <c:v>0.16700000000000001</c:v>
                </c:pt>
                <c:pt idx="768">
                  <c:v>0.16800000000000001</c:v>
                </c:pt>
                <c:pt idx="769">
                  <c:v>0</c:v>
                </c:pt>
                <c:pt idx="770">
                  <c:v>5.0999999999999997E-2</c:v>
                </c:pt>
                <c:pt idx="771">
                  <c:v>0.13300000000000001</c:v>
                </c:pt>
                <c:pt idx="772">
                  <c:v>0.13700000000000001</c:v>
                </c:pt>
                <c:pt idx="773">
                  <c:v>6.3E-2</c:v>
                </c:pt>
                <c:pt idx="774">
                  <c:v>1.7999999999999999E-2</c:v>
                </c:pt>
                <c:pt idx="775">
                  <c:v>8.8999999999999996E-2</c:v>
                </c:pt>
                <c:pt idx="776">
                  <c:v>0.13900000000000001</c:v>
                </c:pt>
                <c:pt idx="777">
                  <c:v>6.0999999999999999E-2</c:v>
                </c:pt>
                <c:pt idx="778">
                  <c:v>0.42499999999999999</c:v>
                </c:pt>
                <c:pt idx="779">
                  <c:v>0.25600000000000001</c:v>
                </c:pt>
                <c:pt idx="780">
                  <c:v>0.12</c:v>
                </c:pt>
                <c:pt idx="781">
                  <c:v>0.309</c:v>
                </c:pt>
                <c:pt idx="782">
                  <c:v>0</c:v>
                </c:pt>
                <c:pt idx="783">
                  <c:v>5.1999999999999998E-2</c:v>
                </c:pt>
                <c:pt idx="784">
                  <c:v>0.313</c:v>
                </c:pt>
                <c:pt idx="785">
                  <c:v>0.111</c:v>
                </c:pt>
                <c:pt idx="786">
                  <c:v>0.22500000000000001</c:v>
                </c:pt>
                <c:pt idx="787">
                  <c:v>0.157</c:v>
                </c:pt>
                <c:pt idx="788">
                  <c:v>0.46300000000000002</c:v>
                </c:pt>
                <c:pt idx="789">
                  <c:v>0.30099999999999999</c:v>
                </c:pt>
                <c:pt idx="790">
                  <c:v>0.22800000000000001</c:v>
                </c:pt>
                <c:pt idx="791">
                  <c:v>7.2999999999999995E-2</c:v>
                </c:pt>
                <c:pt idx="792">
                  <c:v>0.106</c:v>
                </c:pt>
                <c:pt idx="793">
                  <c:v>0.05</c:v>
                </c:pt>
                <c:pt idx="794">
                  <c:v>0.52600000000000002</c:v>
                </c:pt>
                <c:pt idx="795">
                  <c:v>8.2000000000000003E-2</c:v>
                </c:pt>
                <c:pt idx="796">
                  <c:v>0.56100000000000005</c:v>
                </c:pt>
                <c:pt idx="797">
                  <c:v>0.13300000000000001</c:v>
                </c:pt>
                <c:pt idx="798">
                  <c:v>4.2999999999999997E-2</c:v>
                </c:pt>
                <c:pt idx="799">
                  <c:v>0.151</c:v>
                </c:pt>
                <c:pt idx="800">
                  <c:v>0.107</c:v>
                </c:pt>
                <c:pt idx="801">
                  <c:v>0.311</c:v>
                </c:pt>
                <c:pt idx="802">
                  <c:v>2.8000000000000001E-2</c:v>
                </c:pt>
                <c:pt idx="803">
                  <c:v>2.1999999999999999E-2</c:v>
                </c:pt>
                <c:pt idx="804">
                  <c:v>3.9E-2</c:v>
                </c:pt>
                <c:pt idx="805">
                  <c:v>0.14000000000000001</c:v>
                </c:pt>
                <c:pt idx="806">
                  <c:v>0.22500000000000001</c:v>
                </c:pt>
                <c:pt idx="807">
                  <c:v>0.33900000000000002</c:v>
                </c:pt>
                <c:pt idx="808">
                  <c:v>2.1999999999999999E-2</c:v>
                </c:pt>
                <c:pt idx="809">
                  <c:v>0.128</c:v>
                </c:pt>
                <c:pt idx="810">
                  <c:v>9.9000000000000005E-2</c:v>
                </c:pt>
                <c:pt idx="811">
                  <c:v>0.11700000000000001</c:v>
                </c:pt>
                <c:pt idx="812">
                  <c:v>0.13300000000000001</c:v>
                </c:pt>
                <c:pt idx="813">
                  <c:v>0.377</c:v>
                </c:pt>
                <c:pt idx="814">
                  <c:v>0.1</c:v>
                </c:pt>
                <c:pt idx="815">
                  <c:v>0.189</c:v>
                </c:pt>
                <c:pt idx="816">
                  <c:v>0.24</c:v>
                </c:pt>
                <c:pt idx="817">
                  <c:v>0.16700000000000001</c:v>
                </c:pt>
                <c:pt idx="818">
                  <c:v>0.105</c:v>
                </c:pt>
                <c:pt idx="819">
                  <c:v>0.161</c:v>
                </c:pt>
                <c:pt idx="820">
                  <c:v>0.19600000000000001</c:v>
                </c:pt>
                <c:pt idx="821">
                  <c:v>3.2000000000000001E-2</c:v>
                </c:pt>
                <c:pt idx="822">
                  <c:v>0.11700000000000001</c:v>
                </c:pt>
                <c:pt idx="823">
                  <c:v>5.0999999999999997E-2</c:v>
                </c:pt>
                <c:pt idx="824">
                  <c:v>0.1</c:v>
                </c:pt>
                <c:pt idx="825">
                  <c:v>0.2</c:v>
                </c:pt>
                <c:pt idx="826">
                  <c:v>2.7E-2</c:v>
                </c:pt>
                <c:pt idx="827">
                  <c:v>0.106</c:v>
                </c:pt>
                <c:pt idx="828">
                  <c:v>0.22</c:v>
                </c:pt>
                <c:pt idx="829">
                  <c:v>0.14000000000000001</c:v>
                </c:pt>
                <c:pt idx="830">
                  <c:v>3.7999999999999999E-2</c:v>
                </c:pt>
                <c:pt idx="831">
                  <c:v>9.7000000000000003E-2</c:v>
                </c:pt>
                <c:pt idx="832">
                  <c:v>6.0000000000000001E-3</c:v>
                </c:pt>
                <c:pt idx="833">
                  <c:v>8.4000000000000005E-2</c:v>
                </c:pt>
                <c:pt idx="834">
                  <c:v>0.20200000000000001</c:v>
                </c:pt>
                <c:pt idx="835">
                  <c:v>0.35399999999999998</c:v>
                </c:pt>
                <c:pt idx="836">
                  <c:v>5.0999999999999997E-2</c:v>
                </c:pt>
                <c:pt idx="837">
                  <c:v>0.64800000000000002</c:v>
                </c:pt>
                <c:pt idx="838">
                  <c:v>2.8000000000000001E-2</c:v>
                </c:pt>
                <c:pt idx="839">
                  <c:v>0.40600000000000003</c:v>
                </c:pt>
                <c:pt idx="840">
                  <c:v>0.11700000000000001</c:v>
                </c:pt>
                <c:pt idx="841">
                  <c:v>0.23499999999999999</c:v>
                </c:pt>
                <c:pt idx="842">
                  <c:v>0.121</c:v>
                </c:pt>
                <c:pt idx="843">
                  <c:v>0.17599999999999999</c:v>
                </c:pt>
                <c:pt idx="844">
                  <c:v>9.5000000000000001E-2</c:v>
                </c:pt>
                <c:pt idx="845">
                  <c:v>0.2</c:v>
                </c:pt>
                <c:pt idx="846">
                  <c:v>0.115</c:v>
                </c:pt>
                <c:pt idx="847">
                  <c:v>0.05</c:v>
                </c:pt>
                <c:pt idx="848">
                  <c:v>6.0999999999999999E-2</c:v>
                </c:pt>
                <c:pt idx="849">
                  <c:v>6.0999999999999999E-2</c:v>
                </c:pt>
                <c:pt idx="850">
                  <c:v>0.20899999999999999</c:v>
                </c:pt>
                <c:pt idx="851">
                  <c:v>7.2999999999999995E-2</c:v>
                </c:pt>
                <c:pt idx="852">
                  <c:v>0.84799999999999998</c:v>
                </c:pt>
                <c:pt idx="853">
                  <c:v>0.183</c:v>
                </c:pt>
                <c:pt idx="854">
                  <c:v>0.37</c:v>
                </c:pt>
                <c:pt idx="855">
                  <c:v>0.23300000000000001</c:v>
                </c:pt>
                <c:pt idx="856">
                  <c:v>0.04</c:v>
                </c:pt>
                <c:pt idx="857">
                  <c:v>6.2E-2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81-4916-BA55-D837082E8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204272"/>
        <c:axId val="574205912"/>
      </c:scatterChart>
      <c:valAx>
        <c:axId val="57420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205912"/>
        <c:crosses val="autoZero"/>
        <c:crossBetween val="midCat"/>
      </c:valAx>
      <c:valAx>
        <c:axId val="574205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204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hashtag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'spammer_order - 副本'!$A$2:$A$859</c:f>
              <c:numCache>
                <c:formatCode>General</c:formatCode>
                <c:ptCount val="8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</c:numCache>
            </c:numRef>
          </c:xVal>
          <c:yVal>
            <c:numRef>
              <c:f>'spammer_order - 副本'!$M$2:$M$859</c:f>
              <c:numCache>
                <c:formatCode>General</c:formatCode>
                <c:ptCount val="858"/>
                <c:pt idx="0">
                  <c:v>0.16800000000000001</c:v>
                </c:pt>
                <c:pt idx="1">
                  <c:v>1.0999999999999999E-2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0.13800000000000001</c:v>
                </c:pt>
                <c:pt idx="6">
                  <c:v>0.246</c:v>
                </c:pt>
                <c:pt idx="7">
                  <c:v>0</c:v>
                </c:pt>
                <c:pt idx="8">
                  <c:v>0</c:v>
                </c:pt>
                <c:pt idx="9">
                  <c:v>1.2E-2</c:v>
                </c:pt>
                <c:pt idx="10">
                  <c:v>0</c:v>
                </c:pt>
                <c:pt idx="11">
                  <c:v>6.0000000000000001E-3</c:v>
                </c:pt>
                <c:pt idx="12">
                  <c:v>6.0000000000000001E-3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6.0000000000000001E-3</c:v>
                </c:pt>
                <c:pt idx="17">
                  <c:v>0.217</c:v>
                </c:pt>
                <c:pt idx="18">
                  <c:v>1.0999999999999999E-2</c:v>
                </c:pt>
                <c:pt idx="19">
                  <c:v>6.0000000000000001E-3</c:v>
                </c:pt>
                <c:pt idx="20">
                  <c:v>0.64600000000000002</c:v>
                </c:pt>
                <c:pt idx="21">
                  <c:v>4.5999999999999999E-2</c:v>
                </c:pt>
                <c:pt idx="22">
                  <c:v>0.11700000000000001</c:v>
                </c:pt>
                <c:pt idx="23">
                  <c:v>0</c:v>
                </c:pt>
                <c:pt idx="24">
                  <c:v>0.50600000000000001</c:v>
                </c:pt>
                <c:pt idx="25">
                  <c:v>0.161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2.8000000000000001E-2</c:v>
                </c:pt>
                <c:pt idx="31">
                  <c:v>0</c:v>
                </c:pt>
                <c:pt idx="32">
                  <c:v>6.0000000000000001E-3</c:v>
                </c:pt>
                <c:pt idx="33">
                  <c:v>6.0000000000000001E-3</c:v>
                </c:pt>
                <c:pt idx="34">
                  <c:v>0</c:v>
                </c:pt>
                <c:pt idx="35">
                  <c:v>1.0999999999999999E-2</c:v>
                </c:pt>
                <c:pt idx="36">
                  <c:v>0</c:v>
                </c:pt>
                <c:pt idx="37">
                  <c:v>0</c:v>
                </c:pt>
                <c:pt idx="38">
                  <c:v>6.0000000000000001E-3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9.9000000000000005E-2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0.32800000000000001</c:v>
                </c:pt>
                <c:pt idx="49">
                  <c:v>7.8E-2</c:v>
                </c:pt>
                <c:pt idx="50">
                  <c:v>0.15</c:v>
                </c:pt>
                <c:pt idx="51">
                  <c:v>8.3000000000000004E-2</c:v>
                </c:pt>
                <c:pt idx="52">
                  <c:v>6.3E-2</c:v>
                </c:pt>
                <c:pt idx="53">
                  <c:v>0.51600000000000001</c:v>
                </c:pt>
                <c:pt idx="54">
                  <c:v>0.156</c:v>
                </c:pt>
                <c:pt idx="55">
                  <c:v>7.1999999999999995E-2</c:v>
                </c:pt>
                <c:pt idx="56">
                  <c:v>0</c:v>
                </c:pt>
                <c:pt idx="57">
                  <c:v>0.26700000000000002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0.61499999999999999</c:v>
                </c:pt>
                <c:pt idx="63">
                  <c:v>0</c:v>
                </c:pt>
                <c:pt idx="64">
                  <c:v>0</c:v>
                </c:pt>
                <c:pt idx="65">
                  <c:v>4.8000000000000001E-2</c:v>
                </c:pt>
                <c:pt idx="66">
                  <c:v>2.8000000000000001E-2</c:v>
                </c:pt>
                <c:pt idx="67">
                  <c:v>6.0000000000000001E-3</c:v>
                </c:pt>
                <c:pt idx="68">
                  <c:v>0.1</c:v>
                </c:pt>
                <c:pt idx="69">
                  <c:v>0.16700000000000001</c:v>
                </c:pt>
                <c:pt idx="70">
                  <c:v>5.7000000000000002E-2</c:v>
                </c:pt>
                <c:pt idx="71">
                  <c:v>0</c:v>
                </c:pt>
                <c:pt idx="72">
                  <c:v>0</c:v>
                </c:pt>
                <c:pt idx="73">
                  <c:v>0.15</c:v>
                </c:pt>
                <c:pt idx="74">
                  <c:v>0</c:v>
                </c:pt>
                <c:pt idx="75">
                  <c:v>8.4000000000000005E-2</c:v>
                </c:pt>
                <c:pt idx="76">
                  <c:v>0.50800000000000001</c:v>
                </c:pt>
                <c:pt idx="77">
                  <c:v>0.84299999999999997</c:v>
                </c:pt>
                <c:pt idx="78">
                  <c:v>0.191</c:v>
                </c:pt>
                <c:pt idx="79">
                  <c:v>6.0000000000000001E-3</c:v>
                </c:pt>
                <c:pt idx="80">
                  <c:v>0</c:v>
                </c:pt>
                <c:pt idx="81">
                  <c:v>0.106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0.66700000000000004</c:v>
                </c:pt>
                <c:pt idx="86">
                  <c:v>6.0000000000000001E-3</c:v>
                </c:pt>
                <c:pt idx="87">
                  <c:v>0.67100000000000004</c:v>
                </c:pt>
                <c:pt idx="88">
                  <c:v>0.106</c:v>
                </c:pt>
                <c:pt idx="89">
                  <c:v>0.19600000000000001</c:v>
                </c:pt>
                <c:pt idx="90">
                  <c:v>0.21199999999999999</c:v>
                </c:pt>
                <c:pt idx="91">
                  <c:v>0.19400000000000001</c:v>
                </c:pt>
                <c:pt idx="92">
                  <c:v>0</c:v>
                </c:pt>
                <c:pt idx="93">
                  <c:v>0.41099999999999998</c:v>
                </c:pt>
                <c:pt idx="94">
                  <c:v>3.9E-2</c:v>
                </c:pt>
                <c:pt idx="95">
                  <c:v>0</c:v>
                </c:pt>
                <c:pt idx="96">
                  <c:v>8.7999999999999995E-2</c:v>
                </c:pt>
                <c:pt idx="97">
                  <c:v>0.03</c:v>
                </c:pt>
                <c:pt idx="98">
                  <c:v>0</c:v>
                </c:pt>
                <c:pt idx="99">
                  <c:v>0.08</c:v>
                </c:pt>
                <c:pt idx="100">
                  <c:v>3.3000000000000002E-2</c:v>
                </c:pt>
                <c:pt idx="101">
                  <c:v>5.6000000000000001E-2</c:v>
                </c:pt>
                <c:pt idx="102">
                  <c:v>0.27700000000000002</c:v>
                </c:pt>
                <c:pt idx="103">
                  <c:v>0.42099999999999999</c:v>
                </c:pt>
                <c:pt idx="104">
                  <c:v>0.16800000000000001</c:v>
                </c:pt>
                <c:pt idx="105">
                  <c:v>0</c:v>
                </c:pt>
                <c:pt idx="106">
                  <c:v>6.8000000000000005E-2</c:v>
                </c:pt>
                <c:pt idx="107">
                  <c:v>6.0999999999999999E-2</c:v>
                </c:pt>
                <c:pt idx="108">
                  <c:v>0</c:v>
                </c:pt>
                <c:pt idx="109">
                  <c:v>7.9000000000000001E-2</c:v>
                </c:pt>
                <c:pt idx="110">
                  <c:v>8.8999999999999996E-2</c:v>
                </c:pt>
                <c:pt idx="111">
                  <c:v>7.9000000000000001E-2</c:v>
                </c:pt>
                <c:pt idx="112">
                  <c:v>0</c:v>
                </c:pt>
                <c:pt idx="113">
                  <c:v>6.2E-2</c:v>
                </c:pt>
                <c:pt idx="114">
                  <c:v>0.113</c:v>
                </c:pt>
                <c:pt idx="115">
                  <c:v>0.217</c:v>
                </c:pt>
                <c:pt idx="116">
                  <c:v>2.8000000000000001E-2</c:v>
                </c:pt>
                <c:pt idx="117">
                  <c:v>0.83199999999999996</c:v>
                </c:pt>
                <c:pt idx="118">
                  <c:v>0</c:v>
                </c:pt>
                <c:pt idx="119">
                  <c:v>0.193</c:v>
                </c:pt>
                <c:pt idx="120">
                  <c:v>0.13200000000000001</c:v>
                </c:pt>
                <c:pt idx="121">
                  <c:v>0.05</c:v>
                </c:pt>
                <c:pt idx="122">
                  <c:v>0.126</c:v>
                </c:pt>
                <c:pt idx="123">
                  <c:v>0.189</c:v>
                </c:pt>
                <c:pt idx="124">
                  <c:v>4.3999999999999997E-2</c:v>
                </c:pt>
                <c:pt idx="125">
                  <c:v>0.188</c:v>
                </c:pt>
                <c:pt idx="126">
                  <c:v>0.21099999999999999</c:v>
                </c:pt>
                <c:pt idx="127">
                  <c:v>0.82699999999999996</c:v>
                </c:pt>
                <c:pt idx="128">
                  <c:v>0.35799999999999998</c:v>
                </c:pt>
                <c:pt idx="129">
                  <c:v>2.3E-2</c:v>
                </c:pt>
                <c:pt idx="130">
                  <c:v>0.157</c:v>
                </c:pt>
                <c:pt idx="131">
                  <c:v>0.27900000000000003</c:v>
                </c:pt>
                <c:pt idx="132">
                  <c:v>3.4000000000000002E-2</c:v>
                </c:pt>
                <c:pt idx="133">
                  <c:v>2.3E-2</c:v>
                </c:pt>
                <c:pt idx="134">
                  <c:v>0.16300000000000001</c:v>
                </c:pt>
                <c:pt idx="135">
                  <c:v>0</c:v>
                </c:pt>
                <c:pt idx="136">
                  <c:v>0.09</c:v>
                </c:pt>
                <c:pt idx="137">
                  <c:v>0.13100000000000001</c:v>
                </c:pt>
                <c:pt idx="138">
                  <c:v>0.56000000000000005</c:v>
                </c:pt>
                <c:pt idx="139">
                  <c:v>0</c:v>
                </c:pt>
                <c:pt idx="140">
                  <c:v>0.94</c:v>
                </c:pt>
                <c:pt idx="141">
                  <c:v>0.20599999999999999</c:v>
                </c:pt>
                <c:pt idx="142">
                  <c:v>7.1999999999999995E-2</c:v>
                </c:pt>
                <c:pt idx="143">
                  <c:v>0</c:v>
                </c:pt>
                <c:pt idx="144">
                  <c:v>0.33900000000000002</c:v>
                </c:pt>
                <c:pt idx="145">
                  <c:v>4.7E-2</c:v>
                </c:pt>
                <c:pt idx="146">
                  <c:v>0</c:v>
                </c:pt>
                <c:pt idx="147">
                  <c:v>0.161</c:v>
                </c:pt>
                <c:pt idx="148">
                  <c:v>0</c:v>
                </c:pt>
                <c:pt idx="149">
                  <c:v>1.6E-2</c:v>
                </c:pt>
                <c:pt idx="150">
                  <c:v>6.0000000000000001E-3</c:v>
                </c:pt>
                <c:pt idx="151">
                  <c:v>0.66100000000000003</c:v>
                </c:pt>
                <c:pt idx="152">
                  <c:v>0</c:v>
                </c:pt>
                <c:pt idx="153">
                  <c:v>0.35599999999999998</c:v>
                </c:pt>
                <c:pt idx="154">
                  <c:v>0.379</c:v>
                </c:pt>
                <c:pt idx="155">
                  <c:v>9.8000000000000004E-2</c:v>
                </c:pt>
                <c:pt idx="156">
                  <c:v>0.82099999999999995</c:v>
                </c:pt>
                <c:pt idx="157">
                  <c:v>8.8999999999999996E-2</c:v>
                </c:pt>
                <c:pt idx="158">
                  <c:v>7.8E-2</c:v>
                </c:pt>
                <c:pt idx="159">
                  <c:v>0.5</c:v>
                </c:pt>
                <c:pt idx="160">
                  <c:v>0</c:v>
                </c:pt>
                <c:pt idx="161">
                  <c:v>8.8999999999999996E-2</c:v>
                </c:pt>
                <c:pt idx="162">
                  <c:v>0</c:v>
                </c:pt>
                <c:pt idx="163">
                  <c:v>7.2999999999999995E-2</c:v>
                </c:pt>
                <c:pt idx="164">
                  <c:v>0.81699999999999995</c:v>
                </c:pt>
                <c:pt idx="165">
                  <c:v>0</c:v>
                </c:pt>
                <c:pt idx="166">
                  <c:v>5.0000000000000001E-3</c:v>
                </c:pt>
                <c:pt idx="167">
                  <c:v>0</c:v>
                </c:pt>
                <c:pt idx="168">
                  <c:v>0.30199999999999999</c:v>
                </c:pt>
                <c:pt idx="169">
                  <c:v>0.13900000000000001</c:v>
                </c:pt>
                <c:pt idx="170">
                  <c:v>0.33700000000000002</c:v>
                </c:pt>
                <c:pt idx="171">
                  <c:v>8.5000000000000006E-2</c:v>
                </c:pt>
                <c:pt idx="172">
                  <c:v>3.9E-2</c:v>
                </c:pt>
                <c:pt idx="173">
                  <c:v>0.65700000000000003</c:v>
                </c:pt>
                <c:pt idx="174">
                  <c:v>0.28100000000000003</c:v>
                </c:pt>
                <c:pt idx="175">
                  <c:v>0</c:v>
                </c:pt>
                <c:pt idx="176">
                  <c:v>0.48799999999999999</c:v>
                </c:pt>
                <c:pt idx="177">
                  <c:v>4.2000000000000003E-2</c:v>
                </c:pt>
                <c:pt idx="178">
                  <c:v>0.48699999999999999</c:v>
                </c:pt>
                <c:pt idx="179">
                  <c:v>0.36799999999999999</c:v>
                </c:pt>
                <c:pt idx="180">
                  <c:v>0.27500000000000002</c:v>
                </c:pt>
                <c:pt idx="181">
                  <c:v>0.28100000000000003</c:v>
                </c:pt>
                <c:pt idx="182">
                  <c:v>0.04</c:v>
                </c:pt>
                <c:pt idx="183">
                  <c:v>0.59899999999999998</c:v>
                </c:pt>
                <c:pt idx="184">
                  <c:v>0.29599999999999999</c:v>
                </c:pt>
                <c:pt idx="185">
                  <c:v>7.2999999999999995E-2</c:v>
                </c:pt>
                <c:pt idx="186">
                  <c:v>0.30499999999999999</c:v>
                </c:pt>
                <c:pt idx="187">
                  <c:v>0</c:v>
                </c:pt>
                <c:pt idx="188">
                  <c:v>0.89400000000000002</c:v>
                </c:pt>
                <c:pt idx="189">
                  <c:v>0</c:v>
                </c:pt>
                <c:pt idx="190">
                  <c:v>5.6000000000000001E-2</c:v>
                </c:pt>
                <c:pt idx="191">
                  <c:v>0.27500000000000002</c:v>
                </c:pt>
                <c:pt idx="192">
                  <c:v>0</c:v>
                </c:pt>
                <c:pt idx="193">
                  <c:v>0.33300000000000002</c:v>
                </c:pt>
                <c:pt idx="194">
                  <c:v>2.5000000000000001E-2</c:v>
                </c:pt>
                <c:pt idx="195">
                  <c:v>0.54400000000000004</c:v>
                </c:pt>
                <c:pt idx="196">
                  <c:v>1</c:v>
                </c:pt>
                <c:pt idx="197">
                  <c:v>0</c:v>
                </c:pt>
                <c:pt idx="198">
                  <c:v>0.16800000000000001</c:v>
                </c:pt>
                <c:pt idx="199">
                  <c:v>0.25600000000000001</c:v>
                </c:pt>
                <c:pt idx="200">
                  <c:v>2.5000000000000001E-2</c:v>
                </c:pt>
                <c:pt idx="201">
                  <c:v>8.9999999999999993E-3</c:v>
                </c:pt>
                <c:pt idx="202">
                  <c:v>0.42299999999999999</c:v>
                </c:pt>
                <c:pt idx="203">
                  <c:v>2.4E-2</c:v>
                </c:pt>
                <c:pt idx="204">
                  <c:v>0</c:v>
                </c:pt>
                <c:pt idx="205">
                  <c:v>0.504</c:v>
                </c:pt>
                <c:pt idx="206">
                  <c:v>0.27800000000000002</c:v>
                </c:pt>
                <c:pt idx="207">
                  <c:v>0.13400000000000001</c:v>
                </c:pt>
                <c:pt idx="208">
                  <c:v>0.16500000000000001</c:v>
                </c:pt>
                <c:pt idx="209">
                  <c:v>0.26100000000000001</c:v>
                </c:pt>
                <c:pt idx="210">
                  <c:v>0.34599999999999997</c:v>
                </c:pt>
                <c:pt idx="211">
                  <c:v>0.24199999999999999</c:v>
                </c:pt>
                <c:pt idx="212">
                  <c:v>0.312</c:v>
                </c:pt>
                <c:pt idx="213">
                  <c:v>0.29699999999999999</c:v>
                </c:pt>
                <c:pt idx="214">
                  <c:v>0.222</c:v>
                </c:pt>
                <c:pt idx="215">
                  <c:v>0.16800000000000001</c:v>
                </c:pt>
                <c:pt idx="216">
                  <c:v>0.35299999999999998</c:v>
                </c:pt>
                <c:pt idx="217">
                  <c:v>0.17599999999999999</c:v>
                </c:pt>
                <c:pt idx="218">
                  <c:v>0.16700000000000001</c:v>
                </c:pt>
                <c:pt idx="219">
                  <c:v>0.372</c:v>
                </c:pt>
                <c:pt idx="220">
                  <c:v>0.25800000000000001</c:v>
                </c:pt>
                <c:pt idx="221">
                  <c:v>0.215</c:v>
                </c:pt>
                <c:pt idx="222">
                  <c:v>2.1000000000000001E-2</c:v>
                </c:pt>
                <c:pt idx="223">
                  <c:v>4.4999999999999998E-2</c:v>
                </c:pt>
                <c:pt idx="224">
                  <c:v>0.73599999999999999</c:v>
                </c:pt>
                <c:pt idx="225">
                  <c:v>0.39600000000000002</c:v>
                </c:pt>
                <c:pt idx="226">
                  <c:v>0.13500000000000001</c:v>
                </c:pt>
                <c:pt idx="227">
                  <c:v>0.26100000000000001</c:v>
                </c:pt>
                <c:pt idx="228">
                  <c:v>0.13800000000000001</c:v>
                </c:pt>
                <c:pt idx="229">
                  <c:v>8.8999999999999996E-2</c:v>
                </c:pt>
                <c:pt idx="230">
                  <c:v>0.17</c:v>
                </c:pt>
                <c:pt idx="231">
                  <c:v>0.159</c:v>
                </c:pt>
                <c:pt idx="232">
                  <c:v>0.216</c:v>
                </c:pt>
                <c:pt idx="233">
                  <c:v>0.19400000000000001</c:v>
                </c:pt>
                <c:pt idx="234">
                  <c:v>0.184</c:v>
                </c:pt>
                <c:pt idx="235">
                  <c:v>0</c:v>
                </c:pt>
                <c:pt idx="236">
                  <c:v>0.29499999999999998</c:v>
                </c:pt>
                <c:pt idx="237">
                  <c:v>0.24</c:v>
                </c:pt>
                <c:pt idx="238">
                  <c:v>0.19900000000000001</c:v>
                </c:pt>
                <c:pt idx="239">
                  <c:v>0</c:v>
                </c:pt>
                <c:pt idx="240">
                  <c:v>0.39100000000000001</c:v>
                </c:pt>
                <c:pt idx="241">
                  <c:v>7.2999999999999995E-2</c:v>
                </c:pt>
                <c:pt idx="242">
                  <c:v>3.1E-2</c:v>
                </c:pt>
                <c:pt idx="243">
                  <c:v>0.74099999999999999</c:v>
                </c:pt>
                <c:pt idx="244">
                  <c:v>0.27100000000000002</c:v>
                </c:pt>
                <c:pt idx="245">
                  <c:v>0</c:v>
                </c:pt>
                <c:pt idx="246">
                  <c:v>0.44700000000000001</c:v>
                </c:pt>
                <c:pt idx="247">
                  <c:v>0.27400000000000002</c:v>
                </c:pt>
                <c:pt idx="248">
                  <c:v>0</c:v>
                </c:pt>
                <c:pt idx="249">
                  <c:v>0.44400000000000001</c:v>
                </c:pt>
                <c:pt idx="250">
                  <c:v>8.0000000000000002E-3</c:v>
                </c:pt>
                <c:pt idx="251">
                  <c:v>0.125</c:v>
                </c:pt>
                <c:pt idx="252">
                  <c:v>0.221</c:v>
                </c:pt>
                <c:pt idx="253">
                  <c:v>7.0000000000000001E-3</c:v>
                </c:pt>
                <c:pt idx="254">
                  <c:v>0.21</c:v>
                </c:pt>
                <c:pt idx="255">
                  <c:v>0.23</c:v>
                </c:pt>
                <c:pt idx="256">
                  <c:v>7.2999999999999995E-2</c:v>
                </c:pt>
                <c:pt idx="257">
                  <c:v>0.14000000000000001</c:v>
                </c:pt>
                <c:pt idx="258">
                  <c:v>0.255</c:v>
                </c:pt>
                <c:pt idx="259">
                  <c:v>0.26700000000000002</c:v>
                </c:pt>
                <c:pt idx="260">
                  <c:v>1.9E-2</c:v>
                </c:pt>
                <c:pt idx="261">
                  <c:v>0.6</c:v>
                </c:pt>
                <c:pt idx="262">
                  <c:v>0.94799999999999995</c:v>
                </c:pt>
                <c:pt idx="263">
                  <c:v>0.22500000000000001</c:v>
                </c:pt>
                <c:pt idx="264">
                  <c:v>0.22700000000000001</c:v>
                </c:pt>
                <c:pt idx="265">
                  <c:v>7.0000000000000007E-2</c:v>
                </c:pt>
                <c:pt idx="266">
                  <c:v>0.04</c:v>
                </c:pt>
                <c:pt idx="267">
                  <c:v>0.161</c:v>
                </c:pt>
                <c:pt idx="268">
                  <c:v>0.123</c:v>
                </c:pt>
                <c:pt idx="269">
                  <c:v>0.05</c:v>
                </c:pt>
                <c:pt idx="270">
                  <c:v>0.09</c:v>
                </c:pt>
                <c:pt idx="271">
                  <c:v>0.30299999999999999</c:v>
                </c:pt>
                <c:pt idx="272">
                  <c:v>0.106</c:v>
                </c:pt>
                <c:pt idx="273">
                  <c:v>0.14499999999999999</c:v>
                </c:pt>
                <c:pt idx="274">
                  <c:v>6.0000000000000001E-3</c:v>
                </c:pt>
                <c:pt idx="275">
                  <c:v>0.182</c:v>
                </c:pt>
                <c:pt idx="276">
                  <c:v>0.29499999999999998</c:v>
                </c:pt>
                <c:pt idx="277">
                  <c:v>0.28299999999999997</c:v>
                </c:pt>
                <c:pt idx="278">
                  <c:v>0.11700000000000001</c:v>
                </c:pt>
                <c:pt idx="279">
                  <c:v>0.13300000000000001</c:v>
                </c:pt>
                <c:pt idx="280">
                  <c:v>0.28100000000000003</c:v>
                </c:pt>
                <c:pt idx="281">
                  <c:v>5.8999999999999997E-2</c:v>
                </c:pt>
                <c:pt idx="282">
                  <c:v>0.20300000000000001</c:v>
                </c:pt>
                <c:pt idx="283">
                  <c:v>0.34399999999999997</c:v>
                </c:pt>
                <c:pt idx="284">
                  <c:v>0</c:v>
                </c:pt>
                <c:pt idx="285">
                  <c:v>0</c:v>
                </c:pt>
                <c:pt idx="286">
                  <c:v>0.14000000000000001</c:v>
                </c:pt>
                <c:pt idx="287">
                  <c:v>0.57199999999999995</c:v>
                </c:pt>
                <c:pt idx="288">
                  <c:v>0.26900000000000002</c:v>
                </c:pt>
                <c:pt idx="289">
                  <c:v>0.189</c:v>
                </c:pt>
                <c:pt idx="290">
                  <c:v>7.8E-2</c:v>
                </c:pt>
                <c:pt idx="291">
                  <c:v>0.17</c:v>
                </c:pt>
                <c:pt idx="292">
                  <c:v>7.1999999999999995E-2</c:v>
                </c:pt>
                <c:pt idx="293">
                  <c:v>0.45600000000000002</c:v>
                </c:pt>
                <c:pt idx="294">
                  <c:v>0.27200000000000002</c:v>
                </c:pt>
                <c:pt idx="295">
                  <c:v>5.7000000000000002E-2</c:v>
                </c:pt>
                <c:pt idx="296">
                  <c:v>0.73799999999999999</c:v>
                </c:pt>
                <c:pt idx="297">
                  <c:v>5.6000000000000001E-2</c:v>
                </c:pt>
                <c:pt idx="298">
                  <c:v>6.7000000000000004E-2</c:v>
                </c:pt>
                <c:pt idx="299">
                  <c:v>0.11700000000000001</c:v>
                </c:pt>
                <c:pt idx="300">
                  <c:v>2.8000000000000001E-2</c:v>
                </c:pt>
                <c:pt idx="301">
                  <c:v>5.6000000000000001E-2</c:v>
                </c:pt>
                <c:pt idx="302">
                  <c:v>0.11700000000000001</c:v>
                </c:pt>
                <c:pt idx="303">
                  <c:v>4.0000000000000001E-3</c:v>
                </c:pt>
                <c:pt idx="304">
                  <c:v>0.128</c:v>
                </c:pt>
                <c:pt idx="305">
                  <c:v>6.0999999999999999E-2</c:v>
                </c:pt>
                <c:pt idx="306">
                  <c:v>6.3E-2</c:v>
                </c:pt>
                <c:pt idx="307">
                  <c:v>0.28699999999999998</c:v>
                </c:pt>
                <c:pt idx="308">
                  <c:v>0.17199999999999999</c:v>
                </c:pt>
                <c:pt idx="309">
                  <c:v>0</c:v>
                </c:pt>
                <c:pt idx="310">
                  <c:v>8.8999999999999996E-2</c:v>
                </c:pt>
                <c:pt idx="311">
                  <c:v>0.217</c:v>
                </c:pt>
                <c:pt idx="312">
                  <c:v>2.1999999999999999E-2</c:v>
                </c:pt>
                <c:pt idx="313">
                  <c:v>2.7E-2</c:v>
                </c:pt>
                <c:pt idx="314">
                  <c:v>0.23899999999999999</c:v>
                </c:pt>
                <c:pt idx="315">
                  <c:v>0.255</c:v>
                </c:pt>
                <c:pt idx="316">
                  <c:v>0.29399999999999998</c:v>
                </c:pt>
                <c:pt idx="317">
                  <c:v>0</c:v>
                </c:pt>
                <c:pt idx="318">
                  <c:v>7.0999999999999994E-2</c:v>
                </c:pt>
                <c:pt idx="319">
                  <c:v>4.3999999999999997E-2</c:v>
                </c:pt>
                <c:pt idx="320">
                  <c:v>0.32200000000000001</c:v>
                </c:pt>
                <c:pt idx="321">
                  <c:v>6.0999999999999999E-2</c:v>
                </c:pt>
                <c:pt idx="322">
                  <c:v>4.3999999999999997E-2</c:v>
                </c:pt>
                <c:pt idx="323">
                  <c:v>0.16400000000000001</c:v>
                </c:pt>
                <c:pt idx="324">
                  <c:v>9.0999999999999998E-2</c:v>
                </c:pt>
                <c:pt idx="325">
                  <c:v>0.1</c:v>
                </c:pt>
                <c:pt idx="326">
                  <c:v>0.16200000000000001</c:v>
                </c:pt>
                <c:pt idx="327">
                  <c:v>8.8999999999999996E-2</c:v>
                </c:pt>
                <c:pt idx="328">
                  <c:v>9.7000000000000003E-2</c:v>
                </c:pt>
                <c:pt idx="329">
                  <c:v>0</c:v>
                </c:pt>
                <c:pt idx="330">
                  <c:v>0.23599999999999999</c:v>
                </c:pt>
                <c:pt idx="331">
                  <c:v>0.14599999999999999</c:v>
                </c:pt>
                <c:pt idx="332">
                  <c:v>2.8000000000000001E-2</c:v>
                </c:pt>
                <c:pt idx="333">
                  <c:v>0</c:v>
                </c:pt>
                <c:pt idx="334">
                  <c:v>0.28699999999999998</c:v>
                </c:pt>
                <c:pt idx="335">
                  <c:v>0.122</c:v>
                </c:pt>
                <c:pt idx="336">
                  <c:v>3.3000000000000002E-2</c:v>
                </c:pt>
                <c:pt idx="337">
                  <c:v>3.3000000000000002E-2</c:v>
                </c:pt>
                <c:pt idx="338">
                  <c:v>0</c:v>
                </c:pt>
                <c:pt idx="339">
                  <c:v>0.13600000000000001</c:v>
                </c:pt>
                <c:pt idx="340">
                  <c:v>0.86499999999999999</c:v>
                </c:pt>
                <c:pt idx="341">
                  <c:v>0.19600000000000001</c:v>
                </c:pt>
                <c:pt idx="342">
                  <c:v>0.53900000000000003</c:v>
                </c:pt>
                <c:pt idx="343">
                  <c:v>6.0999999999999999E-2</c:v>
                </c:pt>
                <c:pt idx="344">
                  <c:v>0.14099999999999999</c:v>
                </c:pt>
                <c:pt idx="345">
                  <c:v>0.35599999999999998</c:v>
                </c:pt>
                <c:pt idx="346">
                  <c:v>0.28899999999999998</c:v>
                </c:pt>
                <c:pt idx="347">
                  <c:v>0.25700000000000001</c:v>
                </c:pt>
                <c:pt idx="348">
                  <c:v>0.18099999999999999</c:v>
                </c:pt>
                <c:pt idx="349">
                  <c:v>0.106</c:v>
                </c:pt>
                <c:pt idx="350">
                  <c:v>0.92500000000000004</c:v>
                </c:pt>
                <c:pt idx="351">
                  <c:v>1.4E-2</c:v>
                </c:pt>
                <c:pt idx="352">
                  <c:v>0</c:v>
                </c:pt>
                <c:pt idx="353">
                  <c:v>2.8000000000000001E-2</c:v>
                </c:pt>
                <c:pt idx="354">
                  <c:v>8.4000000000000005E-2</c:v>
                </c:pt>
                <c:pt idx="355">
                  <c:v>0.11700000000000001</c:v>
                </c:pt>
                <c:pt idx="356">
                  <c:v>0</c:v>
                </c:pt>
                <c:pt idx="357">
                  <c:v>0.106</c:v>
                </c:pt>
                <c:pt idx="358">
                  <c:v>0.2</c:v>
                </c:pt>
                <c:pt idx="359">
                  <c:v>0.16400000000000001</c:v>
                </c:pt>
                <c:pt idx="360">
                  <c:v>0.6</c:v>
                </c:pt>
                <c:pt idx="361">
                  <c:v>0.218</c:v>
                </c:pt>
                <c:pt idx="362">
                  <c:v>0</c:v>
                </c:pt>
                <c:pt idx="363">
                  <c:v>0.157</c:v>
                </c:pt>
                <c:pt idx="364">
                  <c:v>0.84399999999999997</c:v>
                </c:pt>
                <c:pt idx="365">
                  <c:v>0.51500000000000001</c:v>
                </c:pt>
                <c:pt idx="366">
                  <c:v>0.54800000000000004</c:v>
                </c:pt>
                <c:pt idx="367">
                  <c:v>0.13900000000000001</c:v>
                </c:pt>
                <c:pt idx="368">
                  <c:v>0.22800000000000001</c:v>
                </c:pt>
                <c:pt idx="369">
                  <c:v>0.221</c:v>
                </c:pt>
                <c:pt idx="370">
                  <c:v>7.5999999999999998E-2</c:v>
                </c:pt>
                <c:pt idx="371">
                  <c:v>0.106</c:v>
                </c:pt>
                <c:pt idx="372">
                  <c:v>6.0000000000000001E-3</c:v>
                </c:pt>
                <c:pt idx="373">
                  <c:v>1.2999999999999999E-2</c:v>
                </c:pt>
                <c:pt idx="374">
                  <c:v>0</c:v>
                </c:pt>
                <c:pt idx="375">
                  <c:v>0.28799999999999998</c:v>
                </c:pt>
                <c:pt idx="376">
                  <c:v>0.23100000000000001</c:v>
                </c:pt>
                <c:pt idx="377">
                  <c:v>0.55600000000000005</c:v>
                </c:pt>
                <c:pt idx="378">
                  <c:v>2.1999999999999999E-2</c:v>
                </c:pt>
                <c:pt idx="379">
                  <c:v>0.111</c:v>
                </c:pt>
                <c:pt idx="380">
                  <c:v>0.59699999999999998</c:v>
                </c:pt>
                <c:pt idx="381">
                  <c:v>0.10100000000000001</c:v>
                </c:pt>
                <c:pt idx="382">
                  <c:v>4.5999999999999999E-2</c:v>
                </c:pt>
                <c:pt idx="383">
                  <c:v>2.8000000000000001E-2</c:v>
                </c:pt>
                <c:pt idx="384">
                  <c:v>0.26100000000000001</c:v>
                </c:pt>
                <c:pt idx="385">
                  <c:v>0</c:v>
                </c:pt>
                <c:pt idx="386">
                  <c:v>0</c:v>
                </c:pt>
                <c:pt idx="387">
                  <c:v>0.77300000000000002</c:v>
                </c:pt>
                <c:pt idx="388">
                  <c:v>9.4E-2</c:v>
                </c:pt>
                <c:pt idx="389">
                  <c:v>0.03</c:v>
                </c:pt>
                <c:pt idx="390">
                  <c:v>2.1999999999999999E-2</c:v>
                </c:pt>
                <c:pt idx="391">
                  <c:v>0.317</c:v>
                </c:pt>
                <c:pt idx="392">
                  <c:v>6.0000000000000001E-3</c:v>
                </c:pt>
                <c:pt idx="393">
                  <c:v>0.26800000000000002</c:v>
                </c:pt>
                <c:pt idx="394">
                  <c:v>0</c:v>
                </c:pt>
                <c:pt idx="395">
                  <c:v>0.127</c:v>
                </c:pt>
                <c:pt idx="396">
                  <c:v>0</c:v>
                </c:pt>
                <c:pt idx="397">
                  <c:v>9.5000000000000001E-2</c:v>
                </c:pt>
                <c:pt idx="398">
                  <c:v>0.255</c:v>
                </c:pt>
                <c:pt idx="399">
                  <c:v>5.6000000000000001E-2</c:v>
                </c:pt>
                <c:pt idx="400">
                  <c:v>6.0999999999999999E-2</c:v>
                </c:pt>
                <c:pt idx="401">
                  <c:v>8.8999999999999996E-2</c:v>
                </c:pt>
                <c:pt idx="402">
                  <c:v>0.222</c:v>
                </c:pt>
                <c:pt idx="403">
                  <c:v>0.82799999999999996</c:v>
                </c:pt>
                <c:pt idx="404">
                  <c:v>9.4E-2</c:v>
                </c:pt>
                <c:pt idx="405">
                  <c:v>0</c:v>
                </c:pt>
                <c:pt idx="406">
                  <c:v>0.17799999999999999</c:v>
                </c:pt>
                <c:pt idx="407">
                  <c:v>0.05</c:v>
                </c:pt>
                <c:pt idx="408">
                  <c:v>0.30199999999999999</c:v>
                </c:pt>
                <c:pt idx="409">
                  <c:v>2.1999999999999999E-2</c:v>
                </c:pt>
                <c:pt idx="410">
                  <c:v>6.0000000000000001E-3</c:v>
                </c:pt>
                <c:pt idx="411">
                  <c:v>0.11600000000000001</c:v>
                </c:pt>
                <c:pt idx="412">
                  <c:v>0.19400000000000001</c:v>
                </c:pt>
                <c:pt idx="413">
                  <c:v>0.17799999999999999</c:v>
                </c:pt>
                <c:pt idx="414">
                  <c:v>0</c:v>
                </c:pt>
                <c:pt idx="415">
                  <c:v>5.0999999999999997E-2</c:v>
                </c:pt>
                <c:pt idx="416">
                  <c:v>0.26300000000000001</c:v>
                </c:pt>
                <c:pt idx="417">
                  <c:v>0.65700000000000003</c:v>
                </c:pt>
                <c:pt idx="418">
                  <c:v>0.76100000000000001</c:v>
                </c:pt>
                <c:pt idx="419">
                  <c:v>6.0000000000000001E-3</c:v>
                </c:pt>
                <c:pt idx="420">
                  <c:v>0.21099999999999999</c:v>
                </c:pt>
                <c:pt idx="421">
                  <c:v>0.25</c:v>
                </c:pt>
                <c:pt idx="422">
                  <c:v>0.217</c:v>
                </c:pt>
                <c:pt idx="423">
                  <c:v>0.11700000000000001</c:v>
                </c:pt>
                <c:pt idx="424">
                  <c:v>0.28599999999999998</c:v>
                </c:pt>
                <c:pt idx="425">
                  <c:v>0</c:v>
                </c:pt>
                <c:pt idx="426">
                  <c:v>0.104</c:v>
                </c:pt>
                <c:pt idx="427">
                  <c:v>2.1999999999999999E-2</c:v>
                </c:pt>
                <c:pt idx="428">
                  <c:v>0</c:v>
                </c:pt>
                <c:pt idx="429">
                  <c:v>0.17799999999999999</c:v>
                </c:pt>
                <c:pt idx="430">
                  <c:v>1.0999999999999999E-2</c:v>
                </c:pt>
                <c:pt idx="431">
                  <c:v>6.0999999999999999E-2</c:v>
                </c:pt>
                <c:pt idx="432">
                  <c:v>0.123</c:v>
                </c:pt>
                <c:pt idx="433">
                  <c:v>0.48</c:v>
                </c:pt>
                <c:pt idx="434">
                  <c:v>0.10199999999999999</c:v>
                </c:pt>
                <c:pt idx="435">
                  <c:v>0.14499999999999999</c:v>
                </c:pt>
                <c:pt idx="436">
                  <c:v>0.44700000000000001</c:v>
                </c:pt>
                <c:pt idx="437">
                  <c:v>0.35</c:v>
                </c:pt>
                <c:pt idx="438">
                  <c:v>3.5999999999999997E-2</c:v>
                </c:pt>
                <c:pt idx="439">
                  <c:v>0.47499999999999998</c:v>
                </c:pt>
                <c:pt idx="440">
                  <c:v>3.3000000000000002E-2</c:v>
                </c:pt>
                <c:pt idx="441">
                  <c:v>0.96</c:v>
                </c:pt>
                <c:pt idx="442">
                  <c:v>0.22800000000000001</c:v>
                </c:pt>
                <c:pt idx="443">
                  <c:v>0.33500000000000002</c:v>
                </c:pt>
                <c:pt idx="444">
                  <c:v>0.48899999999999999</c:v>
                </c:pt>
                <c:pt idx="445">
                  <c:v>0.57099999999999995</c:v>
                </c:pt>
                <c:pt idx="446">
                  <c:v>0</c:v>
                </c:pt>
                <c:pt idx="447">
                  <c:v>0.113</c:v>
                </c:pt>
                <c:pt idx="448">
                  <c:v>6.0000000000000001E-3</c:v>
                </c:pt>
                <c:pt idx="449">
                  <c:v>0.48899999999999999</c:v>
                </c:pt>
                <c:pt idx="450">
                  <c:v>0.39400000000000002</c:v>
                </c:pt>
                <c:pt idx="451">
                  <c:v>8.3000000000000004E-2</c:v>
                </c:pt>
                <c:pt idx="452">
                  <c:v>0.22700000000000001</c:v>
                </c:pt>
                <c:pt idx="453">
                  <c:v>0.35599999999999998</c:v>
                </c:pt>
                <c:pt idx="454">
                  <c:v>0.13800000000000001</c:v>
                </c:pt>
                <c:pt idx="455">
                  <c:v>9.4E-2</c:v>
                </c:pt>
                <c:pt idx="456">
                  <c:v>8.3000000000000004E-2</c:v>
                </c:pt>
                <c:pt idx="457">
                  <c:v>0.128</c:v>
                </c:pt>
                <c:pt idx="458">
                  <c:v>0.20100000000000001</c:v>
                </c:pt>
                <c:pt idx="459">
                  <c:v>0</c:v>
                </c:pt>
                <c:pt idx="460">
                  <c:v>0.55100000000000005</c:v>
                </c:pt>
                <c:pt idx="461">
                  <c:v>0.60599999999999998</c:v>
                </c:pt>
                <c:pt idx="462">
                  <c:v>3.9E-2</c:v>
                </c:pt>
                <c:pt idx="463">
                  <c:v>0.14399999999999999</c:v>
                </c:pt>
                <c:pt idx="464">
                  <c:v>2.8000000000000001E-2</c:v>
                </c:pt>
                <c:pt idx="465">
                  <c:v>0.60699999999999998</c:v>
                </c:pt>
                <c:pt idx="466">
                  <c:v>4.3999999999999997E-2</c:v>
                </c:pt>
                <c:pt idx="467">
                  <c:v>0.66700000000000004</c:v>
                </c:pt>
                <c:pt idx="468">
                  <c:v>0.23300000000000001</c:v>
                </c:pt>
                <c:pt idx="469">
                  <c:v>0.34399999999999997</c:v>
                </c:pt>
                <c:pt idx="470">
                  <c:v>0.3</c:v>
                </c:pt>
                <c:pt idx="471">
                  <c:v>7.9000000000000001E-2</c:v>
                </c:pt>
                <c:pt idx="472">
                  <c:v>0.14000000000000001</c:v>
                </c:pt>
                <c:pt idx="473">
                  <c:v>0.123</c:v>
                </c:pt>
                <c:pt idx="474">
                  <c:v>6.0000000000000001E-3</c:v>
                </c:pt>
                <c:pt idx="475">
                  <c:v>0.153</c:v>
                </c:pt>
                <c:pt idx="476">
                  <c:v>1.7000000000000001E-2</c:v>
                </c:pt>
                <c:pt idx="477">
                  <c:v>0</c:v>
                </c:pt>
                <c:pt idx="478">
                  <c:v>0.13400000000000001</c:v>
                </c:pt>
                <c:pt idx="479">
                  <c:v>0.34</c:v>
                </c:pt>
                <c:pt idx="480">
                  <c:v>6.7000000000000004E-2</c:v>
                </c:pt>
                <c:pt idx="481">
                  <c:v>0</c:v>
                </c:pt>
                <c:pt idx="482">
                  <c:v>0.32500000000000001</c:v>
                </c:pt>
                <c:pt idx="483">
                  <c:v>0</c:v>
                </c:pt>
                <c:pt idx="484">
                  <c:v>0.22800000000000001</c:v>
                </c:pt>
                <c:pt idx="485">
                  <c:v>0.2</c:v>
                </c:pt>
                <c:pt idx="486">
                  <c:v>8.5999999999999993E-2</c:v>
                </c:pt>
                <c:pt idx="487">
                  <c:v>5.6000000000000001E-2</c:v>
                </c:pt>
                <c:pt idx="488">
                  <c:v>0.158</c:v>
                </c:pt>
                <c:pt idx="489">
                  <c:v>1.7000000000000001E-2</c:v>
                </c:pt>
                <c:pt idx="490">
                  <c:v>0.78900000000000003</c:v>
                </c:pt>
                <c:pt idx="491">
                  <c:v>5.3999999999999999E-2</c:v>
                </c:pt>
                <c:pt idx="492">
                  <c:v>0.70899999999999996</c:v>
                </c:pt>
                <c:pt idx="493">
                  <c:v>0.436</c:v>
                </c:pt>
                <c:pt idx="494">
                  <c:v>7.3999999999999996E-2</c:v>
                </c:pt>
                <c:pt idx="495">
                  <c:v>0.53300000000000003</c:v>
                </c:pt>
                <c:pt idx="496">
                  <c:v>0.50600000000000001</c:v>
                </c:pt>
                <c:pt idx="497">
                  <c:v>0.32700000000000001</c:v>
                </c:pt>
                <c:pt idx="498">
                  <c:v>0.38800000000000001</c:v>
                </c:pt>
                <c:pt idx="499">
                  <c:v>0.10199999999999999</c:v>
                </c:pt>
                <c:pt idx="500">
                  <c:v>0</c:v>
                </c:pt>
                <c:pt idx="501">
                  <c:v>0.151</c:v>
                </c:pt>
                <c:pt idx="502">
                  <c:v>6.6000000000000003E-2</c:v>
                </c:pt>
                <c:pt idx="503">
                  <c:v>1.7000000000000001E-2</c:v>
                </c:pt>
                <c:pt idx="504">
                  <c:v>4.3999999999999997E-2</c:v>
                </c:pt>
                <c:pt idx="505">
                  <c:v>1.7000000000000001E-2</c:v>
                </c:pt>
                <c:pt idx="506">
                  <c:v>0.72599999999999998</c:v>
                </c:pt>
                <c:pt idx="507">
                  <c:v>0.13900000000000001</c:v>
                </c:pt>
                <c:pt idx="508">
                  <c:v>0.13900000000000001</c:v>
                </c:pt>
                <c:pt idx="509">
                  <c:v>0.39300000000000002</c:v>
                </c:pt>
                <c:pt idx="510">
                  <c:v>0.96</c:v>
                </c:pt>
                <c:pt idx="511">
                  <c:v>0.24299999999999999</c:v>
                </c:pt>
                <c:pt idx="512">
                  <c:v>0.127</c:v>
                </c:pt>
                <c:pt idx="513">
                  <c:v>0.219</c:v>
                </c:pt>
                <c:pt idx="514">
                  <c:v>0.20699999999999999</c:v>
                </c:pt>
                <c:pt idx="515">
                  <c:v>0.70399999999999996</c:v>
                </c:pt>
                <c:pt idx="516">
                  <c:v>0.44500000000000001</c:v>
                </c:pt>
                <c:pt idx="517">
                  <c:v>0.05</c:v>
                </c:pt>
                <c:pt idx="518">
                  <c:v>0</c:v>
                </c:pt>
                <c:pt idx="519">
                  <c:v>6.0999999999999999E-2</c:v>
                </c:pt>
                <c:pt idx="520">
                  <c:v>3.9E-2</c:v>
                </c:pt>
                <c:pt idx="521">
                  <c:v>1.2E-2</c:v>
                </c:pt>
                <c:pt idx="522">
                  <c:v>0.30499999999999999</c:v>
                </c:pt>
                <c:pt idx="523">
                  <c:v>0.27800000000000002</c:v>
                </c:pt>
                <c:pt idx="524">
                  <c:v>8.2000000000000003E-2</c:v>
                </c:pt>
                <c:pt idx="525">
                  <c:v>0.16900000000000001</c:v>
                </c:pt>
                <c:pt idx="526">
                  <c:v>6.0000000000000001E-3</c:v>
                </c:pt>
                <c:pt idx="527">
                  <c:v>6.0000000000000001E-3</c:v>
                </c:pt>
                <c:pt idx="528">
                  <c:v>6.0000000000000001E-3</c:v>
                </c:pt>
                <c:pt idx="529">
                  <c:v>0</c:v>
                </c:pt>
                <c:pt idx="530">
                  <c:v>0.11700000000000001</c:v>
                </c:pt>
                <c:pt idx="531">
                  <c:v>2.8000000000000001E-2</c:v>
                </c:pt>
                <c:pt idx="532">
                  <c:v>7.1999999999999995E-2</c:v>
                </c:pt>
                <c:pt idx="533">
                  <c:v>9.7000000000000003E-2</c:v>
                </c:pt>
                <c:pt idx="534">
                  <c:v>0.13400000000000001</c:v>
                </c:pt>
                <c:pt idx="535">
                  <c:v>0.55300000000000005</c:v>
                </c:pt>
                <c:pt idx="536">
                  <c:v>0.69499999999999995</c:v>
                </c:pt>
                <c:pt idx="537">
                  <c:v>0.222</c:v>
                </c:pt>
                <c:pt idx="538">
                  <c:v>6.0000000000000001E-3</c:v>
                </c:pt>
                <c:pt idx="539">
                  <c:v>2.1999999999999999E-2</c:v>
                </c:pt>
                <c:pt idx="540">
                  <c:v>0.106</c:v>
                </c:pt>
                <c:pt idx="541">
                  <c:v>0.14899999999999999</c:v>
                </c:pt>
                <c:pt idx="542">
                  <c:v>0.26700000000000002</c:v>
                </c:pt>
                <c:pt idx="543">
                  <c:v>0.58299999999999996</c:v>
                </c:pt>
                <c:pt idx="544">
                  <c:v>0.35</c:v>
                </c:pt>
                <c:pt idx="545">
                  <c:v>0.32200000000000001</c:v>
                </c:pt>
                <c:pt idx="546">
                  <c:v>2.7E-2</c:v>
                </c:pt>
                <c:pt idx="547">
                  <c:v>0.13</c:v>
                </c:pt>
                <c:pt idx="548">
                  <c:v>0</c:v>
                </c:pt>
                <c:pt idx="549">
                  <c:v>0</c:v>
                </c:pt>
                <c:pt idx="550">
                  <c:v>0.29899999999999999</c:v>
                </c:pt>
                <c:pt idx="551">
                  <c:v>4.1000000000000002E-2</c:v>
                </c:pt>
                <c:pt idx="552">
                  <c:v>0.107</c:v>
                </c:pt>
                <c:pt idx="553">
                  <c:v>0</c:v>
                </c:pt>
                <c:pt idx="554">
                  <c:v>0.48599999999999999</c:v>
                </c:pt>
                <c:pt idx="555">
                  <c:v>0.184</c:v>
                </c:pt>
                <c:pt idx="556">
                  <c:v>0.13300000000000001</c:v>
                </c:pt>
                <c:pt idx="557">
                  <c:v>7.8E-2</c:v>
                </c:pt>
                <c:pt idx="558">
                  <c:v>0.33300000000000002</c:v>
                </c:pt>
                <c:pt idx="559">
                  <c:v>0</c:v>
                </c:pt>
                <c:pt idx="560">
                  <c:v>0.44500000000000001</c:v>
                </c:pt>
                <c:pt idx="561">
                  <c:v>0.88100000000000001</c:v>
                </c:pt>
                <c:pt idx="562">
                  <c:v>0</c:v>
                </c:pt>
                <c:pt idx="563">
                  <c:v>0.6</c:v>
                </c:pt>
                <c:pt idx="564">
                  <c:v>0.61699999999999999</c:v>
                </c:pt>
                <c:pt idx="565">
                  <c:v>3.4000000000000002E-2</c:v>
                </c:pt>
                <c:pt idx="566">
                  <c:v>0.50700000000000001</c:v>
                </c:pt>
                <c:pt idx="567">
                  <c:v>0.26900000000000002</c:v>
                </c:pt>
                <c:pt idx="568">
                  <c:v>1.9E-2</c:v>
                </c:pt>
                <c:pt idx="569">
                  <c:v>5.3999999999999999E-2</c:v>
                </c:pt>
                <c:pt idx="570">
                  <c:v>0.38500000000000001</c:v>
                </c:pt>
                <c:pt idx="571">
                  <c:v>0.41099999999999998</c:v>
                </c:pt>
                <c:pt idx="572">
                  <c:v>0.16700000000000001</c:v>
                </c:pt>
                <c:pt idx="573">
                  <c:v>0.5</c:v>
                </c:pt>
                <c:pt idx="574">
                  <c:v>0.51700000000000002</c:v>
                </c:pt>
                <c:pt idx="575">
                  <c:v>0</c:v>
                </c:pt>
                <c:pt idx="576">
                  <c:v>0.16600000000000001</c:v>
                </c:pt>
                <c:pt idx="577">
                  <c:v>0.255</c:v>
                </c:pt>
                <c:pt idx="578">
                  <c:v>0</c:v>
                </c:pt>
                <c:pt idx="579">
                  <c:v>8.8999999999999996E-2</c:v>
                </c:pt>
                <c:pt idx="580">
                  <c:v>0</c:v>
                </c:pt>
                <c:pt idx="581">
                  <c:v>5.3999999999999999E-2</c:v>
                </c:pt>
                <c:pt idx="582">
                  <c:v>0</c:v>
                </c:pt>
                <c:pt idx="583">
                  <c:v>0.11899999999999999</c:v>
                </c:pt>
                <c:pt idx="584">
                  <c:v>0.371</c:v>
                </c:pt>
                <c:pt idx="585">
                  <c:v>0.6</c:v>
                </c:pt>
                <c:pt idx="586">
                  <c:v>0.247</c:v>
                </c:pt>
                <c:pt idx="587">
                  <c:v>0.11899999999999999</c:v>
                </c:pt>
                <c:pt idx="588">
                  <c:v>2.8000000000000001E-2</c:v>
                </c:pt>
                <c:pt idx="589">
                  <c:v>0.36499999999999999</c:v>
                </c:pt>
                <c:pt idx="590">
                  <c:v>0.2</c:v>
                </c:pt>
                <c:pt idx="591">
                  <c:v>4.5999999999999999E-2</c:v>
                </c:pt>
                <c:pt idx="592">
                  <c:v>6.0999999999999999E-2</c:v>
                </c:pt>
                <c:pt idx="593">
                  <c:v>0.14599999999999999</c:v>
                </c:pt>
                <c:pt idx="594">
                  <c:v>0</c:v>
                </c:pt>
                <c:pt idx="595">
                  <c:v>2.1000000000000001E-2</c:v>
                </c:pt>
                <c:pt idx="596">
                  <c:v>0.26700000000000002</c:v>
                </c:pt>
                <c:pt idx="597">
                  <c:v>0.17100000000000001</c:v>
                </c:pt>
                <c:pt idx="598">
                  <c:v>3.1E-2</c:v>
                </c:pt>
                <c:pt idx="599">
                  <c:v>0</c:v>
                </c:pt>
                <c:pt idx="600">
                  <c:v>2.1999999999999999E-2</c:v>
                </c:pt>
                <c:pt idx="601">
                  <c:v>8.5000000000000006E-2</c:v>
                </c:pt>
                <c:pt idx="602">
                  <c:v>0.154</c:v>
                </c:pt>
                <c:pt idx="603">
                  <c:v>2.3E-2</c:v>
                </c:pt>
                <c:pt idx="604">
                  <c:v>2.8000000000000001E-2</c:v>
                </c:pt>
                <c:pt idx="605">
                  <c:v>0.28699999999999998</c:v>
                </c:pt>
                <c:pt idx="606">
                  <c:v>0.16800000000000001</c:v>
                </c:pt>
                <c:pt idx="607">
                  <c:v>3.1E-2</c:v>
                </c:pt>
                <c:pt idx="608">
                  <c:v>0</c:v>
                </c:pt>
                <c:pt idx="609">
                  <c:v>0.83099999999999996</c:v>
                </c:pt>
                <c:pt idx="610">
                  <c:v>0.23699999999999999</c:v>
                </c:pt>
                <c:pt idx="611">
                  <c:v>0</c:v>
                </c:pt>
                <c:pt idx="612">
                  <c:v>0.45300000000000001</c:v>
                </c:pt>
                <c:pt idx="613">
                  <c:v>8.0000000000000002E-3</c:v>
                </c:pt>
                <c:pt idx="614">
                  <c:v>0</c:v>
                </c:pt>
                <c:pt idx="615">
                  <c:v>0.62</c:v>
                </c:pt>
                <c:pt idx="616">
                  <c:v>0.70399999999999996</c:v>
                </c:pt>
                <c:pt idx="617">
                  <c:v>0</c:v>
                </c:pt>
                <c:pt idx="618">
                  <c:v>7.2999999999999995E-2</c:v>
                </c:pt>
                <c:pt idx="619">
                  <c:v>0.185</c:v>
                </c:pt>
                <c:pt idx="620">
                  <c:v>0.27</c:v>
                </c:pt>
                <c:pt idx="621">
                  <c:v>0.19400000000000001</c:v>
                </c:pt>
                <c:pt idx="622">
                  <c:v>0</c:v>
                </c:pt>
                <c:pt idx="623">
                  <c:v>0.56499999999999995</c:v>
                </c:pt>
                <c:pt idx="624">
                  <c:v>0.43</c:v>
                </c:pt>
                <c:pt idx="625">
                  <c:v>0</c:v>
                </c:pt>
                <c:pt idx="626">
                  <c:v>7.0000000000000001E-3</c:v>
                </c:pt>
                <c:pt idx="627">
                  <c:v>1.7000000000000001E-2</c:v>
                </c:pt>
                <c:pt idx="628">
                  <c:v>0.24</c:v>
                </c:pt>
                <c:pt idx="629">
                  <c:v>0.31900000000000001</c:v>
                </c:pt>
                <c:pt idx="630">
                  <c:v>1.7000000000000001E-2</c:v>
                </c:pt>
                <c:pt idx="631">
                  <c:v>8.7999999999999995E-2</c:v>
                </c:pt>
                <c:pt idx="632">
                  <c:v>0.70399999999999996</c:v>
                </c:pt>
                <c:pt idx="633">
                  <c:v>0.81699999999999995</c:v>
                </c:pt>
                <c:pt idx="634">
                  <c:v>0</c:v>
                </c:pt>
                <c:pt idx="635">
                  <c:v>0.183</c:v>
                </c:pt>
                <c:pt idx="636">
                  <c:v>0.55700000000000005</c:v>
                </c:pt>
                <c:pt idx="637">
                  <c:v>0.27600000000000002</c:v>
                </c:pt>
                <c:pt idx="638">
                  <c:v>0.157</c:v>
                </c:pt>
                <c:pt idx="639">
                  <c:v>2.1000000000000001E-2</c:v>
                </c:pt>
                <c:pt idx="640">
                  <c:v>0.71099999999999997</c:v>
                </c:pt>
                <c:pt idx="641">
                  <c:v>0.72199999999999998</c:v>
                </c:pt>
                <c:pt idx="642">
                  <c:v>0</c:v>
                </c:pt>
                <c:pt idx="643">
                  <c:v>0.115</c:v>
                </c:pt>
                <c:pt idx="644">
                  <c:v>0.246</c:v>
                </c:pt>
                <c:pt idx="645">
                  <c:v>0.22</c:v>
                </c:pt>
                <c:pt idx="646">
                  <c:v>0</c:v>
                </c:pt>
                <c:pt idx="647">
                  <c:v>0</c:v>
                </c:pt>
                <c:pt idx="648">
                  <c:v>4.5999999999999999E-2</c:v>
                </c:pt>
                <c:pt idx="649">
                  <c:v>0</c:v>
                </c:pt>
                <c:pt idx="650">
                  <c:v>4.3999999999999997E-2</c:v>
                </c:pt>
                <c:pt idx="651">
                  <c:v>0.26200000000000001</c:v>
                </c:pt>
                <c:pt idx="652">
                  <c:v>0.214</c:v>
                </c:pt>
                <c:pt idx="653">
                  <c:v>0.95499999999999996</c:v>
                </c:pt>
                <c:pt idx="654">
                  <c:v>8.0000000000000002E-3</c:v>
                </c:pt>
                <c:pt idx="655">
                  <c:v>0.24099999999999999</c:v>
                </c:pt>
                <c:pt idx="656">
                  <c:v>0.26300000000000001</c:v>
                </c:pt>
                <c:pt idx="657">
                  <c:v>0.78500000000000003</c:v>
                </c:pt>
                <c:pt idx="658">
                  <c:v>0.375</c:v>
                </c:pt>
                <c:pt idx="659">
                  <c:v>0</c:v>
                </c:pt>
                <c:pt idx="660">
                  <c:v>3.9E-2</c:v>
                </c:pt>
                <c:pt idx="661">
                  <c:v>0.122</c:v>
                </c:pt>
                <c:pt idx="662">
                  <c:v>0.245</c:v>
                </c:pt>
                <c:pt idx="663">
                  <c:v>0.64700000000000002</c:v>
                </c:pt>
                <c:pt idx="664">
                  <c:v>6.4000000000000001E-2</c:v>
                </c:pt>
                <c:pt idx="665">
                  <c:v>0.248</c:v>
                </c:pt>
                <c:pt idx="666">
                  <c:v>0.29399999999999998</c:v>
                </c:pt>
                <c:pt idx="667">
                  <c:v>3.7999999999999999E-2</c:v>
                </c:pt>
                <c:pt idx="668">
                  <c:v>0.25800000000000001</c:v>
                </c:pt>
                <c:pt idx="669">
                  <c:v>5.5E-2</c:v>
                </c:pt>
                <c:pt idx="670">
                  <c:v>0.90400000000000003</c:v>
                </c:pt>
                <c:pt idx="671">
                  <c:v>4.3999999999999997E-2</c:v>
                </c:pt>
                <c:pt idx="672">
                  <c:v>7.0999999999999994E-2</c:v>
                </c:pt>
                <c:pt idx="673">
                  <c:v>0</c:v>
                </c:pt>
                <c:pt idx="674">
                  <c:v>8.9999999999999993E-3</c:v>
                </c:pt>
                <c:pt idx="675">
                  <c:v>0.89</c:v>
                </c:pt>
                <c:pt idx="676">
                  <c:v>0.17299999999999999</c:v>
                </c:pt>
                <c:pt idx="677">
                  <c:v>0.53700000000000003</c:v>
                </c:pt>
                <c:pt idx="678">
                  <c:v>0.88700000000000001</c:v>
                </c:pt>
                <c:pt idx="679">
                  <c:v>1.7000000000000001E-2</c:v>
                </c:pt>
                <c:pt idx="680">
                  <c:v>0.35199999999999998</c:v>
                </c:pt>
                <c:pt idx="681">
                  <c:v>3.5000000000000003E-2</c:v>
                </c:pt>
                <c:pt idx="682">
                  <c:v>0.183</c:v>
                </c:pt>
                <c:pt idx="683">
                  <c:v>7.2999999999999995E-2</c:v>
                </c:pt>
                <c:pt idx="684">
                  <c:v>0.247</c:v>
                </c:pt>
                <c:pt idx="685">
                  <c:v>3.7999999999999999E-2</c:v>
                </c:pt>
                <c:pt idx="686">
                  <c:v>0.69</c:v>
                </c:pt>
                <c:pt idx="687">
                  <c:v>0.11799999999999999</c:v>
                </c:pt>
                <c:pt idx="688">
                  <c:v>0.97399999999999998</c:v>
                </c:pt>
                <c:pt idx="689">
                  <c:v>0.58699999999999997</c:v>
                </c:pt>
                <c:pt idx="690">
                  <c:v>9.0999999999999998E-2</c:v>
                </c:pt>
                <c:pt idx="691">
                  <c:v>0.27600000000000002</c:v>
                </c:pt>
                <c:pt idx="692">
                  <c:v>0.55000000000000004</c:v>
                </c:pt>
                <c:pt idx="693">
                  <c:v>0.14699999999999999</c:v>
                </c:pt>
                <c:pt idx="694">
                  <c:v>0</c:v>
                </c:pt>
                <c:pt idx="695">
                  <c:v>0.315</c:v>
                </c:pt>
                <c:pt idx="696">
                  <c:v>5.2999999999999999E-2</c:v>
                </c:pt>
                <c:pt idx="697">
                  <c:v>0</c:v>
                </c:pt>
                <c:pt idx="698">
                  <c:v>2.5999999999999999E-2</c:v>
                </c:pt>
                <c:pt idx="699">
                  <c:v>6.2E-2</c:v>
                </c:pt>
                <c:pt idx="700">
                  <c:v>7.4999999999999997E-2</c:v>
                </c:pt>
                <c:pt idx="701">
                  <c:v>1.7000000000000001E-2</c:v>
                </c:pt>
                <c:pt idx="702">
                  <c:v>0</c:v>
                </c:pt>
                <c:pt idx="703">
                  <c:v>6.0999999999999999E-2</c:v>
                </c:pt>
                <c:pt idx="704">
                  <c:v>0.104</c:v>
                </c:pt>
                <c:pt idx="705">
                  <c:v>0.01</c:v>
                </c:pt>
                <c:pt idx="706">
                  <c:v>0.27400000000000002</c:v>
                </c:pt>
                <c:pt idx="707">
                  <c:v>4.1000000000000002E-2</c:v>
                </c:pt>
                <c:pt idx="708">
                  <c:v>5.5E-2</c:v>
                </c:pt>
                <c:pt idx="709">
                  <c:v>0.104</c:v>
                </c:pt>
                <c:pt idx="710">
                  <c:v>0.36</c:v>
                </c:pt>
                <c:pt idx="711">
                  <c:v>0.72899999999999998</c:v>
                </c:pt>
                <c:pt idx="712">
                  <c:v>0</c:v>
                </c:pt>
                <c:pt idx="713">
                  <c:v>0.17299999999999999</c:v>
                </c:pt>
                <c:pt idx="714">
                  <c:v>0.13300000000000001</c:v>
                </c:pt>
                <c:pt idx="715">
                  <c:v>0.32600000000000001</c:v>
                </c:pt>
                <c:pt idx="716">
                  <c:v>0.45700000000000002</c:v>
                </c:pt>
                <c:pt idx="717">
                  <c:v>4.2999999999999997E-2</c:v>
                </c:pt>
                <c:pt idx="718">
                  <c:v>4.4999999999999998E-2</c:v>
                </c:pt>
                <c:pt idx="719">
                  <c:v>0.161</c:v>
                </c:pt>
                <c:pt idx="720">
                  <c:v>0.222</c:v>
                </c:pt>
                <c:pt idx="721">
                  <c:v>0</c:v>
                </c:pt>
                <c:pt idx="722">
                  <c:v>0.54100000000000004</c:v>
                </c:pt>
                <c:pt idx="723">
                  <c:v>3.3000000000000002E-2</c:v>
                </c:pt>
                <c:pt idx="724">
                  <c:v>1</c:v>
                </c:pt>
                <c:pt idx="725">
                  <c:v>0.438</c:v>
                </c:pt>
                <c:pt idx="726">
                  <c:v>0.17599999999999999</c:v>
                </c:pt>
                <c:pt idx="727">
                  <c:v>0.24199999999999999</c:v>
                </c:pt>
                <c:pt idx="728">
                  <c:v>0.245</c:v>
                </c:pt>
                <c:pt idx="729">
                  <c:v>7.0999999999999994E-2</c:v>
                </c:pt>
                <c:pt idx="730">
                  <c:v>4.9000000000000002E-2</c:v>
                </c:pt>
                <c:pt idx="731">
                  <c:v>0.109</c:v>
                </c:pt>
                <c:pt idx="732">
                  <c:v>0.50700000000000001</c:v>
                </c:pt>
                <c:pt idx="733">
                  <c:v>0.122</c:v>
                </c:pt>
                <c:pt idx="734">
                  <c:v>0.13300000000000001</c:v>
                </c:pt>
                <c:pt idx="735">
                  <c:v>0.18099999999999999</c:v>
                </c:pt>
                <c:pt idx="736">
                  <c:v>0.67300000000000004</c:v>
                </c:pt>
                <c:pt idx="737">
                  <c:v>0.35199999999999998</c:v>
                </c:pt>
                <c:pt idx="738">
                  <c:v>8.5999999999999993E-2</c:v>
                </c:pt>
                <c:pt idx="739">
                  <c:v>0.26300000000000001</c:v>
                </c:pt>
                <c:pt idx="740">
                  <c:v>6.0000000000000001E-3</c:v>
                </c:pt>
                <c:pt idx="741">
                  <c:v>4.2999999999999997E-2</c:v>
                </c:pt>
                <c:pt idx="742">
                  <c:v>0.183</c:v>
                </c:pt>
                <c:pt idx="743">
                  <c:v>0.219</c:v>
                </c:pt>
                <c:pt idx="744">
                  <c:v>2.1999999999999999E-2</c:v>
                </c:pt>
                <c:pt idx="745">
                  <c:v>0</c:v>
                </c:pt>
                <c:pt idx="746">
                  <c:v>0.21299999999999999</c:v>
                </c:pt>
                <c:pt idx="747">
                  <c:v>0</c:v>
                </c:pt>
                <c:pt idx="748">
                  <c:v>0.371</c:v>
                </c:pt>
                <c:pt idx="749">
                  <c:v>0</c:v>
                </c:pt>
                <c:pt idx="750">
                  <c:v>0.33300000000000002</c:v>
                </c:pt>
                <c:pt idx="751">
                  <c:v>0</c:v>
                </c:pt>
                <c:pt idx="752">
                  <c:v>0.58099999999999996</c:v>
                </c:pt>
                <c:pt idx="753">
                  <c:v>0</c:v>
                </c:pt>
                <c:pt idx="754">
                  <c:v>0.10199999999999999</c:v>
                </c:pt>
                <c:pt idx="755">
                  <c:v>0</c:v>
                </c:pt>
                <c:pt idx="756">
                  <c:v>9.0999999999999998E-2</c:v>
                </c:pt>
                <c:pt idx="757">
                  <c:v>7.6999999999999999E-2</c:v>
                </c:pt>
                <c:pt idx="758">
                  <c:v>0.374</c:v>
                </c:pt>
                <c:pt idx="759">
                  <c:v>0.93899999999999995</c:v>
                </c:pt>
                <c:pt idx="760">
                  <c:v>0.28699999999999998</c:v>
                </c:pt>
                <c:pt idx="761">
                  <c:v>6.0000000000000001E-3</c:v>
                </c:pt>
                <c:pt idx="762">
                  <c:v>5.6000000000000001E-2</c:v>
                </c:pt>
                <c:pt idx="763">
                  <c:v>0.32200000000000001</c:v>
                </c:pt>
                <c:pt idx="764">
                  <c:v>0.182</c:v>
                </c:pt>
                <c:pt idx="765">
                  <c:v>0.124</c:v>
                </c:pt>
                <c:pt idx="766">
                  <c:v>0.15</c:v>
                </c:pt>
                <c:pt idx="767">
                  <c:v>0.20799999999999999</c:v>
                </c:pt>
                <c:pt idx="768">
                  <c:v>0</c:v>
                </c:pt>
                <c:pt idx="769">
                  <c:v>1.9E-2</c:v>
                </c:pt>
                <c:pt idx="770">
                  <c:v>0</c:v>
                </c:pt>
                <c:pt idx="771">
                  <c:v>0.26500000000000001</c:v>
                </c:pt>
                <c:pt idx="772">
                  <c:v>2.4E-2</c:v>
                </c:pt>
                <c:pt idx="773">
                  <c:v>0</c:v>
                </c:pt>
                <c:pt idx="774">
                  <c:v>0.66700000000000004</c:v>
                </c:pt>
                <c:pt idx="775">
                  <c:v>7.2999999999999995E-2</c:v>
                </c:pt>
                <c:pt idx="776">
                  <c:v>3.9E-2</c:v>
                </c:pt>
                <c:pt idx="777">
                  <c:v>0.156</c:v>
                </c:pt>
                <c:pt idx="778">
                  <c:v>0.53100000000000003</c:v>
                </c:pt>
                <c:pt idx="779">
                  <c:v>0</c:v>
                </c:pt>
                <c:pt idx="780">
                  <c:v>0.54800000000000004</c:v>
                </c:pt>
                <c:pt idx="781">
                  <c:v>0.875</c:v>
                </c:pt>
                <c:pt idx="782">
                  <c:v>0.13600000000000001</c:v>
                </c:pt>
                <c:pt idx="783">
                  <c:v>0</c:v>
                </c:pt>
                <c:pt idx="784">
                  <c:v>0.8</c:v>
                </c:pt>
                <c:pt idx="785">
                  <c:v>0.38900000000000001</c:v>
                </c:pt>
                <c:pt idx="786">
                  <c:v>0.36499999999999999</c:v>
                </c:pt>
                <c:pt idx="787">
                  <c:v>0.11799999999999999</c:v>
                </c:pt>
                <c:pt idx="788">
                  <c:v>9.5000000000000001E-2</c:v>
                </c:pt>
                <c:pt idx="789">
                  <c:v>3.5999999999999997E-2</c:v>
                </c:pt>
                <c:pt idx="790">
                  <c:v>0.78800000000000003</c:v>
                </c:pt>
                <c:pt idx="791">
                  <c:v>0.127</c:v>
                </c:pt>
                <c:pt idx="792">
                  <c:v>0.128</c:v>
                </c:pt>
                <c:pt idx="793">
                  <c:v>0.14599999999999999</c:v>
                </c:pt>
                <c:pt idx="794">
                  <c:v>0.12</c:v>
                </c:pt>
                <c:pt idx="795">
                  <c:v>0</c:v>
                </c:pt>
                <c:pt idx="796">
                  <c:v>0.70399999999999996</c:v>
                </c:pt>
                <c:pt idx="797">
                  <c:v>0</c:v>
                </c:pt>
                <c:pt idx="798">
                  <c:v>0</c:v>
                </c:pt>
                <c:pt idx="799">
                  <c:v>0.29299999999999998</c:v>
                </c:pt>
                <c:pt idx="800">
                  <c:v>3.4000000000000002E-2</c:v>
                </c:pt>
                <c:pt idx="801">
                  <c:v>0.04</c:v>
                </c:pt>
                <c:pt idx="802">
                  <c:v>0.08</c:v>
                </c:pt>
                <c:pt idx="803">
                  <c:v>0.30399999999999999</c:v>
                </c:pt>
                <c:pt idx="804">
                  <c:v>0.19</c:v>
                </c:pt>
                <c:pt idx="805">
                  <c:v>0</c:v>
                </c:pt>
                <c:pt idx="806">
                  <c:v>0.371</c:v>
                </c:pt>
                <c:pt idx="807">
                  <c:v>6.2E-2</c:v>
                </c:pt>
                <c:pt idx="808">
                  <c:v>0.109</c:v>
                </c:pt>
                <c:pt idx="809">
                  <c:v>9.5000000000000001E-2</c:v>
                </c:pt>
                <c:pt idx="810">
                  <c:v>0.72699999999999998</c:v>
                </c:pt>
                <c:pt idx="811">
                  <c:v>0.186</c:v>
                </c:pt>
                <c:pt idx="812">
                  <c:v>0.36799999999999999</c:v>
                </c:pt>
                <c:pt idx="813">
                  <c:v>0</c:v>
                </c:pt>
                <c:pt idx="814">
                  <c:v>9.0999999999999998E-2</c:v>
                </c:pt>
                <c:pt idx="815">
                  <c:v>0.185</c:v>
                </c:pt>
                <c:pt idx="816">
                  <c:v>0.05</c:v>
                </c:pt>
                <c:pt idx="817">
                  <c:v>3.7999999999999999E-2</c:v>
                </c:pt>
                <c:pt idx="818">
                  <c:v>0.316</c:v>
                </c:pt>
                <c:pt idx="819">
                  <c:v>0.13500000000000001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0.24099999999999999</c:v>
                </c:pt>
                <c:pt idx="825">
                  <c:v>5.3999999999999999E-2</c:v>
                </c:pt>
                <c:pt idx="826">
                  <c:v>0.245</c:v>
                </c:pt>
                <c:pt idx="827">
                  <c:v>0.14399999999999999</c:v>
                </c:pt>
                <c:pt idx="828">
                  <c:v>3.2000000000000001E-2</c:v>
                </c:pt>
                <c:pt idx="829">
                  <c:v>0.34499999999999997</c:v>
                </c:pt>
                <c:pt idx="830">
                  <c:v>0.76900000000000002</c:v>
                </c:pt>
                <c:pt idx="831">
                  <c:v>0</c:v>
                </c:pt>
                <c:pt idx="832">
                  <c:v>0.125</c:v>
                </c:pt>
                <c:pt idx="833">
                  <c:v>0</c:v>
                </c:pt>
                <c:pt idx="834">
                  <c:v>0</c:v>
                </c:pt>
                <c:pt idx="835">
                  <c:v>0.93300000000000005</c:v>
                </c:pt>
                <c:pt idx="836">
                  <c:v>0.22700000000000001</c:v>
                </c:pt>
                <c:pt idx="837">
                  <c:v>0.14499999999999999</c:v>
                </c:pt>
                <c:pt idx="838">
                  <c:v>0.36399999999999999</c:v>
                </c:pt>
                <c:pt idx="839">
                  <c:v>0.375</c:v>
                </c:pt>
                <c:pt idx="840">
                  <c:v>0.442</c:v>
                </c:pt>
                <c:pt idx="841">
                  <c:v>0</c:v>
                </c:pt>
                <c:pt idx="842">
                  <c:v>4.3999999999999997E-2</c:v>
                </c:pt>
                <c:pt idx="843">
                  <c:v>0.33300000000000002</c:v>
                </c:pt>
                <c:pt idx="844">
                  <c:v>1</c:v>
                </c:pt>
                <c:pt idx="845">
                  <c:v>7.0999999999999994E-2</c:v>
                </c:pt>
                <c:pt idx="846">
                  <c:v>0</c:v>
                </c:pt>
                <c:pt idx="847">
                  <c:v>0</c:v>
                </c:pt>
                <c:pt idx="848">
                  <c:v>0.05</c:v>
                </c:pt>
                <c:pt idx="849">
                  <c:v>3.5999999999999997E-2</c:v>
                </c:pt>
                <c:pt idx="850">
                  <c:v>0.1</c:v>
                </c:pt>
                <c:pt idx="851">
                  <c:v>5.0999999999999997E-2</c:v>
                </c:pt>
                <c:pt idx="852">
                  <c:v>0</c:v>
                </c:pt>
                <c:pt idx="853">
                  <c:v>0.78400000000000003</c:v>
                </c:pt>
                <c:pt idx="854">
                  <c:v>0.5</c:v>
                </c:pt>
                <c:pt idx="855">
                  <c:v>2.4E-2</c:v>
                </c:pt>
                <c:pt idx="856">
                  <c:v>0.28599999999999998</c:v>
                </c:pt>
                <c:pt idx="857">
                  <c:v>0.66700000000000004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D3-4A76-9FE7-EDE209205921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'spammer_order - 副本'!$A$860:$A$1717</c:f>
              <c:numCache>
                <c:formatCode>General</c:formatCode>
                <c:ptCount val="858"/>
                <c:pt idx="0">
                  <c:v>859</c:v>
                </c:pt>
                <c:pt idx="1">
                  <c:v>860</c:v>
                </c:pt>
                <c:pt idx="2">
                  <c:v>861</c:v>
                </c:pt>
                <c:pt idx="3">
                  <c:v>862</c:v>
                </c:pt>
                <c:pt idx="4">
                  <c:v>863</c:v>
                </c:pt>
                <c:pt idx="5">
                  <c:v>864</c:v>
                </c:pt>
                <c:pt idx="6">
                  <c:v>865</c:v>
                </c:pt>
                <c:pt idx="7">
                  <c:v>866</c:v>
                </c:pt>
                <c:pt idx="8">
                  <c:v>867</c:v>
                </c:pt>
                <c:pt idx="9">
                  <c:v>868</c:v>
                </c:pt>
                <c:pt idx="10">
                  <c:v>869</c:v>
                </c:pt>
                <c:pt idx="11">
                  <c:v>870</c:v>
                </c:pt>
                <c:pt idx="12">
                  <c:v>871</c:v>
                </c:pt>
                <c:pt idx="13">
                  <c:v>872</c:v>
                </c:pt>
                <c:pt idx="14">
                  <c:v>873</c:v>
                </c:pt>
                <c:pt idx="15">
                  <c:v>874</c:v>
                </c:pt>
                <c:pt idx="16">
                  <c:v>875</c:v>
                </c:pt>
                <c:pt idx="17">
                  <c:v>876</c:v>
                </c:pt>
                <c:pt idx="18">
                  <c:v>877</c:v>
                </c:pt>
                <c:pt idx="19">
                  <c:v>878</c:v>
                </c:pt>
                <c:pt idx="20">
                  <c:v>879</c:v>
                </c:pt>
                <c:pt idx="21">
                  <c:v>880</c:v>
                </c:pt>
                <c:pt idx="22">
                  <c:v>881</c:v>
                </c:pt>
                <c:pt idx="23">
                  <c:v>882</c:v>
                </c:pt>
                <c:pt idx="24">
                  <c:v>883</c:v>
                </c:pt>
                <c:pt idx="25">
                  <c:v>884</c:v>
                </c:pt>
                <c:pt idx="26">
                  <c:v>885</c:v>
                </c:pt>
                <c:pt idx="27">
                  <c:v>886</c:v>
                </c:pt>
                <c:pt idx="28">
                  <c:v>887</c:v>
                </c:pt>
                <c:pt idx="29">
                  <c:v>888</c:v>
                </c:pt>
                <c:pt idx="30">
                  <c:v>889</c:v>
                </c:pt>
                <c:pt idx="31">
                  <c:v>890</c:v>
                </c:pt>
                <c:pt idx="32">
                  <c:v>891</c:v>
                </c:pt>
                <c:pt idx="33">
                  <c:v>892</c:v>
                </c:pt>
                <c:pt idx="34">
                  <c:v>893</c:v>
                </c:pt>
                <c:pt idx="35">
                  <c:v>894</c:v>
                </c:pt>
                <c:pt idx="36">
                  <c:v>895</c:v>
                </c:pt>
                <c:pt idx="37">
                  <c:v>896</c:v>
                </c:pt>
                <c:pt idx="38">
                  <c:v>897</c:v>
                </c:pt>
                <c:pt idx="39">
                  <c:v>898</c:v>
                </c:pt>
                <c:pt idx="40">
                  <c:v>899</c:v>
                </c:pt>
                <c:pt idx="41">
                  <c:v>900</c:v>
                </c:pt>
                <c:pt idx="42">
                  <c:v>901</c:v>
                </c:pt>
                <c:pt idx="43">
                  <c:v>902</c:v>
                </c:pt>
                <c:pt idx="44">
                  <c:v>903</c:v>
                </c:pt>
                <c:pt idx="45">
                  <c:v>904</c:v>
                </c:pt>
                <c:pt idx="46">
                  <c:v>905</c:v>
                </c:pt>
                <c:pt idx="47">
                  <c:v>906</c:v>
                </c:pt>
                <c:pt idx="48">
                  <c:v>907</c:v>
                </c:pt>
                <c:pt idx="49">
                  <c:v>908</c:v>
                </c:pt>
                <c:pt idx="50">
                  <c:v>909</c:v>
                </c:pt>
                <c:pt idx="51">
                  <c:v>910</c:v>
                </c:pt>
                <c:pt idx="52">
                  <c:v>911</c:v>
                </c:pt>
                <c:pt idx="53">
                  <c:v>912</c:v>
                </c:pt>
                <c:pt idx="54">
                  <c:v>913</c:v>
                </c:pt>
                <c:pt idx="55">
                  <c:v>914</c:v>
                </c:pt>
                <c:pt idx="56">
                  <c:v>915</c:v>
                </c:pt>
                <c:pt idx="57">
                  <c:v>916</c:v>
                </c:pt>
                <c:pt idx="58">
                  <c:v>917</c:v>
                </c:pt>
                <c:pt idx="59">
                  <c:v>918</c:v>
                </c:pt>
                <c:pt idx="60">
                  <c:v>919</c:v>
                </c:pt>
                <c:pt idx="61">
                  <c:v>920</c:v>
                </c:pt>
                <c:pt idx="62">
                  <c:v>921</c:v>
                </c:pt>
                <c:pt idx="63">
                  <c:v>922</c:v>
                </c:pt>
                <c:pt idx="64">
                  <c:v>923</c:v>
                </c:pt>
                <c:pt idx="65">
                  <c:v>924</c:v>
                </c:pt>
                <c:pt idx="66">
                  <c:v>925</c:v>
                </c:pt>
                <c:pt idx="67">
                  <c:v>926</c:v>
                </c:pt>
                <c:pt idx="68">
                  <c:v>927</c:v>
                </c:pt>
                <c:pt idx="69">
                  <c:v>928</c:v>
                </c:pt>
                <c:pt idx="70">
                  <c:v>929</c:v>
                </c:pt>
                <c:pt idx="71">
                  <c:v>930</c:v>
                </c:pt>
                <c:pt idx="72">
                  <c:v>931</c:v>
                </c:pt>
                <c:pt idx="73">
                  <c:v>932</c:v>
                </c:pt>
                <c:pt idx="74">
                  <c:v>933</c:v>
                </c:pt>
                <c:pt idx="75">
                  <c:v>934</c:v>
                </c:pt>
                <c:pt idx="76">
                  <c:v>935</c:v>
                </c:pt>
                <c:pt idx="77">
                  <c:v>936</c:v>
                </c:pt>
                <c:pt idx="78">
                  <c:v>937</c:v>
                </c:pt>
                <c:pt idx="79">
                  <c:v>938</c:v>
                </c:pt>
                <c:pt idx="80">
                  <c:v>939</c:v>
                </c:pt>
                <c:pt idx="81">
                  <c:v>940</c:v>
                </c:pt>
                <c:pt idx="82">
                  <c:v>941</c:v>
                </c:pt>
                <c:pt idx="83">
                  <c:v>942</c:v>
                </c:pt>
                <c:pt idx="84">
                  <c:v>943</c:v>
                </c:pt>
                <c:pt idx="85">
                  <c:v>944</c:v>
                </c:pt>
                <c:pt idx="86">
                  <c:v>945</c:v>
                </c:pt>
                <c:pt idx="87">
                  <c:v>946</c:v>
                </c:pt>
                <c:pt idx="88">
                  <c:v>947</c:v>
                </c:pt>
                <c:pt idx="89">
                  <c:v>948</c:v>
                </c:pt>
                <c:pt idx="90">
                  <c:v>949</c:v>
                </c:pt>
                <c:pt idx="91">
                  <c:v>950</c:v>
                </c:pt>
                <c:pt idx="92">
                  <c:v>951</c:v>
                </c:pt>
                <c:pt idx="93">
                  <c:v>952</c:v>
                </c:pt>
                <c:pt idx="94">
                  <c:v>953</c:v>
                </c:pt>
                <c:pt idx="95">
                  <c:v>954</c:v>
                </c:pt>
                <c:pt idx="96">
                  <c:v>955</c:v>
                </c:pt>
                <c:pt idx="97">
                  <c:v>956</c:v>
                </c:pt>
                <c:pt idx="98">
                  <c:v>957</c:v>
                </c:pt>
                <c:pt idx="99">
                  <c:v>958</c:v>
                </c:pt>
                <c:pt idx="100">
                  <c:v>959</c:v>
                </c:pt>
                <c:pt idx="101">
                  <c:v>960</c:v>
                </c:pt>
                <c:pt idx="102">
                  <c:v>961</c:v>
                </c:pt>
                <c:pt idx="103">
                  <c:v>962</c:v>
                </c:pt>
                <c:pt idx="104">
                  <c:v>963</c:v>
                </c:pt>
                <c:pt idx="105">
                  <c:v>964</c:v>
                </c:pt>
                <c:pt idx="106">
                  <c:v>965</c:v>
                </c:pt>
                <c:pt idx="107">
                  <c:v>966</c:v>
                </c:pt>
                <c:pt idx="108">
                  <c:v>967</c:v>
                </c:pt>
                <c:pt idx="109">
                  <c:v>968</c:v>
                </c:pt>
                <c:pt idx="110">
                  <c:v>969</c:v>
                </c:pt>
                <c:pt idx="111">
                  <c:v>970</c:v>
                </c:pt>
                <c:pt idx="112">
                  <c:v>971</c:v>
                </c:pt>
                <c:pt idx="113">
                  <c:v>972</c:v>
                </c:pt>
                <c:pt idx="114">
                  <c:v>973</c:v>
                </c:pt>
                <c:pt idx="115">
                  <c:v>974</c:v>
                </c:pt>
                <c:pt idx="116">
                  <c:v>975</c:v>
                </c:pt>
                <c:pt idx="117">
                  <c:v>976</c:v>
                </c:pt>
                <c:pt idx="118">
                  <c:v>977</c:v>
                </c:pt>
                <c:pt idx="119">
                  <c:v>978</c:v>
                </c:pt>
                <c:pt idx="120">
                  <c:v>979</c:v>
                </c:pt>
                <c:pt idx="121">
                  <c:v>980</c:v>
                </c:pt>
                <c:pt idx="122">
                  <c:v>981</c:v>
                </c:pt>
                <c:pt idx="123">
                  <c:v>982</c:v>
                </c:pt>
                <c:pt idx="124">
                  <c:v>983</c:v>
                </c:pt>
                <c:pt idx="125">
                  <c:v>984</c:v>
                </c:pt>
                <c:pt idx="126">
                  <c:v>985</c:v>
                </c:pt>
                <c:pt idx="127">
                  <c:v>986</c:v>
                </c:pt>
                <c:pt idx="128">
                  <c:v>987</c:v>
                </c:pt>
                <c:pt idx="129">
                  <c:v>988</c:v>
                </c:pt>
                <c:pt idx="130">
                  <c:v>989</c:v>
                </c:pt>
                <c:pt idx="131">
                  <c:v>990</c:v>
                </c:pt>
                <c:pt idx="132">
                  <c:v>991</c:v>
                </c:pt>
                <c:pt idx="133">
                  <c:v>992</c:v>
                </c:pt>
                <c:pt idx="134">
                  <c:v>993</c:v>
                </c:pt>
                <c:pt idx="135">
                  <c:v>994</c:v>
                </c:pt>
                <c:pt idx="136">
                  <c:v>995</c:v>
                </c:pt>
                <c:pt idx="137">
                  <c:v>996</c:v>
                </c:pt>
                <c:pt idx="138">
                  <c:v>997</c:v>
                </c:pt>
                <c:pt idx="139">
                  <c:v>998</c:v>
                </c:pt>
                <c:pt idx="140">
                  <c:v>999</c:v>
                </c:pt>
                <c:pt idx="141">
                  <c:v>1000</c:v>
                </c:pt>
                <c:pt idx="142">
                  <c:v>1001</c:v>
                </c:pt>
                <c:pt idx="143">
                  <c:v>1002</c:v>
                </c:pt>
                <c:pt idx="144">
                  <c:v>1003</c:v>
                </c:pt>
                <c:pt idx="145">
                  <c:v>1004</c:v>
                </c:pt>
                <c:pt idx="146">
                  <c:v>1005</c:v>
                </c:pt>
                <c:pt idx="147">
                  <c:v>1006</c:v>
                </c:pt>
                <c:pt idx="148">
                  <c:v>1007</c:v>
                </c:pt>
                <c:pt idx="149">
                  <c:v>1008</c:v>
                </c:pt>
                <c:pt idx="150">
                  <c:v>1009</c:v>
                </c:pt>
                <c:pt idx="151">
                  <c:v>1010</c:v>
                </c:pt>
                <c:pt idx="152">
                  <c:v>1011</c:v>
                </c:pt>
                <c:pt idx="153">
                  <c:v>1012</c:v>
                </c:pt>
                <c:pt idx="154">
                  <c:v>1013</c:v>
                </c:pt>
                <c:pt idx="155">
                  <c:v>1014</c:v>
                </c:pt>
                <c:pt idx="156">
                  <c:v>1015</c:v>
                </c:pt>
                <c:pt idx="157">
                  <c:v>1016</c:v>
                </c:pt>
                <c:pt idx="158">
                  <c:v>1017</c:v>
                </c:pt>
                <c:pt idx="159">
                  <c:v>1018</c:v>
                </c:pt>
                <c:pt idx="160">
                  <c:v>1019</c:v>
                </c:pt>
                <c:pt idx="161">
                  <c:v>1020</c:v>
                </c:pt>
                <c:pt idx="162">
                  <c:v>1021</c:v>
                </c:pt>
                <c:pt idx="163">
                  <c:v>1022</c:v>
                </c:pt>
                <c:pt idx="164">
                  <c:v>1023</c:v>
                </c:pt>
                <c:pt idx="165">
                  <c:v>1024</c:v>
                </c:pt>
                <c:pt idx="166">
                  <c:v>1025</c:v>
                </c:pt>
                <c:pt idx="167">
                  <c:v>1026</c:v>
                </c:pt>
                <c:pt idx="168">
                  <c:v>1027</c:v>
                </c:pt>
                <c:pt idx="169">
                  <c:v>1028</c:v>
                </c:pt>
                <c:pt idx="170">
                  <c:v>1029</c:v>
                </c:pt>
                <c:pt idx="171">
                  <c:v>1030</c:v>
                </c:pt>
                <c:pt idx="172">
                  <c:v>1031</c:v>
                </c:pt>
                <c:pt idx="173">
                  <c:v>1032</c:v>
                </c:pt>
                <c:pt idx="174">
                  <c:v>1033</c:v>
                </c:pt>
                <c:pt idx="175">
                  <c:v>1034</c:v>
                </c:pt>
                <c:pt idx="176">
                  <c:v>1035</c:v>
                </c:pt>
                <c:pt idx="177">
                  <c:v>1036</c:v>
                </c:pt>
                <c:pt idx="178">
                  <c:v>1037</c:v>
                </c:pt>
                <c:pt idx="179">
                  <c:v>1038</c:v>
                </c:pt>
                <c:pt idx="180">
                  <c:v>1039</c:v>
                </c:pt>
                <c:pt idx="181">
                  <c:v>1040</c:v>
                </c:pt>
                <c:pt idx="182">
                  <c:v>1041</c:v>
                </c:pt>
                <c:pt idx="183">
                  <c:v>1042</c:v>
                </c:pt>
                <c:pt idx="184">
                  <c:v>1043</c:v>
                </c:pt>
                <c:pt idx="185">
                  <c:v>1044</c:v>
                </c:pt>
                <c:pt idx="186">
                  <c:v>1045</c:v>
                </c:pt>
                <c:pt idx="187">
                  <c:v>1046</c:v>
                </c:pt>
                <c:pt idx="188">
                  <c:v>1047</c:v>
                </c:pt>
                <c:pt idx="189">
                  <c:v>1048</c:v>
                </c:pt>
                <c:pt idx="190">
                  <c:v>1049</c:v>
                </c:pt>
                <c:pt idx="191">
                  <c:v>1050</c:v>
                </c:pt>
                <c:pt idx="192">
                  <c:v>1051</c:v>
                </c:pt>
                <c:pt idx="193">
                  <c:v>1052</c:v>
                </c:pt>
                <c:pt idx="194">
                  <c:v>1053</c:v>
                </c:pt>
                <c:pt idx="195">
                  <c:v>1054</c:v>
                </c:pt>
                <c:pt idx="196">
                  <c:v>1055</c:v>
                </c:pt>
                <c:pt idx="197">
                  <c:v>1056</c:v>
                </c:pt>
                <c:pt idx="198">
                  <c:v>1057</c:v>
                </c:pt>
                <c:pt idx="199">
                  <c:v>1058</c:v>
                </c:pt>
                <c:pt idx="200">
                  <c:v>1059</c:v>
                </c:pt>
                <c:pt idx="201">
                  <c:v>1060</c:v>
                </c:pt>
                <c:pt idx="202">
                  <c:v>1061</c:v>
                </c:pt>
                <c:pt idx="203">
                  <c:v>1062</c:v>
                </c:pt>
                <c:pt idx="204">
                  <c:v>1063</c:v>
                </c:pt>
                <c:pt idx="205">
                  <c:v>1064</c:v>
                </c:pt>
                <c:pt idx="206">
                  <c:v>1065</c:v>
                </c:pt>
                <c:pt idx="207">
                  <c:v>1066</c:v>
                </c:pt>
                <c:pt idx="208">
                  <c:v>1067</c:v>
                </c:pt>
                <c:pt idx="209">
                  <c:v>1068</c:v>
                </c:pt>
                <c:pt idx="210">
                  <c:v>1069</c:v>
                </c:pt>
                <c:pt idx="211">
                  <c:v>1070</c:v>
                </c:pt>
                <c:pt idx="212">
                  <c:v>1071</c:v>
                </c:pt>
                <c:pt idx="213">
                  <c:v>1072</c:v>
                </c:pt>
                <c:pt idx="214">
                  <c:v>1073</c:v>
                </c:pt>
                <c:pt idx="215">
                  <c:v>1074</c:v>
                </c:pt>
                <c:pt idx="216">
                  <c:v>1075</c:v>
                </c:pt>
                <c:pt idx="217">
                  <c:v>1076</c:v>
                </c:pt>
                <c:pt idx="218">
                  <c:v>1077</c:v>
                </c:pt>
                <c:pt idx="219">
                  <c:v>1078</c:v>
                </c:pt>
                <c:pt idx="220">
                  <c:v>1079</c:v>
                </c:pt>
                <c:pt idx="221">
                  <c:v>1080</c:v>
                </c:pt>
                <c:pt idx="222">
                  <c:v>1081</c:v>
                </c:pt>
                <c:pt idx="223">
                  <c:v>1082</c:v>
                </c:pt>
                <c:pt idx="224">
                  <c:v>1083</c:v>
                </c:pt>
                <c:pt idx="225">
                  <c:v>1084</c:v>
                </c:pt>
                <c:pt idx="226">
                  <c:v>1085</c:v>
                </c:pt>
                <c:pt idx="227">
                  <c:v>1086</c:v>
                </c:pt>
                <c:pt idx="228">
                  <c:v>1087</c:v>
                </c:pt>
                <c:pt idx="229">
                  <c:v>1088</c:v>
                </c:pt>
                <c:pt idx="230">
                  <c:v>1089</c:v>
                </c:pt>
                <c:pt idx="231">
                  <c:v>1090</c:v>
                </c:pt>
                <c:pt idx="232">
                  <c:v>1091</c:v>
                </c:pt>
                <c:pt idx="233">
                  <c:v>1092</c:v>
                </c:pt>
                <c:pt idx="234">
                  <c:v>1093</c:v>
                </c:pt>
                <c:pt idx="235">
                  <c:v>1094</c:v>
                </c:pt>
                <c:pt idx="236">
                  <c:v>1095</c:v>
                </c:pt>
                <c:pt idx="237">
                  <c:v>1096</c:v>
                </c:pt>
                <c:pt idx="238">
                  <c:v>1097</c:v>
                </c:pt>
                <c:pt idx="239">
                  <c:v>1098</c:v>
                </c:pt>
                <c:pt idx="240">
                  <c:v>1099</c:v>
                </c:pt>
                <c:pt idx="241">
                  <c:v>1100</c:v>
                </c:pt>
                <c:pt idx="242">
                  <c:v>1101</c:v>
                </c:pt>
                <c:pt idx="243">
                  <c:v>1102</c:v>
                </c:pt>
                <c:pt idx="244">
                  <c:v>1103</c:v>
                </c:pt>
                <c:pt idx="245">
                  <c:v>1104</c:v>
                </c:pt>
                <c:pt idx="246">
                  <c:v>1105</c:v>
                </c:pt>
                <c:pt idx="247">
                  <c:v>1106</c:v>
                </c:pt>
                <c:pt idx="248">
                  <c:v>1107</c:v>
                </c:pt>
                <c:pt idx="249">
                  <c:v>1108</c:v>
                </c:pt>
                <c:pt idx="250">
                  <c:v>1109</c:v>
                </c:pt>
                <c:pt idx="251">
                  <c:v>1110</c:v>
                </c:pt>
                <c:pt idx="252">
                  <c:v>1111</c:v>
                </c:pt>
                <c:pt idx="253">
                  <c:v>1112</c:v>
                </c:pt>
                <c:pt idx="254">
                  <c:v>1113</c:v>
                </c:pt>
                <c:pt idx="255">
                  <c:v>1114</c:v>
                </c:pt>
                <c:pt idx="256">
                  <c:v>1115</c:v>
                </c:pt>
                <c:pt idx="257">
                  <c:v>1116</c:v>
                </c:pt>
                <c:pt idx="258">
                  <c:v>1117</c:v>
                </c:pt>
                <c:pt idx="259">
                  <c:v>1118</c:v>
                </c:pt>
                <c:pt idx="260">
                  <c:v>1119</c:v>
                </c:pt>
                <c:pt idx="261">
                  <c:v>1120</c:v>
                </c:pt>
                <c:pt idx="262">
                  <c:v>1121</c:v>
                </c:pt>
                <c:pt idx="263">
                  <c:v>1122</c:v>
                </c:pt>
                <c:pt idx="264">
                  <c:v>1123</c:v>
                </c:pt>
                <c:pt idx="265">
                  <c:v>1124</c:v>
                </c:pt>
                <c:pt idx="266">
                  <c:v>1125</c:v>
                </c:pt>
                <c:pt idx="267">
                  <c:v>1126</c:v>
                </c:pt>
                <c:pt idx="268">
                  <c:v>1127</c:v>
                </c:pt>
                <c:pt idx="269">
                  <c:v>1128</c:v>
                </c:pt>
                <c:pt idx="270">
                  <c:v>1129</c:v>
                </c:pt>
                <c:pt idx="271">
                  <c:v>1130</c:v>
                </c:pt>
                <c:pt idx="272">
                  <c:v>1131</c:v>
                </c:pt>
                <c:pt idx="273">
                  <c:v>1132</c:v>
                </c:pt>
                <c:pt idx="274">
                  <c:v>1133</c:v>
                </c:pt>
                <c:pt idx="275">
                  <c:v>1134</c:v>
                </c:pt>
                <c:pt idx="276">
                  <c:v>1135</c:v>
                </c:pt>
                <c:pt idx="277">
                  <c:v>1136</c:v>
                </c:pt>
                <c:pt idx="278">
                  <c:v>1137</c:v>
                </c:pt>
                <c:pt idx="279">
                  <c:v>1138</c:v>
                </c:pt>
                <c:pt idx="280">
                  <c:v>1139</c:v>
                </c:pt>
                <c:pt idx="281">
                  <c:v>1140</c:v>
                </c:pt>
                <c:pt idx="282">
                  <c:v>1141</c:v>
                </c:pt>
                <c:pt idx="283">
                  <c:v>1142</c:v>
                </c:pt>
                <c:pt idx="284">
                  <c:v>1143</c:v>
                </c:pt>
                <c:pt idx="285">
                  <c:v>1144</c:v>
                </c:pt>
                <c:pt idx="286">
                  <c:v>1145</c:v>
                </c:pt>
                <c:pt idx="287">
                  <c:v>1146</c:v>
                </c:pt>
                <c:pt idx="288">
                  <c:v>1147</c:v>
                </c:pt>
                <c:pt idx="289">
                  <c:v>1148</c:v>
                </c:pt>
                <c:pt idx="290">
                  <c:v>1149</c:v>
                </c:pt>
                <c:pt idx="291">
                  <c:v>1150</c:v>
                </c:pt>
                <c:pt idx="292">
                  <c:v>1151</c:v>
                </c:pt>
                <c:pt idx="293">
                  <c:v>1152</c:v>
                </c:pt>
                <c:pt idx="294">
                  <c:v>1153</c:v>
                </c:pt>
                <c:pt idx="295">
                  <c:v>1154</c:v>
                </c:pt>
                <c:pt idx="296">
                  <c:v>1155</c:v>
                </c:pt>
                <c:pt idx="297">
                  <c:v>1156</c:v>
                </c:pt>
                <c:pt idx="298">
                  <c:v>1157</c:v>
                </c:pt>
                <c:pt idx="299">
                  <c:v>1158</c:v>
                </c:pt>
                <c:pt idx="300">
                  <c:v>1159</c:v>
                </c:pt>
                <c:pt idx="301">
                  <c:v>1160</c:v>
                </c:pt>
                <c:pt idx="302">
                  <c:v>1161</c:v>
                </c:pt>
                <c:pt idx="303">
                  <c:v>1162</c:v>
                </c:pt>
                <c:pt idx="304">
                  <c:v>1163</c:v>
                </c:pt>
                <c:pt idx="305">
                  <c:v>1164</c:v>
                </c:pt>
                <c:pt idx="306">
                  <c:v>1165</c:v>
                </c:pt>
                <c:pt idx="307">
                  <c:v>1166</c:v>
                </c:pt>
                <c:pt idx="308">
                  <c:v>1167</c:v>
                </c:pt>
                <c:pt idx="309">
                  <c:v>1168</c:v>
                </c:pt>
                <c:pt idx="310">
                  <c:v>1169</c:v>
                </c:pt>
                <c:pt idx="311">
                  <c:v>1170</c:v>
                </c:pt>
                <c:pt idx="312">
                  <c:v>1171</c:v>
                </c:pt>
                <c:pt idx="313">
                  <c:v>1172</c:v>
                </c:pt>
                <c:pt idx="314">
                  <c:v>1173</c:v>
                </c:pt>
                <c:pt idx="315">
                  <c:v>1174</c:v>
                </c:pt>
                <c:pt idx="316">
                  <c:v>1175</c:v>
                </c:pt>
                <c:pt idx="317">
                  <c:v>1176</c:v>
                </c:pt>
                <c:pt idx="318">
                  <c:v>1177</c:v>
                </c:pt>
                <c:pt idx="319">
                  <c:v>1178</c:v>
                </c:pt>
                <c:pt idx="320">
                  <c:v>1179</c:v>
                </c:pt>
                <c:pt idx="321">
                  <c:v>1180</c:v>
                </c:pt>
                <c:pt idx="322">
                  <c:v>1181</c:v>
                </c:pt>
                <c:pt idx="323">
                  <c:v>1182</c:v>
                </c:pt>
                <c:pt idx="324">
                  <c:v>1183</c:v>
                </c:pt>
                <c:pt idx="325">
                  <c:v>1184</c:v>
                </c:pt>
                <c:pt idx="326">
                  <c:v>1185</c:v>
                </c:pt>
                <c:pt idx="327">
                  <c:v>1186</c:v>
                </c:pt>
                <c:pt idx="328">
                  <c:v>1187</c:v>
                </c:pt>
                <c:pt idx="329">
                  <c:v>1188</c:v>
                </c:pt>
                <c:pt idx="330">
                  <c:v>1189</c:v>
                </c:pt>
                <c:pt idx="331">
                  <c:v>1190</c:v>
                </c:pt>
                <c:pt idx="332">
                  <c:v>1191</c:v>
                </c:pt>
                <c:pt idx="333">
                  <c:v>1192</c:v>
                </c:pt>
                <c:pt idx="334">
                  <c:v>1193</c:v>
                </c:pt>
                <c:pt idx="335">
                  <c:v>1194</c:v>
                </c:pt>
                <c:pt idx="336">
                  <c:v>1195</c:v>
                </c:pt>
                <c:pt idx="337">
                  <c:v>1196</c:v>
                </c:pt>
                <c:pt idx="338">
                  <c:v>1197</c:v>
                </c:pt>
                <c:pt idx="339">
                  <c:v>1198</c:v>
                </c:pt>
                <c:pt idx="340">
                  <c:v>1199</c:v>
                </c:pt>
                <c:pt idx="341">
                  <c:v>1200</c:v>
                </c:pt>
                <c:pt idx="342">
                  <c:v>1201</c:v>
                </c:pt>
                <c:pt idx="343">
                  <c:v>1202</c:v>
                </c:pt>
                <c:pt idx="344">
                  <c:v>1203</c:v>
                </c:pt>
                <c:pt idx="345">
                  <c:v>1204</c:v>
                </c:pt>
                <c:pt idx="346">
                  <c:v>1205</c:v>
                </c:pt>
                <c:pt idx="347">
                  <c:v>1206</c:v>
                </c:pt>
                <c:pt idx="348">
                  <c:v>1207</c:v>
                </c:pt>
                <c:pt idx="349">
                  <c:v>1208</c:v>
                </c:pt>
                <c:pt idx="350">
                  <c:v>1209</c:v>
                </c:pt>
                <c:pt idx="351">
                  <c:v>1210</c:v>
                </c:pt>
                <c:pt idx="352">
                  <c:v>1211</c:v>
                </c:pt>
                <c:pt idx="353">
                  <c:v>1212</c:v>
                </c:pt>
                <c:pt idx="354">
                  <c:v>1213</c:v>
                </c:pt>
                <c:pt idx="355">
                  <c:v>1214</c:v>
                </c:pt>
                <c:pt idx="356">
                  <c:v>1215</c:v>
                </c:pt>
                <c:pt idx="357">
                  <c:v>1216</c:v>
                </c:pt>
                <c:pt idx="358">
                  <c:v>1217</c:v>
                </c:pt>
                <c:pt idx="359">
                  <c:v>1218</c:v>
                </c:pt>
                <c:pt idx="360">
                  <c:v>1219</c:v>
                </c:pt>
                <c:pt idx="361">
                  <c:v>1220</c:v>
                </c:pt>
                <c:pt idx="362">
                  <c:v>1221</c:v>
                </c:pt>
                <c:pt idx="363">
                  <c:v>1222</c:v>
                </c:pt>
                <c:pt idx="364">
                  <c:v>1223</c:v>
                </c:pt>
                <c:pt idx="365">
                  <c:v>1224</c:v>
                </c:pt>
                <c:pt idx="366">
                  <c:v>1225</c:v>
                </c:pt>
                <c:pt idx="367">
                  <c:v>1226</c:v>
                </c:pt>
                <c:pt idx="368">
                  <c:v>1227</c:v>
                </c:pt>
                <c:pt idx="369">
                  <c:v>1228</c:v>
                </c:pt>
                <c:pt idx="370">
                  <c:v>1229</c:v>
                </c:pt>
                <c:pt idx="371">
                  <c:v>1230</c:v>
                </c:pt>
                <c:pt idx="372">
                  <c:v>1231</c:v>
                </c:pt>
                <c:pt idx="373">
                  <c:v>1232</c:v>
                </c:pt>
                <c:pt idx="374">
                  <c:v>1233</c:v>
                </c:pt>
                <c:pt idx="375">
                  <c:v>1234</c:v>
                </c:pt>
                <c:pt idx="376">
                  <c:v>1235</c:v>
                </c:pt>
                <c:pt idx="377">
                  <c:v>1236</c:v>
                </c:pt>
                <c:pt idx="378">
                  <c:v>1237</c:v>
                </c:pt>
                <c:pt idx="379">
                  <c:v>1238</c:v>
                </c:pt>
                <c:pt idx="380">
                  <c:v>1239</c:v>
                </c:pt>
                <c:pt idx="381">
                  <c:v>1240</c:v>
                </c:pt>
                <c:pt idx="382">
                  <c:v>1241</c:v>
                </c:pt>
                <c:pt idx="383">
                  <c:v>1242</c:v>
                </c:pt>
                <c:pt idx="384">
                  <c:v>1243</c:v>
                </c:pt>
                <c:pt idx="385">
                  <c:v>1244</c:v>
                </c:pt>
                <c:pt idx="386">
                  <c:v>1245</c:v>
                </c:pt>
                <c:pt idx="387">
                  <c:v>1246</c:v>
                </c:pt>
                <c:pt idx="388">
                  <c:v>1247</c:v>
                </c:pt>
                <c:pt idx="389">
                  <c:v>1248</c:v>
                </c:pt>
                <c:pt idx="390">
                  <c:v>1249</c:v>
                </c:pt>
                <c:pt idx="391">
                  <c:v>1250</c:v>
                </c:pt>
                <c:pt idx="392">
                  <c:v>1251</c:v>
                </c:pt>
                <c:pt idx="393">
                  <c:v>1252</c:v>
                </c:pt>
                <c:pt idx="394">
                  <c:v>1253</c:v>
                </c:pt>
                <c:pt idx="395">
                  <c:v>1254</c:v>
                </c:pt>
                <c:pt idx="396">
                  <c:v>1255</c:v>
                </c:pt>
                <c:pt idx="397">
                  <c:v>1256</c:v>
                </c:pt>
                <c:pt idx="398">
                  <c:v>1257</c:v>
                </c:pt>
                <c:pt idx="399">
                  <c:v>1258</c:v>
                </c:pt>
                <c:pt idx="400">
                  <c:v>1259</c:v>
                </c:pt>
                <c:pt idx="401">
                  <c:v>1260</c:v>
                </c:pt>
                <c:pt idx="402">
                  <c:v>1261</c:v>
                </c:pt>
                <c:pt idx="403">
                  <c:v>1262</c:v>
                </c:pt>
                <c:pt idx="404">
                  <c:v>1263</c:v>
                </c:pt>
                <c:pt idx="405">
                  <c:v>1264</c:v>
                </c:pt>
                <c:pt idx="406">
                  <c:v>1265</c:v>
                </c:pt>
                <c:pt idx="407">
                  <c:v>1266</c:v>
                </c:pt>
                <c:pt idx="408">
                  <c:v>1267</c:v>
                </c:pt>
                <c:pt idx="409">
                  <c:v>1268</c:v>
                </c:pt>
                <c:pt idx="410">
                  <c:v>1269</c:v>
                </c:pt>
                <c:pt idx="411">
                  <c:v>1270</c:v>
                </c:pt>
                <c:pt idx="412">
                  <c:v>1271</c:v>
                </c:pt>
                <c:pt idx="413">
                  <c:v>1272</c:v>
                </c:pt>
                <c:pt idx="414">
                  <c:v>1273</c:v>
                </c:pt>
                <c:pt idx="415">
                  <c:v>1274</c:v>
                </c:pt>
                <c:pt idx="416">
                  <c:v>1275</c:v>
                </c:pt>
                <c:pt idx="417">
                  <c:v>1276</c:v>
                </c:pt>
                <c:pt idx="418">
                  <c:v>1277</c:v>
                </c:pt>
                <c:pt idx="419">
                  <c:v>1278</c:v>
                </c:pt>
                <c:pt idx="420">
                  <c:v>1279</c:v>
                </c:pt>
                <c:pt idx="421">
                  <c:v>1280</c:v>
                </c:pt>
                <c:pt idx="422">
                  <c:v>1281</c:v>
                </c:pt>
                <c:pt idx="423">
                  <c:v>1282</c:v>
                </c:pt>
                <c:pt idx="424">
                  <c:v>1283</c:v>
                </c:pt>
                <c:pt idx="425">
                  <c:v>1284</c:v>
                </c:pt>
                <c:pt idx="426">
                  <c:v>1285</c:v>
                </c:pt>
                <c:pt idx="427">
                  <c:v>1286</c:v>
                </c:pt>
                <c:pt idx="428">
                  <c:v>1287</c:v>
                </c:pt>
                <c:pt idx="429">
                  <c:v>1288</c:v>
                </c:pt>
                <c:pt idx="430">
                  <c:v>1289</c:v>
                </c:pt>
                <c:pt idx="431">
                  <c:v>1290</c:v>
                </c:pt>
                <c:pt idx="432">
                  <c:v>1291</c:v>
                </c:pt>
                <c:pt idx="433">
                  <c:v>1292</c:v>
                </c:pt>
                <c:pt idx="434">
                  <c:v>1293</c:v>
                </c:pt>
                <c:pt idx="435">
                  <c:v>1294</c:v>
                </c:pt>
                <c:pt idx="436">
                  <c:v>1295</c:v>
                </c:pt>
                <c:pt idx="437">
                  <c:v>1296</c:v>
                </c:pt>
                <c:pt idx="438">
                  <c:v>1297</c:v>
                </c:pt>
                <c:pt idx="439">
                  <c:v>1298</c:v>
                </c:pt>
                <c:pt idx="440">
                  <c:v>1299</c:v>
                </c:pt>
                <c:pt idx="441">
                  <c:v>1300</c:v>
                </c:pt>
                <c:pt idx="442">
                  <c:v>1301</c:v>
                </c:pt>
                <c:pt idx="443">
                  <c:v>1302</c:v>
                </c:pt>
                <c:pt idx="444">
                  <c:v>1303</c:v>
                </c:pt>
                <c:pt idx="445">
                  <c:v>1304</c:v>
                </c:pt>
                <c:pt idx="446">
                  <c:v>1305</c:v>
                </c:pt>
                <c:pt idx="447">
                  <c:v>1306</c:v>
                </c:pt>
                <c:pt idx="448">
                  <c:v>1307</c:v>
                </c:pt>
                <c:pt idx="449">
                  <c:v>1308</c:v>
                </c:pt>
                <c:pt idx="450">
                  <c:v>1309</c:v>
                </c:pt>
                <c:pt idx="451">
                  <c:v>1310</c:v>
                </c:pt>
                <c:pt idx="452">
                  <c:v>1311</c:v>
                </c:pt>
                <c:pt idx="453">
                  <c:v>1312</c:v>
                </c:pt>
                <c:pt idx="454">
                  <c:v>1313</c:v>
                </c:pt>
                <c:pt idx="455">
                  <c:v>1314</c:v>
                </c:pt>
                <c:pt idx="456">
                  <c:v>1315</c:v>
                </c:pt>
                <c:pt idx="457">
                  <c:v>1316</c:v>
                </c:pt>
                <c:pt idx="458">
                  <c:v>1317</c:v>
                </c:pt>
                <c:pt idx="459">
                  <c:v>1318</c:v>
                </c:pt>
                <c:pt idx="460">
                  <c:v>1319</c:v>
                </c:pt>
                <c:pt idx="461">
                  <c:v>1320</c:v>
                </c:pt>
                <c:pt idx="462">
                  <c:v>1321</c:v>
                </c:pt>
                <c:pt idx="463">
                  <c:v>1322</c:v>
                </c:pt>
                <c:pt idx="464">
                  <c:v>1323</c:v>
                </c:pt>
                <c:pt idx="465">
                  <c:v>1324</c:v>
                </c:pt>
                <c:pt idx="466">
                  <c:v>1325</c:v>
                </c:pt>
                <c:pt idx="467">
                  <c:v>1326</c:v>
                </c:pt>
                <c:pt idx="468">
                  <c:v>1327</c:v>
                </c:pt>
                <c:pt idx="469">
                  <c:v>1328</c:v>
                </c:pt>
                <c:pt idx="470">
                  <c:v>1329</c:v>
                </c:pt>
                <c:pt idx="471">
                  <c:v>1330</c:v>
                </c:pt>
                <c:pt idx="472">
                  <c:v>1331</c:v>
                </c:pt>
                <c:pt idx="473">
                  <c:v>1332</c:v>
                </c:pt>
                <c:pt idx="474">
                  <c:v>1333</c:v>
                </c:pt>
                <c:pt idx="475">
                  <c:v>1334</c:v>
                </c:pt>
                <c:pt idx="476">
                  <c:v>1335</c:v>
                </c:pt>
                <c:pt idx="477">
                  <c:v>1336</c:v>
                </c:pt>
                <c:pt idx="478">
                  <c:v>1337</c:v>
                </c:pt>
                <c:pt idx="479">
                  <c:v>1338</c:v>
                </c:pt>
                <c:pt idx="480">
                  <c:v>1339</c:v>
                </c:pt>
                <c:pt idx="481">
                  <c:v>1340</c:v>
                </c:pt>
                <c:pt idx="482">
                  <c:v>1341</c:v>
                </c:pt>
                <c:pt idx="483">
                  <c:v>1342</c:v>
                </c:pt>
                <c:pt idx="484">
                  <c:v>1343</c:v>
                </c:pt>
                <c:pt idx="485">
                  <c:v>1344</c:v>
                </c:pt>
                <c:pt idx="486">
                  <c:v>1345</c:v>
                </c:pt>
                <c:pt idx="487">
                  <c:v>1346</c:v>
                </c:pt>
                <c:pt idx="488">
                  <c:v>1347</c:v>
                </c:pt>
                <c:pt idx="489">
                  <c:v>1348</c:v>
                </c:pt>
                <c:pt idx="490">
                  <c:v>1349</c:v>
                </c:pt>
                <c:pt idx="491">
                  <c:v>1350</c:v>
                </c:pt>
                <c:pt idx="492">
                  <c:v>1351</c:v>
                </c:pt>
                <c:pt idx="493">
                  <c:v>1352</c:v>
                </c:pt>
                <c:pt idx="494">
                  <c:v>1353</c:v>
                </c:pt>
                <c:pt idx="495">
                  <c:v>1354</c:v>
                </c:pt>
                <c:pt idx="496">
                  <c:v>1355</c:v>
                </c:pt>
                <c:pt idx="497">
                  <c:v>1356</c:v>
                </c:pt>
                <c:pt idx="498">
                  <c:v>1357</c:v>
                </c:pt>
                <c:pt idx="499">
                  <c:v>1358</c:v>
                </c:pt>
                <c:pt idx="500">
                  <c:v>1359</c:v>
                </c:pt>
                <c:pt idx="501">
                  <c:v>1360</c:v>
                </c:pt>
                <c:pt idx="502">
                  <c:v>1361</c:v>
                </c:pt>
                <c:pt idx="503">
                  <c:v>1362</c:v>
                </c:pt>
                <c:pt idx="504">
                  <c:v>1363</c:v>
                </c:pt>
                <c:pt idx="505">
                  <c:v>1364</c:v>
                </c:pt>
                <c:pt idx="506">
                  <c:v>1365</c:v>
                </c:pt>
                <c:pt idx="507">
                  <c:v>1366</c:v>
                </c:pt>
                <c:pt idx="508">
                  <c:v>1367</c:v>
                </c:pt>
                <c:pt idx="509">
                  <c:v>1368</c:v>
                </c:pt>
                <c:pt idx="510">
                  <c:v>1369</c:v>
                </c:pt>
                <c:pt idx="511">
                  <c:v>1370</c:v>
                </c:pt>
                <c:pt idx="512">
                  <c:v>1371</c:v>
                </c:pt>
                <c:pt idx="513">
                  <c:v>1372</c:v>
                </c:pt>
                <c:pt idx="514">
                  <c:v>1373</c:v>
                </c:pt>
                <c:pt idx="515">
                  <c:v>1374</c:v>
                </c:pt>
                <c:pt idx="516">
                  <c:v>1375</c:v>
                </c:pt>
                <c:pt idx="517">
                  <c:v>1376</c:v>
                </c:pt>
                <c:pt idx="518">
                  <c:v>1377</c:v>
                </c:pt>
                <c:pt idx="519">
                  <c:v>1378</c:v>
                </c:pt>
                <c:pt idx="520">
                  <c:v>1379</c:v>
                </c:pt>
                <c:pt idx="521">
                  <c:v>1380</c:v>
                </c:pt>
                <c:pt idx="522">
                  <c:v>1381</c:v>
                </c:pt>
                <c:pt idx="523">
                  <c:v>1382</c:v>
                </c:pt>
                <c:pt idx="524">
                  <c:v>1383</c:v>
                </c:pt>
                <c:pt idx="525">
                  <c:v>1384</c:v>
                </c:pt>
                <c:pt idx="526">
                  <c:v>1385</c:v>
                </c:pt>
                <c:pt idx="527">
                  <c:v>1386</c:v>
                </c:pt>
                <c:pt idx="528">
                  <c:v>1387</c:v>
                </c:pt>
                <c:pt idx="529">
                  <c:v>1388</c:v>
                </c:pt>
                <c:pt idx="530">
                  <c:v>1389</c:v>
                </c:pt>
                <c:pt idx="531">
                  <c:v>1390</c:v>
                </c:pt>
                <c:pt idx="532">
                  <c:v>1391</c:v>
                </c:pt>
                <c:pt idx="533">
                  <c:v>1392</c:v>
                </c:pt>
                <c:pt idx="534">
                  <c:v>1393</c:v>
                </c:pt>
                <c:pt idx="535">
                  <c:v>1394</c:v>
                </c:pt>
                <c:pt idx="536">
                  <c:v>1395</c:v>
                </c:pt>
                <c:pt idx="537">
                  <c:v>1396</c:v>
                </c:pt>
                <c:pt idx="538">
                  <c:v>1397</c:v>
                </c:pt>
                <c:pt idx="539">
                  <c:v>1398</c:v>
                </c:pt>
                <c:pt idx="540">
                  <c:v>1399</c:v>
                </c:pt>
                <c:pt idx="541">
                  <c:v>1400</c:v>
                </c:pt>
                <c:pt idx="542">
                  <c:v>1401</c:v>
                </c:pt>
                <c:pt idx="543">
                  <c:v>1402</c:v>
                </c:pt>
                <c:pt idx="544">
                  <c:v>1403</c:v>
                </c:pt>
                <c:pt idx="545">
                  <c:v>1404</c:v>
                </c:pt>
                <c:pt idx="546">
                  <c:v>1405</c:v>
                </c:pt>
                <c:pt idx="547">
                  <c:v>1406</c:v>
                </c:pt>
                <c:pt idx="548">
                  <c:v>1407</c:v>
                </c:pt>
                <c:pt idx="549">
                  <c:v>1408</c:v>
                </c:pt>
                <c:pt idx="550">
                  <c:v>1409</c:v>
                </c:pt>
                <c:pt idx="551">
                  <c:v>1410</c:v>
                </c:pt>
                <c:pt idx="552">
                  <c:v>1411</c:v>
                </c:pt>
                <c:pt idx="553">
                  <c:v>1412</c:v>
                </c:pt>
                <c:pt idx="554">
                  <c:v>1413</c:v>
                </c:pt>
                <c:pt idx="555">
                  <c:v>1414</c:v>
                </c:pt>
                <c:pt idx="556">
                  <c:v>1415</c:v>
                </c:pt>
                <c:pt idx="557">
                  <c:v>1416</c:v>
                </c:pt>
                <c:pt idx="558">
                  <c:v>1417</c:v>
                </c:pt>
                <c:pt idx="559">
                  <c:v>1418</c:v>
                </c:pt>
                <c:pt idx="560">
                  <c:v>1419</c:v>
                </c:pt>
                <c:pt idx="561">
                  <c:v>1420</c:v>
                </c:pt>
                <c:pt idx="562">
                  <c:v>1421</c:v>
                </c:pt>
                <c:pt idx="563">
                  <c:v>1422</c:v>
                </c:pt>
                <c:pt idx="564">
                  <c:v>1423</c:v>
                </c:pt>
                <c:pt idx="565">
                  <c:v>1424</c:v>
                </c:pt>
                <c:pt idx="566">
                  <c:v>1425</c:v>
                </c:pt>
                <c:pt idx="567">
                  <c:v>1426</c:v>
                </c:pt>
                <c:pt idx="568">
                  <c:v>1427</c:v>
                </c:pt>
                <c:pt idx="569">
                  <c:v>1428</c:v>
                </c:pt>
                <c:pt idx="570">
                  <c:v>1429</c:v>
                </c:pt>
                <c:pt idx="571">
                  <c:v>1430</c:v>
                </c:pt>
                <c:pt idx="572">
                  <c:v>1431</c:v>
                </c:pt>
                <c:pt idx="573">
                  <c:v>1432</c:v>
                </c:pt>
                <c:pt idx="574">
                  <c:v>1433</c:v>
                </c:pt>
                <c:pt idx="575">
                  <c:v>1434</c:v>
                </c:pt>
                <c:pt idx="576">
                  <c:v>1435</c:v>
                </c:pt>
                <c:pt idx="577">
                  <c:v>1436</c:v>
                </c:pt>
                <c:pt idx="578">
                  <c:v>1437</c:v>
                </c:pt>
                <c:pt idx="579">
                  <c:v>1438</c:v>
                </c:pt>
                <c:pt idx="580">
                  <c:v>1439</c:v>
                </c:pt>
                <c:pt idx="581">
                  <c:v>1440</c:v>
                </c:pt>
                <c:pt idx="582">
                  <c:v>1441</c:v>
                </c:pt>
                <c:pt idx="583">
                  <c:v>1442</c:v>
                </c:pt>
                <c:pt idx="584">
                  <c:v>1443</c:v>
                </c:pt>
                <c:pt idx="585">
                  <c:v>1444</c:v>
                </c:pt>
                <c:pt idx="586">
                  <c:v>1445</c:v>
                </c:pt>
                <c:pt idx="587">
                  <c:v>1446</c:v>
                </c:pt>
                <c:pt idx="588">
                  <c:v>1447</c:v>
                </c:pt>
                <c:pt idx="589">
                  <c:v>1448</c:v>
                </c:pt>
                <c:pt idx="590">
                  <c:v>1449</c:v>
                </c:pt>
                <c:pt idx="591">
                  <c:v>1450</c:v>
                </c:pt>
                <c:pt idx="592">
                  <c:v>1451</c:v>
                </c:pt>
                <c:pt idx="593">
                  <c:v>1452</c:v>
                </c:pt>
                <c:pt idx="594">
                  <c:v>1453</c:v>
                </c:pt>
                <c:pt idx="595">
                  <c:v>1454</c:v>
                </c:pt>
                <c:pt idx="596">
                  <c:v>1455</c:v>
                </c:pt>
                <c:pt idx="597">
                  <c:v>1456</c:v>
                </c:pt>
                <c:pt idx="598">
                  <c:v>1457</c:v>
                </c:pt>
                <c:pt idx="599">
                  <c:v>1458</c:v>
                </c:pt>
                <c:pt idx="600">
                  <c:v>1459</c:v>
                </c:pt>
                <c:pt idx="601">
                  <c:v>1460</c:v>
                </c:pt>
                <c:pt idx="602">
                  <c:v>1461</c:v>
                </c:pt>
                <c:pt idx="603">
                  <c:v>1462</c:v>
                </c:pt>
                <c:pt idx="604">
                  <c:v>1463</c:v>
                </c:pt>
                <c:pt idx="605">
                  <c:v>1464</c:v>
                </c:pt>
                <c:pt idx="606">
                  <c:v>1465</c:v>
                </c:pt>
                <c:pt idx="607">
                  <c:v>1466</c:v>
                </c:pt>
                <c:pt idx="608">
                  <c:v>1467</c:v>
                </c:pt>
                <c:pt idx="609">
                  <c:v>1468</c:v>
                </c:pt>
                <c:pt idx="610">
                  <c:v>1469</c:v>
                </c:pt>
                <c:pt idx="611">
                  <c:v>1470</c:v>
                </c:pt>
                <c:pt idx="612">
                  <c:v>1471</c:v>
                </c:pt>
                <c:pt idx="613">
                  <c:v>1472</c:v>
                </c:pt>
                <c:pt idx="614">
                  <c:v>1473</c:v>
                </c:pt>
                <c:pt idx="615">
                  <c:v>1474</c:v>
                </c:pt>
                <c:pt idx="616">
                  <c:v>1475</c:v>
                </c:pt>
                <c:pt idx="617">
                  <c:v>1476</c:v>
                </c:pt>
                <c:pt idx="618">
                  <c:v>1477</c:v>
                </c:pt>
                <c:pt idx="619">
                  <c:v>1478</c:v>
                </c:pt>
                <c:pt idx="620">
                  <c:v>1479</c:v>
                </c:pt>
                <c:pt idx="621">
                  <c:v>1480</c:v>
                </c:pt>
                <c:pt idx="622">
                  <c:v>1481</c:v>
                </c:pt>
                <c:pt idx="623">
                  <c:v>1482</c:v>
                </c:pt>
                <c:pt idx="624">
                  <c:v>1483</c:v>
                </c:pt>
                <c:pt idx="625">
                  <c:v>1484</c:v>
                </c:pt>
                <c:pt idx="626">
                  <c:v>1485</c:v>
                </c:pt>
                <c:pt idx="627">
                  <c:v>1486</c:v>
                </c:pt>
                <c:pt idx="628">
                  <c:v>1487</c:v>
                </c:pt>
                <c:pt idx="629">
                  <c:v>1488</c:v>
                </c:pt>
                <c:pt idx="630">
                  <c:v>1489</c:v>
                </c:pt>
                <c:pt idx="631">
                  <c:v>1490</c:v>
                </c:pt>
                <c:pt idx="632">
                  <c:v>1491</c:v>
                </c:pt>
                <c:pt idx="633">
                  <c:v>1492</c:v>
                </c:pt>
                <c:pt idx="634">
                  <c:v>1493</c:v>
                </c:pt>
                <c:pt idx="635">
                  <c:v>1494</c:v>
                </c:pt>
                <c:pt idx="636">
                  <c:v>1495</c:v>
                </c:pt>
                <c:pt idx="637">
                  <c:v>1496</c:v>
                </c:pt>
                <c:pt idx="638">
                  <c:v>1497</c:v>
                </c:pt>
                <c:pt idx="639">
                  <c:v>1498</c:v>
                </c:pt>
                <c:pt idx="640">
                  <c:v>1499</c:v>
                </c:pt>
                <c:pt idx="641">
                  <c:v>1500</c:v>
                </c:pt>
                <c:pt idx="642">
                  <c:v>1501</c:v>
                </c:pt>
                <c:pt idx="643">
                  <c:v>1502</c:v>
                </c:pt>
                <c:pt idx="644">
                  <c:v>1503</c:v>
                </c:pt>
                <c:pt idx="645">
                  <c:v>1504</c:v>
                </c:pt>
                <c:pt idx="646">
                  <c:v>1505</c:v>
                </c:pt>
                <c:pt idx="647">
                  <c:v>1506</c:v>
                </c:pt>
                <c:pt idx="648">
                  <c:v>1507</c:v>
                </c:pt>
                <c:pt idx="649">
                  <c:v>1508</c:v>
                </c:pt>
                <c:pt idx="650">
                  <c:v>1509</c:v>
                </c:pt>
                <c:pt idx="651">
                  <c:v>1510</c:v>
                </c:pt>
                <c:pt idx="652">
                  <c:v>1511</c:v>
                </c:pt>
                <c:pt idx="653">
                  <c:v>1512</c:v>
                </c:pt>
                <c:pt idx="654">
                  <c:v>1513</c:v>
                </c:pt>
                <c:pt idx="655">
                  <c:v>1514</c:v>
                </c:pt>
                <c:pt idx="656">
                  <c:v>1515</c:v>
                </c:pt>
                <c:pt idx="657">
                  <c:v>1516</c:v>
                </c:pt>
                <c:pt idx="658">
                  <c:v>1517</c:v>
                </c:pt>
                <c:pt idx="659">
                  <c:v>1518</c:v>
                </c:pt>
                <c:pt idx="660">
                  <c:v>1519</c:v>
                </c:pt>
                <c:pt idx="661">
                  <c:v>1520</c:v>
                </c:pt>
                <c:pt idx="662">
                  <c:v>1521</c:v>
                </c:pt>
                <c:pt idx="663">
                  <c:v>1522</c:v>
                </c:pt>
                <c:pt idx="664">
                  <c:v>1523</c:v>
                </c:pt>
                <c:pt idx="665">
                  <c:v>1524</c:v>
                </c:pt>
                <c:pt idx="666">
                  <c:v>1525</c:v>
                </c:pt>
                <c:pt idx="667">
                  <c:v>1526</c:v>
                </c:pt>
                <c:pt idx="668">
                  <c:v>1527</c:v>
                </c:pt>
                <c:pt idx="669">
                  <c:v>1528</c:v>
                </c:pt>
                <c:pt idx="670">
                  <c:v>1529</c:v>
                </c:pt>
                <c:pt idx="671">
                  <c:v>1530</c:v>
                </c:pt>
                <c:pt idx="672">
                  <c:v>1531</c:v>
                </c:pt>
                <c:pt idx="673">
                  <c:v>1532</c:v>
                </c:pt>
                <c:pt idx="674">
                  <c:v>1533</c:v>
                </c:pt>
                <c:pt idx="675">
                  <c:v>1534</c:v>
                </c:pt>
                <c:pt idx="676">
                  <c:v>1535</c:v>
                </c:pt>
                <c:pt idx="677">
                  <c:v>1536</c:v>
                </c:pt>
                <c:pt idx="678">
                  <c:v>1537</c:v>
                </c:pt>
                <c:pt idx="679">
                  <c:v>1538</c:v>
                </c:pt>
                <c:pt idx="680">
                  <c:v>1539</c:v>
                </c:pt>
                <c:pt idx="681">
                  <c:v>1540</c:v>
                </c:pt>
                <c:pt idx="682">
                  <c:v>1541</c:v>
                </c:pt>
                <c:pt idx="683">
                  <c:v>1542</c:v>
                </c:pt>
                <c:pt idx="684">
                  <c:v>1543</c:v>
                </c:pt>
                <c:pt idx="685">
                  <c:v>1544</c:v>
                </c:pt>
                <c:pt idx="686">
                  <c:v>1545</c:v>
                </c:pt>
                <c:pt idx="687">
                  <c:v>1546</c:v>
                </c:pt>
                <c:pt idx="688">
                  <c:v>1547</c:v>
                </c:pt>
                <c:pt idx="689">
                  <c:v>1548</c:v>
                </c:pt>
                <c:pt idx="690">
                  <c:v>1549</c:v>
                </c:pt>
                <c:pt idx="691">
                  <c:v>1550</c:v>
                </c:pt>
                <c:pt idx="692">
                  <c:v>1551</c:v>
                </c:pt>
                <c:pt idx="693">
                  <c:v>1552</c:v>
                </c:pt>
                <c:pt idx="694">
                  <c:v>1553</c:v>
                </c:pt>
                <c:pt idx="695">
                  <c:v>1554</c:v>
                </c:pt>
                <c:pt idx="696">
                  <c:v>1555</c:v>
                </c:pt>
                <c:pt idx="697">
                  <c:v>1556</c:v>
                </c:pt>
                <c:pt idx="698">
                  <c:v>1557</c:v>
                </c:pt>
                <c:pt idx="699">
                  <c:v>1558</c:v>
                </c:pt>
                <c:pt idx="700">
                  <c:v>1559</c:v>
                </c:pt>
                <c:pt idx="701">
                  <c:v>1560</c:v>
                </c:pt>
                <c:pt idx="702">
                  <c:v>1561</c:v>
                </c:pt>
                <c:pt idx="703">
                  <c:v>1562</c:v>
                </c:pt>
                <c:pt idx="704">
                  <c:v>1563</c:v>
                </c:pt>
                <c:pt idx="705">
                  <c:v>1564</c:v>
                </c:pt>
                <c:pt idx="706">
                  <c:v>1565</c:v>
                </c:pt>
                <c:pt idx="707">
                  <c:v>1566</c:v>
                </c:pt>
                <c:pt idx="708">
                  <c:v>1567</c:v>
                </c:pt>
                <c:pt idx="709">
                  <c:v>1568</c:v>
                </c:pt>
                <c:pt idx="710">
                  <c:v>1569</c:v>
                </c:pt>
                <c:pt idx="711">
                  <c:v>1570</c:v>
                </c:pt>
                <c:pt idx="712">
                  <c:v>1571</c:v>
                </c:pt>
                <c:pt idx="713">
                  <c:v>1572</c:v>
                </c:pt>
                <c:pt idx="714">
                  <c:v>1573</c:v>
                </c:pt>
                <c:pt idx="715">
                  <c:v>1574</c:v>
                </c:pt>
                <c:pt idx="716">
                  <c:v>1575</c:v>
                </c:pt>
                <c:pt idx="717">
                  <c:v>1576</c:v>
                </c:pt>
                <c:pt idx="718">
                  <c:v>1577</c:v>
                </c:pt>
                <c:pt idx="719">
                  <c:v>1578</c:v>
                </c:pt>
                <c:pt idx="720">
                  <c:v>1579</c:v>
                </c:pt>
                <c:pt idx="721">
                  <c:v>1580</c:v>
                </c:pt>
                <c:pt idx="722">
                  <c:v>1581</c:v>
                </c:pt>
                <c:pt idx="723">
                  <c:v>1582</c:v>
                </c:pt>
                <c:pt idx="724">
                  <c:v>1583</c:v>
                </c:pt>
                <c:pt idx="725">
                  <c:v>1584</c:v>
                </c:pt>
                <c:pt idx="726">
                  <c:v>1585</c:v>
                </c:pt>
                <c:pt idx="727">
                  <c:v>1586</c:v>
                </c:pt>
                <c:pt idx="728">
                  <c:v>1587</c:v>
                </c:pt>
                <c:pt idx="729">
                  <c:v>1588</c:v>
                </c:pt>
                <c:pt idx="730">
                  <c:v>1589</c:v>
                </c:pt>
                <c:pt idx="731">
                  <c:v>1590</c:v>
                </c:pt>
                <c:pt idx="732">
                  <c:v>1591</c:v>
                </c:pt>
                <c:pt idx="733">
                  <c:v>1592</c:v>
                </c:pt>
                <c:pt idx="734">
                  <c:v>1593</c:v>
                </c:pt>
                <c:pt idx="735">
                  <c:v>1594</c:v>
                </c:pt>
                <c:pt idx="736">
                  <c:v>1595</c:v>
                </c:pt>
                <c:pt idx="737">
                  <c:v>1596</c:v>
                </c:pt>
                <c:pt idx="738">
                  <c:v>1597</c:v>
                </c:pt>
                <c:pt idx="739">
                  <c:v>1598</c:v>
                </c:pt>
                <c:pt idx="740">
                  <c:v>1599</c:v>
                </c:pt>
                <c:pt idx="741">
                  <c:v>1600</c:v>
                </c:pt>
                <c:pt idx="742">
                  <c:v>1601</c:v>
                </c:pt>
                <c:pt idx="743">
                  <c:v>1602</c:v>
                </c:pt>
                <c:pt idx="744">
                  <c:v>1603</c:v>
                </c:pt>
                <c:pt idx="745">
                  <c:v>1604</c:v>
                </c:pt>
                <c:pt idx="746">
                  <c:v>1605</c:v>
                </c:pt>
                <c:pt idx="747">
                  <c:v>1606</c:v>
                </c:pt>
                <c:pt idx="748">
                  <c:v>1607</c:v>
                </c:pt>
                <c:pt idx="749">
                  <c:v>1608</c:v>
                </c:pt>
                <c:pt idx="750">
                  <c:v>1609</c:v>
                </c:pt>
                <c:pt idx="751">
                  <c:v>1610</c:v>
                </c:pt>
                <c:pt idx="752">
                  <c:v>1611</c:v>
                </c:pt>
                <c:pt idx="753">
                  <c:v>1612</c:v>
                </c:pt>
                <c:pt idx="754">
                  <c:v>1613</c:v>
                </c:pt>
                <c:pt idx="755">
                  <c:v>1614</c:v>
                </c:pt>
                <c:pt idx="756">
                  <c:v>1615</c:v>
                </c:pt>
                <c:pt idx="757">
                  <c:v>1616</c:v>
                </c:pt>
                <c:pt idx="758">
                  <c:v>1617</c:v>
                </c:pt>
                <c:pt idx="759">
                  <c:v>1618</c:v>
                </c:pt>
                <c:pt idx="760">
                  <c:v>1619</c:v>
                </c:pt>
                <c:pt idx="761">
                  <c:v>1620</c:v>
                </c:pt>
                <c:pt idx="762">
                  <c:v>1621</c:v>
                </c:pt>
                <c:pt idx="763">
                  <c:v>1622</c:v>
                </c:pt>
                <c:pt idx="764">
                  <c:v>1623</c:v>
                </c:pt>
                <c:pt idx="765">
                  <c:v>1624</c:v>
                </c:pt>
                <c:pt idx="766">
                  <c:v>1625</c:v>
                </c:pt>
                <c:pt idx="767">
                  <c:v>1626</c:v>
                </c:pt>
                <c:pt idx="768">
                  <c:v>1627</c:v>
                </c:pt>
                <c:pt idx="769">
                  <c:v>1628</c:v>
                </c:pt>
                <c:pt idx="770">
                  <c:v>1629</c:v>
                </c:pt>
                <c:pt idx="771">
                  <c:v>1630</c:v>
                </c:pt>
                <c:pt idx="772">
                  <c:v>1631</c:v>
                </c:pt>
                <c:pt idx="773">
                  <c:v>1632</c:v>
                </c:pt>
                <c:pt idx="774">
                  <c:v>1633</c:v>
                </c:pt>
                <c:pt idx="775">
                  <c:v>1634</c:v>
                </c:pt>
                <c:pt idx="776">
                  <c:v>1635</c:v>
                </c:pt>
                <c:pt idx="777">
                  <c:v>1636</c:v>
                </c:pt>
                <c:pt idx="778">
                  <c:v>1637</c:v>
                </c:pt>
                <c:pt idx="779">
                  <c:v>1638</c:v>
                </c:pt>
                <c:pt idx="780">
                  <c:v>1639</c:v>
                </c:pt>
                <c:pt idx="781">
                  <c:v>1640</c:v>
                </c:pt>
                <c:pt idx="782">
                  <c:v>1641</c:v>
                </c:pt>
                <c:pt idx="783">
                  <c:v>1642</c:v>
                </c:pt>
                <c:pt idx="784">
                  <c:v>1643</c:v>
                </c:pt>
                <c:pt idx="785">
                  <c:v>1644</c:v>
                </c:pt>
                <c:pt idx="786">
                  <c:v>1645</c:v>
                </c:pt>
                <c:pt idx="787">
                  <c:v>1646</c:v>
                </c:pt>
                <c:pt idx="788">
                  <c:v>1647</c:v>
                </c:pt>
                <c:pt idx="789">
                  <c:v>1648</c:v>
                </c:pt>
                <c:pt idx="790">
                  <c:v>1649</c:v>
                </c:pt>
                <c:pt idx="791">
                  <c:v>1650</c:v>
                </c:pt>
                <c:pt idx="792">
                  <c:v>1651</c:v>
                </c:pt>
                <c:pt idx="793">
                  <c:v>1652</c:v>
                </c:pt>
                <c:pt idx="794">
                  <c:v>1653</c:v>
                </c:pt>
                <c:pt idx="795">
                  <c:v>1654</c:v>
                </c:pt>
                <c:pt idx="796">
                  <c:v>1655</c:v>
                </c:pt>
                <c:pt idx="797">
                  <c:v>1656</c:v>
                </c:pt>
                <c:pt idx="798">
                  <c:v>1657</c:v>
                </c:pt>
                <c:pt idx="799">
                  <c:v>1658</c:v>
                </c:pt>
                <c:pt idx="800">
                  <c:v>1659</c:v>
                </c:pt>
                <c:pt idx="801">
                  <c:v>1660</c:v>
                </c:pt>
                <c:pt idx="802">
                  <c:v>1661</c:v>
                </c:pt>
                <c:pt idx="803">
                  <c:v>1662</c:v>
                </c:pt>
                <c:pt idx="804">
                  <c:v>1663</c:v>
                </c:pt>
                <c:pt idx="805">
                  <c:v>1664</c:v>
                </c:pt>
                <c:pt idx="806">
                  <c:v>1665</c:v>
                </c:pt>
                <c:pt idx="807">
                  <c:v>1666</c:v>
                </c:pt>
                <c:pt idx="808">
                  <c:v>1667</c:v>
                </c:pt>
                <c:pt idx="809">
                  <c:v>1668</c:v>
                </c:pt>
                <c:pt idx="810">
                  <c:v>1669</c:v>
                </c:pt>
                <c:pt idx="811">
                  <c:v>1670</c:v>
                </c:pt>
                <c:pt idx="812">
                  <c:v>1671</c:v>
                </c:pt>
                <c:pt idx="813">
                  <c:v>1672</c:v>
                </c:pt>
                <c:pt idx="814">
                  <c:v>1673</c:v>
                </c:pt>
                <c:pt idx="815">
                  <c:v>1674</c:v>
                </c:pt>
                <c:pt idx="816">
                  <c:v>1675</c:v>
                </c:pt>
                <c:pt idx="817">
                  <c:v>1676</c:v>
                </c:pt>
                <c:pt idx="818">
                  <c:v>1677</c:v>
                </c:pt>
                <c:pt idx="819">
                  <c:v>1678</c:v>
                </c:pt>
                <c:pt idx="820">
                  <c:v>1679</c:v>
                </c:pt>
                <c:pt idx="821">
                  <c:v>1680</c:v>
                </c:pt>
                <c:pt idx="822">
                  <c:v>1681</c:v>
                </c:pt>
                <c:pt idx="823">
                  <c:v>1682</c:v>
                </c:pt>
                <c:pt idx="824">
                  <c:v>1683</c:v>
                </c:pt>
                <c:pt idx="825">
                  <c:v>1684</c:v>
                </c:pt>
                <c:pt idx="826">
                  <c:v>1685</c:v>
                </c:pt>
                <c:pt idx="827">
                  <c:v>1686</c:v>
                </c:pt>
                <c:pt idx="828">
                  <c:v>1687</c:v>
                </c:pt>
                <c:pt idx="829">
                  <c:v>1688</c:v>
                </c:pt>
                <c:pt idx="830">
                  <c:v>1689</c:v>
                </c:pt>
                <c:pt idx="831">
                  <c:v>1690</c:v>
                </c:pt>
                <c:pt idx="832">
                  <c:v>1691</c:v>
                </c:pt>
                <c:pt idx="833">
                  <c:v>1692</c:v>
                </c:pt>
                <c:pt idx="834">
                  <c:v>1693</c:v>
                </c:pt>
                <c:pt idx="835">
                  <c:v>1694</c:v>
                </c:pt>
                <c:pt idx="836">
                  <c:v>1695</c:v>
                </c:pt>
                <c:pt idx="837">
                  <c:v>1696</c:v>
                </c:pt>
                <c:pt idx="838">
                  <c:v>1697</c:v>
                </c:pt>
                <c:pt idx="839">
                  <c:v>1698</c:v>
                </c:pt>
                <c:pt idx="840">
                  <c:v>1699</c:v>
                </c:pt>
                <c:pt idx="841">
                  <c:v>1700</c:v>
                </c:pt>
                <c:pt idx="842">
                  <c:v>1701</c:v>
                </c:pt>
                <c:pt idx="843">
                  <c:v>1702</c:v>
                </c:pt>
                <c:pt idx="844">
                  <c:v>1703</c:v>
                </c:pt>
                <c:pt idx="845">
                  <c:v>1704</c:v>
                </c:pt>
                <c:pt idx="846">
                  <c:v>1705</c:v>
                </c:pt>
                <c:pt idx="847">
                  <c:v>1706</c:v>
                </c:pt>
                <c:pt idx="848">
                  <c:v>1707</c:v>
                </c:pt>
                <c:pt idx="849">
                  <c:v>1708</c:v>
                </c:pt>
                <c:pt idx="850">
                  <c:v>1709</c:v>
                </c:pt>
                <c:pt idx="851">
                  <c:v>1710</c:v>
                </c:pt>
                <c:pt idx="852">
                  <c:v>1711</c:v>
                </c:pt>
                <c:pt idx="853">
                  <c:v>1712</c:v>
                </c:pt>
                <c:pt idx="854">
                  <c:v>1713</c:v>
                </c:pt>
                <c:pt idx="855">
                  <c:v>1714</c:v>
                </c:pt>
                <c:pt idx="856">
                  <c:v>1715</c:v>
                </c:pt>
                <c:pt idx="857">
                  <c:v>1716</c:v>
                </c:pt>
              </c:numCache>
            </c:numRef>
          </c:xVal>
          <c:yVal>
            <c:numRef>
              <c:f>'spammer_order - 副本'!$M$860:$M$1717</c:f>
              <c:numCache>
                <c:formatCode>General</c:formatCode>
                <c:ptCount val="858"/>
                <c:pt idx="0">
                  <c:v>2.1999999999999999E-2</c:v>
                </c:pt>
                <c:pt idx="1">
                  <c:v>0.16700000000000001</c:v>
                </c:pt>
                <c:pt idx="2">
                  <c:v>0.27800000000000002</c:v>
                </c:pt>
                <c:pt idx="3">
                  <c:v>0.40400000000000003</c:v>
                </c:pt>
                <c:pt idx="4">
                  <c:v>0.125</c:v>
                </c:pt>
                <c:pt idx="5">
                  <c:v>0.432</c:v>
                </c:pt>
                <c:pt idx="6">
                  <c:v>0.29699999999999999</c:v>
                </c:pt>
                <c:pt idx="7">
                  <c:v>0.128</c:v>
                </c:pt>
                <c:pt idx="8">
                  <c:v>0.223</c:v>
                </c:pt>
                <c:pt idx="9">
                  <c:v>0.17499999999999999</c:v>
                </c:pt>
                <c:pt idx="10">
                  <c:v>0.317</c:v>
                </c:pt>
                <c:pt idx="11">
                  <c:v>0.35199999999999998</c:v>
                </c:pt>
                <c:pt idx="12">
                  <c:v>0.38300000000000001</c:v>
                </c:pt>
                <c:pt idx="13">
                  <c:v>0.109</c:v>
                </c:pt>
                <c:pt idx="14">
                  <c:v>0.23799999999999999</c:v>
                </c:pt>
                <c:pt idx="15">
                  <c:v>0.17799999999999999</c:v>
                </c:pt>
                <c:pt idx="16">
                  <c:v>0.25</c:v>
                </c:pt>
                <c:pt idx="17">
                  <c:v>6.2E-2</c:v>
                </c:pt>
                <c:pt idx="18">
                  <c:v>0.45300000000000001</c:v>
                </c:pt>
                <c:pt idx="19">
                  <c:v>8.3000000000000004E-2</c:v>
                </c:pt>
                <c:pt idx="20">
                  <c:v>0.8</c:v>
                </c:pt>
                <c:pt idx="21">
                  <c:v>0.20200000000000001</c:v>
                </c:pt>
                <c:pt idx="22">
                  <c:v>0.13900000000000001</c:v>
                </c:pt>
                <c:pt idx="23">
                  <c:v>0.39300000000000002</c:v>
                </c:pt>
                <c:pt idx="24">
                  <c:v>0.22700000000000001</c:v>
                </c:pt>
                <c:pt idx="25">
                  <c:v>0.24399999999999999</c:v>
                </c:pt>
                <c:pt idx="26">
                  <c:v>0.24399999999999999</c:v>
                </c:pt>
                <c:pt idx="27">
                  <c:v>1.7000000000000001E-2</c:v>
                </c:pt>
                <c:pt idx="28">
                  <c:v>0.42199999999999999</c:v>
                </c:pt>
                <c:pt idx="29">
                  <c:v>4.8000000000000001E-2</c:v>
                </c:pt>
                <c:pt idx="30">
                  <c:v>7.1999999999999995E-2</c:v>
                </c:pt>
                <c:pt idx="31">
                  <c:v>6.0999999999999999E-2</c:v>
                </c:pt>
                <c:pt idx="32">
                  <c:v>0.189</c:v>
                </c:pt>
                <c:pt idx="33">
                  <c:v>6.7000000000000004E-2</c:v>
                </c:pt>
                <c:pt idx="34">
                  <c:v>0.188</c:v>
                </c:pt>
                <c:pt idx="35">
                  <c:v>0.27</c:v>
                </c:pt>
                <c:pt idx="36">
                  <c:v>0.26400000000000001</c:v>
                </c:pt>
                <c:pt idx="37">
                  <c:v>0.33900000000000002</c:v>
                </c:pt>
                <c:pt idx="38">
                  <c:v>0.52900000000000003</c:v>
                </c:pt>
                <c:pt idx="39">
                  <c:v>0.153</c:v>
                </c:pt>
                <c:pt idx="40">
                  <c:v>5.5E-2</c:v>
                </c:pt>
                <c:pt idx="41">
                  <c:v>0.13800000000000001</c:v>
                </c:pt>
                <c:pt idx="42">
                  <c:v>0.28399999999999997</c:v>
                </c:pt>
                <c:pt idx="43">
                  <c:v>0.30199999999999999</c:v>
                </c:pt>
                <c:pt idx="44">
                  <c:v>9.4E-2</c:v>
                </c:pt>
                <c:pt idx="45">
                  <c:v>0.33300000000000002</c:v>
                </c:pt>
                <c:pt idx="46">
                  <c:v>0.48599999999999999</c:v>
                </c:pt>
                <c:pt idx="47">
                  <c:v>0.115</c:v>
                </c:pt>
                <c:pt idx="48">
                  <c:v>0.184</c:v>
                </c:pt>
                <c:pt idx="49">
                  <c:v>8.8999999999999996E-2</c:v>
                </c:pt>
                <c:pt idx="50">
                  <c:v>0.32</c:v>
                </c:pt>
                <c:pt idx="51">
                  <c:v>4.4999999999999998E-2</c:v>
                </c:pt>
                <c:pt idx="52">
                  <c:v>4.3999999999999997E-2</c:v>
                </c:pt>
                <c:pt idx="53">
                  <c:v>0.38900000000000001</c:v>
                </c:pt>
                <c:pt idx="54">
                  <c:v>6.8000000000000005E-2</c:v>
                </c:pt>
                <c:pt idx="55">
                  <c:v>0.107</c:v>
                </c:pt>
                <c:pt idx="56">
                  <c:v>0.106</c:v>
                </c:pt>
                <c:pt idx="57">
                  <c:v>0.1</c:v>
                </c:pt>
                <c:pt idx="58">
                  <c:v>0.112</c:v>
                </c:pt>
                <c:pt idx="59">
                  <c:v>0.13600000000000001</c:v>
                </c:pt>
                <c:pt idx="60">
                  <c:v>0.36899999999999999</c:v>
                </c:pt>
                <c:pt idx="61">
                  <c:v>0.42199999999999999</c:v>
                </c:pt>
                <c:pt idx="62">
                  <c:v>0.25900000000000001</c:v>
                </c:pt>
                <c:pt idx="63">
                  <c:v>0.217</c:v>
                </c:pt>
                <c:pt idx="64">
                  <c:v>4.7E-2</c:v>
                </c:pt>
                <c:pt idx="65">
                  <c:v>0.45600000000000002</c:v>
                </c:pt>
                <c:pt idx="66">
                  <c:v>9.0999999999999998E-2</c:v>
                </c:pt>
                <c:pt idx="67">
                  <c:v>0.10199999999999999</c:v>
                </c:pt>
                <c:pt idx="68">
                  <c:v>0.155</c:v>
                </c:pt>
                <c:pt idx="69">
                  <c:v>6.2E-2</c:v>
                </c:pt>
                <c:pt idx="70">
                  <c:v>0.40500000000000003</c:v>
                </c:pt>
                <c:pt idx="71">
                  <c:v>4.4999999999999998E-2</c:v>
                </c:pt>
                <c:pt idx="72">
                  <c:v>0.11700000000000001</c:v>
                </c:pt>
                <c:pt idx="73">
                  <c:v>0.09</c:v>
                </c:pt>
                <c:pt idx="74">
                  <c:v>0.16200000000000001</c:v>
                </c:pt>
                <c:pt idx="75">
                  <c:v>0.13400000000000001</c:v>
                </c:pt>
                <c:pt idx="76">
                  <c:v>0.22700000000000001</c:v>
                </c:pt>
                <c:pt idx="77">
                  <c:v>4.2000000000000003E-2</c:v>
                </c:pt>
                <c:pt idx="78">
                  <c:v>8.3000000000000004E-2</c:v>
                </c:pt>
                <c:pt idx="79">
                  <c:v>0.217</c:v>
                </c:pt>
                <c:pt idx="80">
                  <c:v>0.28699999999999998</c:v>
                </c:pt>
                <c:pt idx="81">
                  <c:v>0.38200000000000001</c:v>
                </c:pt>
                <c:pt idx="82">
                  <c:v>1.7000000000000001E-2</c:v>
                </c:pt>
                <c:pt idx="83">
                  <c:v>4.4999999999999998E-2</c:v>
                </c:pt>
                <c:pt idx="84">
                  <c:v>0.68899999999999995</c:v>
                </c:pt>
                <c:pt idx="85">
                  <c:v>0.152</c:v>
                </c:pt>
                <c:pt idx="86">
                  <c:v>0.23599999999999999</c:v>
                </c:pt>
                <c:pt idx="87">
                  <c:v>0.19900000000000001</c:v>
                </c:pt>
                <c:pt idx="88">
                  <c:v>6.4000000000000001E-2</c:v>
                </c:pt>
                <c:pt idx="89">
                  <c:v>0.187</c:v>
                </c:pt>
                <c:pt idx="90">
                  <c:v>0.315</c:v>
                </c:pt>
                <c:pt idx="91">
                  <c:v>0.11700000000000001</c:v>
                </c:pt>
                <c:pt idx="92">
                  <c:v>0.113</c:v>
                </c:pt>
                <c:pt idx="93">
                  <c:v>0.13300000000000001</c:v>
                </c:pt>
                <c:pt idx="94">
                  <c:v>0.2</c:v>
                </c:pt>
                <c:pt idx="95">
                  <c:v>0.45900000000000002</c:v>
                </c:pt>
                <c:pt idx="96">
                  <c:v>0.30199999999999999</c:v>
                </c:pt>
                <c:pt idx="97">
                  <c:v>0.11899999999999999</c:v>
                </c:pt>
                <c:pt idx="98">
                  <c:v>0.21099999999999999</c:v>
                </c:pt>
                <c:pt idx="99">
                  <c:v>0.16200000000000001</c:v>
                </c:pt>
                <c:pt idx="100">
                  <c:v>0.251</c:v>
                </c:pt>
                <c:pt idx="101">
                  <c:v>0.13400000000000001</c:v>
                </c:pt>
                <c:pt idx="102">
                  <c:v>0.22800000000000001</c:v>
                </c:pt>
                <c:pt idx="103">
                  <c:v>0.14199999999999999</c:v>
                </c:pt>
                <c:pt idx="104">
                  <c:v>8.6999999999999994E-2</c:v>
                </c:pt>
                <c:pt idx="105">
                  <c:v>0.156</c:v>
                </c:pt>
                <c:pt idx="106">
                  <c:v>7.8E-2</c:v>
                </c:pt>
                <c:pt idx="107">
                  <c:v>5.7000000000000002E-2</c:v>
                </c:pt>
                <c:pt idx="108">
                  <c:v>0.26800000000000002</c:v>
                </c:pt>
                <c:pt idx="109">
                  <c:v>1.2E-2</c:v>
                </c:pt>
                <c:pt idx="110">
                  <c:v>2.8000000000000001E-2</c:v>
                </c:pt>
                <c:pt idx="111">
                  <c:v>2.8000000000000001E-2</c:v>
                </c:pt>
                <c:pt idx="112">
                  <c:v>7.8E-2</c:v>
                </c:pt>
                <c:pt idx="113">
                  <c:v>4.7E-2</c:v>
                </c:pt>
                <c:pt idx="114">
                  <c:v>0.47799999999999998</c:v>
                </c:pt>
                <c:pt idx="115">
                  <c:v>0.218</c:v>
                </c:pt>
                <c:pt idx="116">
                  <c:v>7.8E-2</c:v>
                </c:pt>
                <c:pt idx="117">
                  <c:v>0.20499999999999999</c:v>
                </c:pt>
                <c:pt idx="118">
                  <c:v>0.58399999999999996</c:v>
                </c:pt>
                <c:pt idx="119">
                  <c:v>0.17799999999999999</c:v>
                </c:pt>
                <c:pt idx="120">
                  <c:v>3.3000000000000002E-2</c:v>
                </c:pt>
                <c:pt idx="121">
                  <c:v>0.22600000000000001</c:v>
                </c:pt>
                <c:pt idx="122">
                  <c:v>0.52800000000000002</c:v>
                </c:pt>
                <c:pt idx="123">
                  <c:v>0.13400000000000001</c:v>
                </c:pt>
                <c:pt idx="124">
                  <c:v>0.13900000000000001</c:v>
                </c:pt>
                <c:pt idx="125">
                  <c:v>9.2999999999999999E-2</c:v>
                </c:pt>
                <c:pt idx="126">
                  <c:v>0</c:v>
                </c:pt>
                <c:pt idx="127">
                  <c:v>6.0999999999999999E-2</c:v>
                </c:pt>
                <c:pt idx="128">
                  <c:v>0.27200000000000002</c:v>
                </c:pt>
                <c:pt idx="129">
                  <c:v>0.19900000000000001</c:v>
                </c:pt>
                <c:pt idx="130">
                  <c:v>0.16</c:v>
                </c:pt>
                <c:pt idx="131">
                  <c:v>2.4E-2</c:v>
                </c:pt>
                <c:pt idx="132">
                  <c:v>0.253</c:v>
                </c:pt>
                <c:pt idx="133">
                  <c:v>0.48899999999999999</c:v>
                </c:pt>
                <c:pt idx="134">
                  <c:v>0.183</c:v>
                </c:pt>
                <c:pt idx="135">
                  <c:v>0.08</c:v>
                </c:pt>
                <c:pt idx="136">
                  <c:v>0.53400000000000003</c:v>
                </c:pt>
                <c:pt idx="137">
                  <c:v>0.13700000000000001</c:v>
                </c:pt>
                <c:pt idx="138">
                  <c:v>0.107</c:v>
                </c:pt>
                <c:pt idx="139">
                  <c:v>0.36299999999999999</c:v>
                </c:pt>
                <c:pt idx="140">
                  <c:v>8.3000000000000004E-2</c:v>
                </c:pt>
                <c:pt idx="141">
                  <c:v>0.35</c:v>
                </c:pt>
                <c:pt idx="142">
                  <c:v>0.19400000000000001</c:v>
                </c:pt>
                <c:pt idx="143">
                  <c:v>0.246</c:v>
                </c:pt>
                <c:pt idx="144">
                  <c:v>0.311</c:v>
                </c:pt>
                <c:pt idx="145">
                  <c:v>0.17199999999999999</c:v>
                </c:pt>
                <c:pt idx="146">
                  <c:v>0.20899999999999999</c:v>
                </c:pt>
                <c:pt idx="147">
                  <c:v>0.106</c:v>
                </c:pt>
                <c:pt idx="148">
                  <c:v>3.4000000000000002E-2</c:v>
                </c:pt>
                <c:pt idx="149">
                  <c:v>0.122</c:v>
                </c:pt>
                <c:pt idx="150">
                  <c:v>0.20599999999999999</c:v>
                </c:pt>
                <c:pt idx="151">
                  <c:v>0.151</c:v>
                </c:pt>
                <c:pt idx="152">
                  <c:v>0.28299999999999997</c:v>
                </c:pt>
                <c:pt idx="153">
                  <c:v>7.3999999999999996E-2</c:v>
                </c:pt>
                <c:pt idx="154">
                  <c:v>5.1999999999999998E-2</c:v>
                </c:pt>
                <c:pt idx="155">
                  <c:v>0.23899999999999999</c:v>
                </c:pt>
                <c:pt idx="156">
                  <c:v>0.26800000000000002</c:v>
                </c:pt>
                <c:pt idx="157">
                  <c:v>6.0999999999999999E-2</c:v>
                </c:pt>
                <c:pt idx="158">
                  <c:v>0.61</c:v>
                </c:pt>
                <c:pt idx="159">
                  <c:v>0.17199999999999999</c:v>
                </c:pt>
                <c:pt idx="160">
                  <c:v>0.23899999999999999</c:v>
                </c:pt>
                <c:pt idx="161">
                  <c:v>4.1000000000000002E-2</c:v>
                </c:pt>
                <c:pt idx="162">
                  <c:v>0.13900000000000001</c:v>
                </c:pt>
                <c:pt idx="163">
                  <c:v>0.16700000000000001</c:v>
                </c:pt>
                <c:pt idx="164">
                  <c:v>0.182</c:v>
                </c:pt>
                <c:pt idx="165">
                  <c:v>9.7000000000000003E-2</c:v>
                </c:pt>
                <c:pt idx="166">
                  <c:v>0.14099999999999999</c:v>
                </c:pt>
                <c:pt idx="167">
                  <c:v>0.54400000000000004</c:v>
                </c:pt>
                <c:pt idx="168">
                  <c:v>0.151</c:v>
                </c:pt>
                <c:pt idx="169">
                  <c:v>0.125</c:v>
                </c:pt>
                <c:pt idx="170">
                  <c:v>0.441</c:v>
                </c:pt>
                <c:pt idx="171">
                  <c:v>0.13500000000000001</c:v>
                </c:pt>
                <c:pt idx="172">
                  <c:v>0.22</c:v>
                </c:pt>
                <c:pt idx="173">
                  <c:v>7.1999999999999995E-2</c:v>
                </c:pt>
                <c:pt idx="174">
                  <c:v>0.246</c:v>
                </c:pt>
                <c:pt idx="175">
                  <c:v>0.05</c:v>
                </c:pt>
                <c:pt idx="176">
                  <c:v>0.2</c:v>
                </c:pt>
                <c:pt idx="177">
                  <c:v>0.14099999999999999</c:v>
                </c:pt>
                <c:pt idx="178">
                  <c:v>0.06</c:v>
                </c:pt>
                <c:pt idx="179">
                  <c:v>8.3000000000000004E-2</c:v>
                </c:pt>
                <c:pt idx="180">
                  <c:v>0.378</c:v>
                </c:pt>
                <c:pt idx="181">
                  <c:v>6.7000000000000004E-2</c:v>
                </c:pt>
                <c:pt idx="182">
                  <c:v>6.0000000000000001E-3</c:v>
                </c:pt>
                <c:pt idx="183">
                  <c:v>0.218</c:v>
                </c:pt>
                <c:pt idx="184">
                  <c:v>0.08</c:v>
                </c:pt>
                <c:pt idx="185">
                  <c:v>0.125</c:v>
                </c:pt>
                <c:pt idx="186">
                  <c:v>8.3000000000000004E-2</c:v>
                </c:pt>
                <c:pt idx="187">
                  <c:v>0.42499999999999999</c:v>
                </c:pt>
                <c:pt idx="188">
                  <c:v>0.08</c:v>
                </c:pt>
                <c:pt idx="189">
                  <c:v>0.14399999999999999</c:v>
                </c:pt>
                <c:pt idx="190">
                  <c:v>0.16900000000000001</c:v>
                </c:pt>
                <c:pt idx="191">
                  <c:v>0.44400000000000001</c:v>
                </c:pt>
                <c:pt idx="192">
                  <c:v>0.215</c:v>
                </c:pt>
                <c:pt idx="193">
                  <c:v>0.17699999999999999</c:v>
                </c:pt>
                <c:pt idx="194">
                  <c:v>0.48899999999999999</c:v>
                </c:pt>
                <c:pt idx="195">
                  <c:v>0.11899999999999999</c:v>
                </c:pt>
                <c:pt idx="196">
                  <c:v>0.38700000000000001</c:v>
                </c:pt>
                <c:pt idx="197">
                  <c:v>0.47799999999999998</c:v>
                </c:pt>
                <c:pt idx="198">
                  <c:v>0.23499999999999999</c:v>
                </c:pt>
                <c:pt idx="199">
                  <c:v>0.52900000000000003</c:v>
                </c:pt>
                <c:pt idx="200">
                  <c:v>9.0999999999999998E-2</c:v>
                </c:pt>
                <c:pt idx="201">
                  <c:v>0.128</c:v>
                </c:pt>
                <c:pt idx="202">
                  <c:v>7.2999999999999995E-2</c:v>
                </c:pt>
                <c:pt idx="203">
                  <c:v>0.53100000000000003</c:v>
                </c:pt>
                <c:pt idx="204">
                  <c:v>0.14399999999999999</c:v>
                </c:pt>
                <c:pt idx="205">
                  <c:v>0.05</c:v>
                </c:pt>
                <c:pt idx="206">
                  <c:v>0.24299999999999999</c:v>
                </c:pt>
                <c:pt idx="207">
                  <c:v>0.48499999999999999</c:v>
                </c:pt>
                <c:pt idx="208">
                  <c:v>0.49</c:v>
                </c:pt>
                <c:pt idx="209">
                  <c:v>0.14799999999999999</c:v>
                </c:pt>
                <c:pt idx="210">
                  <c:v>0.22</c:v>
                </c:pt>
                <c:pt idx="211">
                  <c:v>0.14699999999999999</c:v>
                </c:pt>
                <c:pt idx="212">
                  <c:v>0.10199999999999999</c:v>
                </c:pt>
                <c:pt idx="213">
                  <c:v>0.47199999999999998</c:v>
                </c:pt>
                <c:pt idx="214">
                  <c:v>8.8999999999999996E-2</c:v>
                </c:pt>
                <c:pt idx="215">
                  <c:v>9.6000000000000002E-2</c:v>
                </c:pt>
                <c:pt idx="216">
                  <c:v>0</c:v>
                </c:pt>
                <c:pt idx="217">
                  <c:v>0.16700000000000001</c:v>
                </c:pt>
                <c:pt idx="218">
                  <c:v>8.3000000000000004E-2</c:v>
                </c:pt>
                <c:pt idx="219">
                  <c:v>0.13900000000000001</c:v>
                </c:pt>
                <c:pt idx="220">
                  <c:v>2.4E-2</c:v>
                </c:pt>
                <c:pt idx="221">
                  <c:v>0.20699999999999999</c:v>
                </c:pt>
                <c:pt idx="222">
                  <c:v>6.6000000000000003E-2</c:v>
                </c:pt>
                <c:pt idx="223">
                  <c:v>0.19800000000000001</c:v>
                </c:pt>
                <c:pt idx="224">
                  <c:v>0.20300000000000001</c:v>
                </c:pt>
                <c:pt idx="225">
                  <c:v>0.12</c:v>
                </c:pt>
                <c:pt idx="226">
                  <c:v>3.5999999999999997E-2</c:v>
                </c:pt>
                <c:pt idx="227">
                  <c:v>1.7000000000000001E-2</c:v>
                </c:pt>
                <c:pt idx="228">
                  <c:v>4.1000000000000002E-2</c:v>
                </c:pt>
                <c:pt idx="229">
                  <c:v>8.8999999999999996E-2</c:v>
                </c:pt>
                <c:pt idx="230">
                  <c:v>8.7999999999999995E-2</c:v>
                </c:pt>
                <c:pt idx="231">
                  <c:v>4.9000000000000002E-2</c:v>
                </c:pt>
                <c:pt idx="232">
                  <c:v>0.36699999999999999</c:v>
                </c:pt>
                <c:pt idx="233">
                  <c:v>3.5000000000000003E-2</c:v>
                </c:pt>
                <c:pt idx="234">
                  <c:v>0.16700000000000001</c:v>
                </c:pt>
                <c:pt idx="235">
                  <c:v>9.4E-2</c:v>
                </c:pt>
                <c:pt idx="236">
                  <c:v>0.23</c:v>
                </c:pt>
                <c:pt idx="237">
                  <c:v>0.183</c:v>
                </c:pt>
                <c:pt idx="238">
                  <c:v>0.22500000000000001</c:v>
                </c:pt>
                <c:pt idx="239">
                  <c:v>0.46899999999999997</c:v>
                </c:pt>
                <c:pt idx="240">
                  <c:v>0.1</c:v>
                </c:pt>
                <c:pt idx="241">
                  <c:v>0.44700000000000001</c:v>
                </c:pt>
                <c:pt idx="242">
                  <c:v>0.51700000000000002</c:v>
                </c:pt>
                <c:pt idx="243">
                  <c:v>6.8000000000000005E-2</c:v>
                </c:pt>
                <c:pt idx="244">
                  <c:v>0.192</c:v>
                </c:pt>
                <c:pt idx="245">
                  <c:v>0.33900000000000002</c:v>
                </c:pt>
                <c:pt idx="246">
                  <c:v>0.16200000000000001</c:v>
                </c:pt>
                <c:pt idx="247">
                  <c:v>0.08</c:v>
                </c:pt>
                <c:pt idx="248">
                  <c:v>7.8E-2</c:v>
                </c:pt>
                <c:pt idx="249">
                  <c:v>0.503</c:v>
                </c:pt>
                <c:pt idx="250">
                  <c:v>0.05</c:v>
                </c:pt>
                <c:pt idx="251">
                  <c:v>0.217</c:v>
                </c:pt>
                <c:pt idx="252">
                  <c:v>0.11700000000000001</c:v>
                </c:pt>
                <c:pt idx="253">
                  <c:v>0.38200000000000001</c:v>
                </c:pt>
                <c:pt idx="254">
                  <c:v>0.191</c:v>
                </c:pt>
                <c:pt idx="255">
                  <c:v>7.6999999999999999E-2</c:v>
                </c:pt>
                <c:pt idx="256">
                  <c:v>0.125</c:v>
                </c:pt>
                <c:pt idx="257">
                  <c:v>0.161</c:v>
                </c:pt>
                <c:pt idx="258">
                  <c:v>0.36</c:v>
                </c:pt>
                <c:pt idx="259">
                  <c:v>0.183</c:v>
                </c:pt>
                <c:pt idx="260">
                  <c:v>8.4000000000000005E-2</c:v>
                </c:pt>
                <c:pt idx="261">
                  <c:v>0.61099999999999999</c:v>
                </c:pt>
                <c:pt idx="262">
                  <c:v>0.439</c:v>
                </c:pt>
                <c:pt idx="263">
                  <c:v>0.16200000000000001</c:v>
                </c:pt>
                <c:pt idx="264">
                  <c:v>4.3999999999999997E-2</c:v>
                </c:pt>
                <c:pt idx="265">
                  <c:v>2.7E-2</c:v>
                </c:pt>
                <c:pt idx="266">
                  <c:v>0.35199999999999998</c:v>
                </c:pt>
                <c:pt idx="267">
                  <c:v>0.20599999999999999</c:v>
                </c:pt>
                <c:pt idx="268">
                  <c:v>0.13600000000000001</c:v>
                </c:pt>
                <c:pt idx="269">
                  <c:v>0.128</c:v>
                </c:pt>
                <c:pt idx="270">
                  <c:v>1.0999999999999999E-2</c:v>
                </c:pt>
                <c:pt idx="271">
                  <c:v>0.28799999999999998</c:v>
                </c:pt>
                <c:pt idx="272">
                  <c:v>0.218</c:v>
                </c:pt>
                <c:pt idx="273">
                  <c:v>0.18</c:v>
                </c:pt>
                <c:pt idx="274">
                  <c:v>0.11899999999999999</c:v>
                </c:pt>
                <c:pt idx="275">
                  <c:v>0.152</c:v>
                </c:pt>
                <c:pt idx="276">
                  <c:v>0.122</c:v>
                </c:pt>
                <c:pt idx="277">
                  <c:v>5.2999999999999999E-2</c:v>
                </c:pt>
                <c:pt idx="278">
                  <c:v>1.7000000000000001E-2</c:v>
                </c:pt>
                <c:pt idx="279">
                  <c:v>0.222</c:v>
                </c:pt>
                <c:pt idx="280">
                  <c:v>6.7000000000000004E-2</c:v>
                </c:pt>
                <c:pt idx="281">
                  <c:v>8.8999999999999996E-2</c:v>
                </c:pt>
                <c:pt idx="282">
                  <c:v>0.41</c:v>
                </c:pt>
                <c:pt idx="283">
                  <c:v>0.47199999999999998</c:v>
                </c:pt>
                <c:pt idx="284">
                  <c:v>6.7000000000000004E-2</c:v>
                </c:pt>
                <c:pt idx="285">
                  <c:v>0.17499999999999999</c:v>
                </c:pt>
                <c:pt idx="286">
                  <c:v>1.4999999999999999E-2</c:v>
                </c:pt>
                <c:pt idx="287">
                  <c:v>7.2999999999999995E-2</c:v>
                </c:pt>
                <c:pt idx="288">
                  <c:v>7.9000000000000001E-2</c:v>
                </c:pt>
                <c:pt idx="289">
                  <c:v>0.122</c:v>
                </c:pt>
                <c:pt idx="290">
                  <c:v>0.152</c:v>
                </c:pt>
                <c:pt idx="291">
                  <c:v>0.29499999999999998</c:v>
                </c:pt>
                <c:pt idx="292">
                  <c:v>1.7000000000000001E-2</c:v>
                </c:pt>
                <c:pt idx="293">
                  <c:v>0.23899999999999999</c:v>
                </c:pt>
                <c:pt idx="294">
                  <c:v>0.628</c:v>
                </c:pt>
                <c:pt idx="295">
                  <c:v>5.5E-2</c:v>
                </c:pt>
                <c:pt idx="296">
                  <c:v>0.05</c:v>
                </c:pt>
                <c:pt idx="297">
                  <c:v>0.30599999999999999</c:v>
                </c:pt>
                <c:pt idx="298">
                  <c:v>0.09</c:v>
                </c:pt>
                <c:pt idx="299">
                  <c:v>0.13400000000000001</c:v>
                </c:pt>
                <c:pt idx="300">
                  <c:v>0.26300000000000001</c:v>
                </c:pt>
                <c:pt idx="301">
                  <c:v>0.47099999999999997</c:v>
                </c:pt>
                <c:pt idx="302">
                  <c:v>7.3999999999999996E-2</c:v>
                </c:pt>
                <c:pt idx="303">
                  <c:v>0.24099999999999999</c:v>
                </c:pt>
                <c:pt idx="304">
                  <c:v>9.5000000000000001E-2</c:v>
                </c:pt>
                <c:pt idx="305">
                  <c:v>0.17899999999999999</c:v>
                </c:pt>
                <c:pt idx="306">
                  <c:v>0.122</c:v>
                </c:pt>
                <c:pt idx="307">
                  <c:v>0.4</c:v>
                </c:pt>
                <c:pt idx="308">
                  <c:v>0.11700000000000001</c:v>
                </c:pt>
                <c:pt idx="309">
                  <c:v>0.26300000000000001</c:v>
                </c:pt>
                <c:pt idx="310">
                  <c:v>7.2999999999999995E-2</c:v>
                </c:pt>
                <c:pt idx="311">
                  <c:v>0.23899999999999999</c:v>
                </c:pt>
                <c:pt idx="312">
                  <c:v>0.107</c:v>
                </c:pt>
                <c:pt idx="313">
                  <c:v>0.19800000000000001</c:v>
                </c:pt>
                <c:pt idx="314">
                  <c:v>8.4000000000000005E-2</c:v>
                </c:pt>
                <c:pt idx="315">
                  <c:v>0.107</c:v>
                </c:pt>
                <c:pt idx="316">
                  <c:v>9.7000000000000003E-2</c:v>
                </c:pt>
                <c:pt idx="317">
                  <c:v>0.36099999999999999</c:v>
                </c:pt>
                <c:pt idx="318">
                  <c:v>7.2999999999999995E-2</c:v>
                </c:pt>
                <c:pt idx="319">
                  <c:v>0.46700000000000003</c:v>
                </c:pt>
                <c:pt idx="320">
                  <c:v>0.23300000000000001</c:v>
                </c:pt>
                <c:pt idx="321">
                  <c:v>9.0999999999999998E-2</c:v>
                </c:pt>
                <c:pt idx="322">
                  <c:v>0.11700000000000001</c:v>
                </c:pt>
                <c:pt idx="323">
                  <c:v>5.6000000000000001E-2</c:v>
                </c:pt>
                <c:pt idx="324">
                  <c:v>0.11700000000000001</c:v>
                </c:pt>
                <c:pt idx="325">
                  <c:v>0.29599999999999999</c:v>
                </c:pt>
                <c:pt idx="326">
                  <c:v>4.2999999999999997E-2</c:v>
                </c:pt>
                <c:pt idx="327">
                  <c:v>0.16700000000000001</c:v>
                </c:pt>
                <c:pt idx="328">
                  <c:v>0.158</c:v>
                </c:pt>
                <c:pt idx="329">
                  <c:v>0.33300000000000002</c:v>
                </c:pt>
                <c:pt idx="330">
                  <c:v>2.1999999999999999E-2</c:v>
                </c:pt>
                <c:pt idx="331">
                  <c:v>0.22800000000000001</c:v>
                </c:pt>
                <c:pt idx="332">
                  <c:v>0.04</c:v>
                </c:pt>
                <c:pt idx="333">
                  <c:v>0.20200000000000001</c:v>
                </c:pt>
                <c:pt idx="334">
                  <c:v>9.1999999999999998E-2</c:v>
                </c:pt>
                <c:pt idx="335">
                  <c:v>2.8000000000000001E-2</c:v>
                </c:pt>
                <c:pt idx="336">
                  <c:v>2.7E-2</c:v>
                </c:pt>
                <c:pt idx="337">
                  <c:v>4.1000000000000002E-2</c:v>
                </c:pt>
                <c:pt idx="338">
                  <c:v>0.13300000000000001</c:v>
                </c:pt>
                <c:pt idx="339">
                  <c:v>0.106</c:v>
                </c:pt>
                <c:pt idx="340">
                  <c:v>0.217</c:v>
                </c:pt>
                <c:pt idx="341">
                  <c:v>0.114</c:v>
                </c:pt>
                <c:pt idx="342">
                  <c:v>0.10100000000000001</c:v>
                </c:pt>
                <c:pt idx="343">
                  <c:v>0.107</c:v>
                </c:pt>
                <c:pt idx="344">
                  <c:v>0.20100000000000001</c:v>
                </c:pt>
                <c:pt idx="345">
                  <c:v>7.8E-2</c:v>
                </c:pt>
                <c:pt idx="346">
                  <c:v>0.20599999999999999</c:v>
                </c:pt>
                <c:pt idx="347">
                  <c:v>6.0999999999999999E-2</c:v>
                </c:pt>
                <c:pt idx="348">
                  <c:v>0.124</c:v>
                </c:pt>
                <c:pt idx="349">
                  <c:v>2.1999999999999999E-2</c:v>
                </c:pt>
                <c:pt idx="350">
                  <c:v>0.17599999999999999</c:v>
                </c:pt>
                <c:pt idx="351">
                  <c:v>9.4E-2</c:v>
                </c:pt>
                <c:pt idx="352">
                  <c:v>1.9E-2</c:v>
                </c:pt>
                <c:pt idx="353">
                  <c:v>0.106</c:v>
                </c:pt>
                <c:pt idx="354">
                  <c:v>0.02</c:v>
                </c:pt>
                <c:pt idx="355">
                  <c:v>0.17199999999999999</c:v>
                </c:pt>
                <c:pt idx="356">
                  <c:v>0.20799999999999999</c:v>
                </c:pt>
                <c:pt idx="357">
                  <c:v>0.17699999999999999</c:v>
                </c:pt>
                <c:pt idx="358">
                  <c:v>0.106</c:v>
                </c:pt>
                <c:pt idx="359">
                  <c:v>0.33900000000000002</c:v>
                </c:pt>
                <c:pt idx="360">
                  <c:v>0.04</c:v>
                </c:pt>
                <c:pt idx="361">
                  <c:v>0.17299999999999999</c:v>
                </c:pt>
                <c:pt idx="362">
                  <c:v>0.13600000000000001</c:v>
                </c:pt>
                <c:pt idx="363">
                  <c:v>7.2999999999999995E-2</c:v>
                </c:pt>
                <c:pt idx="364">
                  <c:v>0.11700000000000001</c:v>
                </c:pt>
                <c:pt idx="365">
                  <c:v>0.128</c:v>
                </c:pt>
                <c:pt idx="366">
                  <c:v>0.183</c:v>
                </c:pt>
                <c:pt idx="367">
                  <c:v>7.1999999999999995E-2</c:v>
                </c:pt>
                <c:pt idx="368">
                  <c:v>7.8E-2</c:v>
                </c:pt>
                <c:pt idx="369">
                  <c:v>0.19400000000000001</c:v>
                </c:pt>
                <c:pt idx="370">
                  <c:v>7.4999999999999997E-2</c:v>
                </c:pt>
                <c:pt idx="371">
                  <c:v>0.127</c:v>
                </c:pt>
                <c:pt idx="372">
                  <c:v>0.13300000000000001</c:v>
                </c:pt>
                <c:pt idx="373">
                  <c:v>0.19</c:v>
                </c:pt>
                <c:pt idx="374">
                  <c:v>0.215</c:v>
                </c:pt>
                <c:pt idx="375">
                  <c:v>0.107</c:v>
                </c:pt>
                <c:pt idx="376">
                  <c:v>0.10100000000000001</c:v>
                </c:pt>
                <c:pt idx="377">
                  <c:v>0.184</c:v>
                </c:pt>
                <c:pt idx="378">
                  <c:v>0.22600000000000001</c:v>
                </c:pt>
                <c:pt idx="379">
                  <c:v>8.5999999999999993E-2</c:v>
                </c:pt>
                <c:pt idx="380">
                  <c:v>5.6000000000000001E-2</c:v>
                </c:pt>
                <c:pt idx="381">
                  <c:v>3.9E-2</c:v>
                </c:pt>
                <c:pt idx="382">
                  <c:v>1.2999999999999999E-2</c:v>
                </c:pt>
                <c:pt idx="383">
                  <c:v>0.47599999999999998</c:v>
                </c:pt>
                <c:pt idx="384">
                  <c:v>0.09</c:v>
                </c:pt>
                <c:pt idx="385">
                  <c:v>0.27800000000000002</c:v>
                </c:pt>
                <c:pt idx="386">
                  <c:v>0.47899999999999998</c:v>
                </c:pt>
                <c:pt idx="387">
                  <c:v>6.7000000000000004E-2</c:v>
                </c:pt>
                <c:pt idx="388">
                  <c:v>0.16400000000000001</c:v>
                </c:pt>
                <c:pt idx="389">
                  <c:v>0.15</c:v>
                </c:pt>
                <c:pt idx="390">
                  <c:v>0.13200000000000001</c:v>
                </c:pt>
                <c:pt idx="391">
                  <c:v>5.6000000000000001E-2</c:v>
                </c:pt>
                <c:pt idx="392">
                  <c:v>0.05</c:v>
                </c:pt>
                <c:pt idx="393">
                  <c:v>0.189</c:v>
                </c:pt>
                <c:pt idx="394">
                  <c:v>5.5E-2</c:v>
                </c:pt>
                <c:pt idx="395">
                  <c:v>0.21099999999999999</c:v>
                </c:pt>
                <c:pt idx="396">
                  <c:v>0.222</c:v>
                </c:pt>
                <c:pt idx="397">
                  <c:v>0.33600000000000002</c:v>
                </c:pt>
                <c:pt idx="398">
                  <c:v>0.23</c:v>
                </c:pt>
                <c:pt idx="399">
                  <c:v>7.8E-2</c:v>
                </c:pt>
                <c:pt idx="400">
                  <c:v>6.0000000000000001E-3</c:v>
                </c:pt>
                <c:pt idx="401">
                  <c:v>0.315</c:v>
                </c:pt>
                <c:pt idx="402">
                  <c:v>0.182</c:v>
                </c:pt>
                <c:pt idx="403">
                  <c:v>0.20100000000000001</c:v>
                </c:pt>
                <c:pt idx="404">
                  <c:v>7.1999999999999995E-2</c:v>
                </c:pt>
                <c:pt idx="405">
                  <c:v>0.03</c:v>
                </c:pt>
                <c:pt idx="406">
                  <c:v>7.9000000000000001E-2</c:v>
                </c:pt>
                <c:pt idx="407">
                  <c:v>7.8E-2</c:v>
                </c:pt>
                <c:pt idx="408">
                  <c:v>0.108</c:v>
                </c:pt>
                <c:pt idx="409">
                  <c:v>0.28000000000000003</c:v>
                </c:pt>
                <c:pt idx="410">
                  <c:v>9.8000000000000004E-2</c:v>
                </c:pt>
                <c:pt idx="411">
                  <c:v>4.3999999999999997E-2</c:v>
                </c:pt>
                <c:pt idx="412">
                  <c:v>0.112</c:v>
                </c:pt>
                <c:pt idx="413">
                  <c:v>0.14000000000000001</c:v>
                </c:pt>
                <c:pt idx="414">
                  <c:v>0.17899999999999999</c:v>
                </c:pt>
                <c:pt idx="415">
                  <c:v>0.16</c:v>
                </c:pt>
                <c:pt idx="416">
                  <c:v>0.39900000000000002</c:v>
                </c:pt>
                <c:pt idx="417">
                  <c:v>7.0999999999999994E-2</c:v>
                </c:pt>
                <c:pt idx="418">
                  <c:v>9.6000000000000002E-2</c:v>
                </c:pt>
                <c:pt idx="419">
                  <c:v>9.7000000000000003E-2</c:v>
                </c:pt>
                <c:pt idx="420">
                  <c:v>0.48299999999999998</c:v>
                </c:pt>
                <c:pt idx="421">
                  <c:v>0.123</c:v>
                </c:pt>
                <c:pt idx="422">
                  <c:v>8.8999999999999996E-2</c:v>
                </c:pt>
                <c:pt idx="423">
                  <c:v>6.0999999999999999E-2</c:v>
                </c:pt>
                <c:pt idx="424">
                  <c:v>0.436</c:v>
                </c:pt>
                <c:pt idx="425">
                  <c:v>7.8E-2</c:v>
                </c:pt>
                <c:pt idx="426">
                  <c:v>0.191</c:v>
                </c:pt>
                <c:pt idx="427">
                  <c:v>0.40600000000000003</c:v>
                </c:pt>
                <c:pt idx="428">
                  <c:v>0.42499999999999999</c:v>
                </c:pt>
                <c:pt idx="429">
                  <c:v>5.5E-2</c:v>
                </c:pt>
                <c:pt idx="430">
                  <c:v>0.08</c:v>
                </c:pt>
                <c:pt idx="431">
                  <c:v>0.23300000000000001</c:v>
                </c:pt>
                <c:pt idx="432">
                  <c:v>2.8000000000000001E-2</c:v>
                </c:pt>
                <c:pt idx="433">
                  <c:v>0.45500000000000002</c:v>
                </c:pt>
                <c:pt idx="434">
                  <c:v>0.14699999999999999</c:v>
                </c:pt>
                <c:pt idx="435">
                  <c:v>0</c:v>
                </c:pt>
                <c:pt idx="436">
                  <c:v>0.122</c:v>
                </c:pt>
                <c:pt idx="437">
                  <c:v>7.1999999999999995E-2</c:v>
                </c:pt>
                <c:pt idx="438">
                  <c:v>0.156</c:v>
                </c:pt>
                <c:pt idx="439">
                  <c:v>6.0999999999999999E-2</c:v>
                </c:pt>
                <c:pt idx="440">
                  <c:v>0.152</c:v>
                </c:pt>
                <c:pt idx="441">
                  <c:v>0.52800000000000002</c:v>
                </c:pt>
                <c:pt idx="442">
                  <c:v>0.183</c:v>
                </c:pt>
                <c:pt idx="443">
                  <c:v>0.56299999999999994</c:v>
                </c:pt>
                <c:pt idx="444">
                  <c:v>6.0999999999999999E-2</c:v>
                </c:pt>
                <c:pt idx="445">
                  <c:v>0.20100000000000001</c:v>
                </c:pt>
                <c:pt idx="446">
                  <c:v>0.151</c:v>
                </c:pt>
                <c:pt idx="447">
                  <c:v>0.433</c:v>
                </c:pt>
                <c:pt idx="448">
                  <c:v>7.3999999999999996E-2</c:v>
                </c:pt>
                <c:pt idx="449">
                  <c:v>8.3000000000000004E-2</c:v>
                </c:pt>
                <c:pt idx="450">
                  <c:v>1.2999999999999999E-2</c:v>
                </c:pt>
                <c:pt idx="451">
                  <c:v>0.36399999999999999</c:v>
                </c:pt>
                <c:pt idx="452">
                  <c:v>4.4999999999999998E-2</c:v>
                </c:pt>
                <c:pt idx="453">
                  <c:v>0.16200000000000001</c:v>
                </c:pt>
                <c:pt idx="454">
                  <c:v>0.374</c:v>
                </c:pt>
                <c:pt idx="455">
                  <c:v>1.7000000000000001E-2</c:v>
                </c:pt>
                <c:pt idx="456">
                  <c:v>9.8000000000000004E-2</c:v>
                </c:pt>
                <c:pt idx="457">
                  <c:v>0.106</c:v>
                </c:pt>
                <c:pt idx="458">
                  <c:v>0.33100000000000002</c:v>
                </c:pt>
                <c:pt idx="459">
                  <c:v>0.112</c:v>
                </c:pt>
                <c:pt idx="460">
                  <c:v>0.53300000000000003</c:v>
                </c:pt>
                <c:pt idx="461">
                  <c:v>0.20100000000000001</c:v>
                </c:pt>
                <c:pt idx="462">
                  <c:v>0.46400000000000002</c:v>
                </c:pt>
                <c:pt idx="463">
                  <c:v>6.7000000000000004E-2</c:v>
                </c:pt>
                <c:pt idx="464">
                  <c:v>8.1000000000000003E-2</c:v>
                </c:pt>
                <c:pt idx="465">
                  <c:v>3.9E-2</c:v>
                </c:pt>
                <c:pt idx="466">
                  <c:v>0.48599999999999999</c:v>
                </c:pt>
                <c:pt idx="467">
                  <c:v>8.4000000000000005E-2</c:v>
                </c:pt>
                <c:pt idx="468">
                  <c:v>0.19600000000000001</c:v>
                </c:pt>
                <c:pt idx="469">
                  <c:v>0</c:v>
                </c:pt>
                <c:pt idx="470">
                  <c:v>0.127</c:v>
                </c:pt>
                <c:pt idx="471">
                  <c:v>7.2999999999999995E-2</c:v>
                </c:pt>
                <c:pt idx="472">
                  <c:v>0.45600000000000002</c:v>
                </c:pt>
                <c:pt idx="473">
                  <c:v>6.8000000000000005E-2</c:v>
                </c:pt>
                <c:pt idx="474">
                  <c:v>0.15</c:v>
                </c:pt>
                <c:pt idx="475">
                  <c:v>0.106</c:v>
                </c:pt>
                <c:pt idx="476">
                  <c:v>6.7000000000000004E-2</c:v>
                </c:pt>
                <c:pt idx="477">
                  <c:v>7.4999999999999997E-2</c:v>
                </c:pt>
                <c:pt idx="478">
                  <c:v>0.158</c:v>
                </c:pt>
                <c:pt idx="479">
                  <c:v>0.36399999999999999</c:v>
                </c:pt>
                <c:pt idx="480">
                  <c:v>6.7000000000000004E-2</c:v>
                </c:pt>
                <c:pt idx="481">
                  <c:v>0.10100000000000001</c:v>
                </c:pt>
                <c:pt idx="482">
                  <c:v>0.6</c:v>
                </c:pt>
                <c:pt idx="483">
                  <c:v>0.38700000000000001</c:v>
                </c:pt>
                <c:pt idx="484">
                  <c:v>5.6000000000000001E-2</c:v>
                </c:pt>
                <c:pt idx="485">
                  <c:v>0.128</c:v>
                </c:pt>
                <c:pt idx="486">
                  <c:v>6.9000000000000006E-2</c:v>
                </c:pt>
                <c:pt idx="487">
                  <c:v>0.42199999999999999</c:v>
                </c:pt>
                <c:pt idx="488">
                  <c:v>0.128</c:v>
                </c:pt>
                <c:pt idx="489">
                  <c:v>5.6000000000000001E-2</c:v>
                </c:pt>
                <c:pt idx="490">
                  <c:v>0.27400000000000002</c:v>
                </c:pt>
                <c:pt idx="491">
                  <c:v>0.186</c:v>
                </c:pt>
                <c:pt idx="492">
                  <c:v>8.1000000000000003E-2</c:v>
                </c:pt>
                <c:pt idx="493">
                  <c:v>0.05</c:v>
                </c:pt>
                <c:pt idx="494">
                  <c:v>0.123</c:v>
                </c:pt>
                <c:pt idx="495">
                  <c:v>0</c:v>
                </c:pt>
                <c:pt idx="496">
                  <c:v>0.153</c:v>
                </c:pt>
                <c:pt idx="497">
                  <c:v>7.0999999999999994E-2</c:v>
                </c:pt>
                <c:pt idx="498">
                  <c:v>0.16800000000000001</c:v>
                </c:pt>
                <c:pt idx="499">
                  <c:v>7.0000000000000001E-3</c:v>
                </c:pt>
                <c:pt idx="500">
                  <c:v>6.7000000000000004E-2</c:v>
                </c:pt>
                <c:pt idx="501">
                  <c:v>0.2</c:v>
                </c:pt>
                <c:pt idx="502">
                  <c:v>0.20599999999999999</c:v>
                </c:pt>
                <c:pt idx="503">
                  <c:v>0.17599999999999999</c:v>
                </c:pt>
                <c:pt idx="504">
                  <c:v>4.3999999999999997E-2</c:v>
                </c:pt>
                <c:pt idx="505">
                  <c:v>0.08</c:v>
                </c:pt>
                <c:pt idx="506">
                  <c:v>0.60599999999999998</c:v>
                </c:pt>
                <c:pt idx="507">
                  <c:v>6.7000000000000004E-2</c:v>
                </c:pt>
                <c:pt idx="508">
                  <c:v>8.5999999999999993E-2</c:v>
                </c:pt>
                <c:pt idx="509">
                  <c:v>7.1999999999999995E-2</c:v>
                </c:pt>
                <c:pt idx="510">
                  <c:v>4.3999999999999997E-2</c:v>
                </c:pt>
                <c:pt idx="511">
                  <c:v>8.3000000000000004E-2</c:v>
                </c:pt>
                <c:pt idx="512">
                  <c:v>0</c:v>
                </c:pt>
                <c:pt idx="513">
                  <c:v>0.16700000000000001</c:v>
                </c:pt>
                <c:pt idx="514">
                  <c:v>0.215</c:v>
                </c:pt>
                <c:pt idx="515">
                  <c:v>2.1999999999999999E-2</c:v>
                </c:pt>
                <c:pt idx="516">
                  <c:v>6.7000000000000004E-2</c:v>
                </c:pt>
                <c:pt idx="517">
                  <c:v>0.05</c:v>
                </c:pt>
                <c:pt idx="518">
                  <c:v>0.05</c:v>
                </c:pt>
                <c:pt idx="519">
                  <c:v>0.05</c:v>
                </c:pt>
                <c:pt idx="520">
                  <c:v>0.17299999999999999</c:v>
                </c:pt>
                <c:pt idx="521">
                  <c:v>0.23899999999999999</c:v>
                </c:pt>
                <c:pt idx="522">
                  <c:v>0.115</c:v>
                </c:pt>
                <c:pt idx="523">
                  <c:v>2.8000000000000001E-2</c:v>
                </c:pt>
                <c:pt idx="524">
                  <c:v>7.9000000000000001E-2</c:v>
                </c:pt>
                <c:pt idx="525">
                  <c:v>1.0999999999999999E-2</c:v>
                </c:pt>
                <c:pt idx="526">
                  <c:v>0.14699999999999999</c:v>
                </c:pt>
                <c:pt idx="527">
                  <c:v>0.36</c:v>
                </c:pt>
                <c:pt idx="528">
                  <c:v>8.3000000000000004E-2</c:v>
                </c:pt>
                <c:pt idx="529">
                  <c:v>0.15</c:v>
                </c:pt>
                <c:pt idx="530">
                  <c:v>3.5999999999999997E-2</c:v>
                </c:pt>
                <c:pt idx="531">
                  <c:v>0.34399999999999997</c:v>
                </c:pt>
                <c:pt idx="532">
                  <c:v>0.246</c:v>
                </c:pt>
                <c:pt idx="533">
                  <c:v>0.58399999999999996</c:v>
                </c:pt>
                <c:pt idx="534">
                  <c:v>8.6999999999999994E-2</c:v>
                </c:pt>
                <c:pt idx="535">
                  <c:v>6.3E-2</c:v>
                </c:pt>
                <c:pt idx="536">
                  <c:v>0.17899999999999999</c:v>
                </c:pt>
                <c:pt idx="537">
                  <c:v>5.5E-2</c:v>
                </c:pt>
                <c:pt idx="538">
                  <c:v>0.15</c:v>
                </c:pt>
                <c:pt idx="539">
                  <c:v>0.13300000000000001</c:v>
                </c:pt>
                <c:pt idx="540">
                  <c:v>0.109</c:v>
                </c:pt>
                <c:pt idx="541">
                  <c:v>0.13200000000000001</c:v>
                </c:pt>
                <c:pt idx="542">
                  <c:v>8.4000000000000005E-2</c:v>
                </c:pt>
                <c:pt idx="543">
                  <c:v>9.4E-2</c:v>
                </c:pt>
                <c:pt idx="544">
                  <c:v>0.106</c:v>
                </c:pt>
                <c:pt idx="545">
                  <c:v>5.6000000000000001E-2</c:v>
                </c:pt>
                <c:pt idx="546">
                  <c:v>6.0999999999999999E-2</c:v>
                </c:pt>
                <c:pt idx="547">
                  <c:v>5.6000000000000001E-2</c:v>
                </c:pt>
                <c:pt idx="548">
                  <c:v>1.0999999999999999E-2</c:v>
                </c:pt>
                <c:pt idx="549">
                  <c:v>0.189</c:v>
                </c:pt>
                <c:pt idx="550">
                  <c:v>0.33900000000000002</c:v>
                </c:pt>
                <c:pt idx="551">
                  <c:v>0.433</c:v>
                </c:pt>
                <c:pt idx="552">
                  <c:v>0.441</c:v>
                </c:pt>
                <c:pt idx="553">
                  <c:v>7.2999999999999995E-2</c:v>
                </c:pt>
                <c:pt idx="554">
                  <c:v>4.5999999999999999E-2</c:v>
                </c:pt>
                <c:pt idx="555">
                  <c:v>0.05</c:v>
                </c:pt>
                <c:pt idx="556">
                  <c:v>0.318</c:v>
                </c:pt>
                <c:pt idx="557">
                  <c:v>0.19</c:v>
                </c:pt>
                <c:pt idx="558">
                  <c:v>1.2999999999999999E-2</c:v>
                </c:pt>
                <c:pt idx="559">
                  <c:v>6.0999999999999999E-2</c:v>
                </c:pt>
                <c:pt idx="560">
                  <c:v>0.36699999999999999</c:v>
                </c:pt>
                <c:pt idx="561">
                  <c:v>0.26300000000000001</c:v>
                </c:pt>
                <c:pt idx="562">
                  <c:v>0.106</c:v>
                </c:pt>
                <c:pt idx="563">
                  <c:v>0.14000000000000001</c:v>
                </c:pt>
                <c:pt idx="564">
                  <c:v>0.59</c:v>
                </c:pt>
                <c:pt idx="565">
                  <c:v>3.4000000000000002E-2</c:v>
                </c:pt>
                <c:pt idx="566">
                  <c:v>0</c:v>
                </c:pt>
                <c:pt idx="567">
                  <c:v>0.156</c:v>
                </c:pt>
                <c:pt idx="568">
                  <c:v>0.50600000000000001</c:v>
                </c:pt>
                <c:pt idx="569">
                  <c:v>0.40200000000000002</c:v>
                </c:pt>
                <c:pt idx="570">
                  <c:v>5.6000000000000001E-2</c:v>
                </c:pt>
                <c:pt idx="571">
                  <c:v>8.1000000000000003E-2</c:v>
                </c:pt>
                <c:pt idx="572">
                  <c:v>0.313</c:v>
                </c:pt>
                <c:pt idx="573">
                  <c:v>0.10100000000000001</c:v>
                </c:pt>
                <c:pt idx="574">
                  <c:v>0.30399999999999999</c:v>
                </c:pt>
                <c:pt idx="575">
                  <c:v>3.9E-2</c:v>
                </c:pt>
                <c:pt idx="576">
                  <c:v>0.14000000000000001</c:v>
                </c:pt>
                <c:pt idx="577">
                  <c:v>8.6999999999999994E-2</c:v>
                </c:pt>
                <c:pt idx="578">
                  <c:v>2.1999999999999999E-2</c:v>
                </c:pt>
                <c:pt idx="579">
                  <c:v>0</c:v>
                </c:pt>
                <c:pt idx="580">
                  <c:v>4.3999999999999997E-2</c:v>
                </c:pt>
                <c:pt idx="581">
                  <c:v>0.161</c:v>
                </c:pt>
                <c:pt idx="582">
                  <c:v>0.45700000000000002</c:v>
                </c:pt>
                <c:pt idx="583">
                  <c:v>0.13300000000000001</c:v>
                </c:pt>
                <c:pt idx="584">
                  <c:v>0.21199999999999999</c:v>
                </c:pt>
                <c:pt idx="585">
                  <c:v>0.112</c:v>
                </c:pt>
                <c:pt idx="586">
                  <c:v>9.4E-2</c:v>
                </c:pt>
                <c:pt idx="587">
                  <c:v>4.3999999999999997E-2</c:v>
                </c:pt>
                <c:pt idx="588">
                  <c:v>7.1999999999999995E-2</c:v>
                </c:pt>
                <c:pt idx="589">
                  <c:v>6.9000000000000006E-2</c:v>
                </c:pt>
                <c:pt idx="590">
                  <c:v>4.4999999999999998E-2</c:v>
                </c:pt>
                <c:pt idx="591">
                  <c:v>0.54500000000000004</c:v>
                </c:pt>
                <c:pt idx="592">
                  <c:v>0.17199999999999999</c:v>
                </c:pt>
                <c:pt idx="593">
                  <c:v>0.08</c:v>
                </c:pt>
                <c:pt idx="594">
                  <c:v>9.4E-2</c:v>
                </c:pt>
                <c:pt idx="595">
                  <c:v>2.1999999999999999E-2</c:v>
                </c:pt>
                <c:pt idx="596">
                  <c:v>0.19400000000000001</c:v>
                </c:pt>
                <c:pt idx="597">
                  <c:v>4.2000000000000003E-2</c:v>
                </c:pt>
                <c:pt idx="598">
                  <c:v>0.15</c:v>
                </c:pt>
                <c:pt idx="599">
                  <c:v>0.61699999999999999</c:v>
                </c:pt>
                <c:pt idx="600">
                  <c:v>1.7000000000000001E-2</c:v>
                </c:pt>
                <c:pt idx="601">
                  <c:v>0.223</c:v>
                </c:pt>
                <c:pt idx="602">
                  <c:v>0.109</c:v>
                </c:pt>
                <c:pt idx="603">
                  <c:v>7.0999999999999994E-2</c:v>
                </c:pt>
                <c:pt idx="604">
                  <c:v>0.29099999999999998</c:v>
                </c:pt>
                <c:pt idx="605">
                  <c:v>0.53900000000000003</c:v>
                </c:pt>
                <c:pt idx="606">
                  <c:v>0</c:v>
                </c:pt>
                <c:pt idx="607">
                  <c:v>0.124</c:v>
                </c:pt>
                <c:pt idx="608">
                  <c:v>0.19400000000000001</c:v>
                </c:pt>
                <c:pt idx="609">
                  <c:v>0.33</c:v>
                </c:pt>
                <c:pt idx="610">
                  <c:v>0.29399999999999998</c:v>
                </c:pt>
                <c:pt idx="611">
                  <c:v>0.10100000000000001</c:v>
                </c:pt>
                <c:pt idx="612">
                  <c:v>0.47499999999999998</c:v>
                </c:pt>
                <c:pt idx="613">
                  <c:v>0.22900000000000001</c:v>
                </c:pt>
                <c:pt idx="614">
                  <c:v>0</c:v>
                </c:pt>
                <c:pt idx="615">
                  <c:v>0.13300000000000001</c:v>
                </c:pt>
                <c:pt idx="616">
                  <c:v>0.36699999999999999</c:v>
                </c:pt>
                <c:pt idx="617">
                  <c:v>0.13300000000000001</c:v>
                </c:pt>
                <c:pt idx="618">
                  <c:v>8.5999999999999993E-2</c:v>
                </c:pt>
                <c:pt idx="619">
                  <c:v>0.156</c:v>
                </c:pt>
                <c:pt idx="620">
                  <c:v>0.32800000000000001</c:v>
                </c:pt>
                <c:pt idx="621">
                  <c:v>6.2E-2</c:v>
                </c:pt>
                <c:pt idx="622">
                  <c:v>0.13800000000000001</c:v>
                </c:pt>
                <c:pt idx="623">
                  <c:v>3.9E-2</c:v>
                </c:pt>
                <c:pt idx="624">
                  <c:v>9.1999999999999998E-2</c:v>
                </c:pt>
                <c:pt idx="625">
                  <c:v>0.13400000000000001</c:v>
                </c:pt>
                <c:pt idx="626">
                  <c:v>0.106</c:v>
                </c:pt>
                <c:pt idx="627">
                  <c:v>0.18099999999999999</c:v>
                </c:pt>
                <c:pt idx="628">
                  <c:v>0.14000000000000001</c:v>
                </c:pt>
                <c:pt idx="629">
                  <c:v>0.14399999999999999</c:v>
                </c:pt>
                <c:pt idx="630">
                  <c:v>0.11700000000000001</c:v>
                </c:pt>
                <c:pt idx="631">
                  <c:v>0.113</c:v>
                </c:pt>
                <c:pt idx="632">
                  <c:v>0.13300000000000001</c:v>
                </c:pt>
                <c:pt idx="633">
                  <c:v>0.14499999999999999</c:v>
                </c:pt>
                <c:pt idx="634">
                  <c:v>2.3E-2</c:v>
                </c:pt>
                <c:pt idx="635">
                  <c:v>0.161</c:v>
                </c:pt>
                <c:pt idx="636">
                  <c:v>0.152</c:v>
                </c:pt>
                <c:pt idx="637">
                  <c:v>0.11700000000000001</c:v>
                </c:pt>
                <c:pt idx="638">
                  <c:v>7.8E-2</c:v>
                </c:pt>
                <c:pt idx="639">
                  <c:v>0.126</c:v>
                </c:pt>
                <c:pt idx="640">
                  <c:v>0.121</c:v>
                </c:pt>
                <c:pt idx="641">
                  <c:v>6.8000000000000005E-2</c:v>
                </c:pt>
                <c:pt idx="642">
                  <c:v>3.5999999999999997E-2</c:v>
                </c:pt>
                <c:pt idx="643">
                  <c:v>0.105</c:v>
                </c:pt>
                <c:pt idx="644">
                  <c:v>6.0999999999999999E-2</c:v>
                </c:pt>
                <c:pt idx="645">
                  <c:v>0.25</c:v>
                </c:pt>
                <c:pt idx="646">
                  <c:v>0.104</c:v>
                </c:pt>
                <c:pt idx="647">
                  <c:v>0.25600000000000001</c:v>
                </c:pt>
                <c:pt idx="648">
                  <c:v>0.05</c:v>
                </c:pt>
                <c:pt idx="649">
                  <c:v>0.122</c:v>
                </c:pt>
                <c:pt idx="650">
                  <c:v>9.0999999999999998E-2</c:v>
                </c:pt>
                <c:pt idx="651">
                  <c:v>7.1999999999999995E-2</c:v>
                </c:pt>
                <c:pt idx="652">
                  <c:v>0.11700000000000001</c:v>
                </c:pt>
                <c:pt idx="653">
                  <c:v>0.71099999999999997</c:v>
                </c:pt>
                <c:pt idx="654">
                  <c:v>0.153</c:v>
                </c:pt>
                <c:pt idx="655">
                  <c:v>0.83799999999999997</c:v>
                </c:pt>
                <c:pt idx="656">
                  <c:v>0.15</c:v>
                </c:pt>
                <c:pt idx="657">
                  <c:v>3.4000000000000002E-2</c:v>
                </c:pt>
                <c:pt idx="658">
                  <c:v>9.2999999999999999E-2</c:v>
                </c:pt>
                <c:pt idx="659">
                  <c:v>0.25600000000000001</c:v>
                </c:pt>
                <c:pt idx="660">
                  <c:v>0.52400000000000002</c:v>
                </c:pt>
                <c:pt idx="661">
                  <c:v>0.14499999999999999</c:v>
                </c:pt>
                <c:pt idx="662">
                  <c:v>8.4000000000000005E-2</c:v>
                </c:pt>
                <c:pt idx="663">
                  <c:v>0.17899999999999999</c:v>
                </c:pt>
                <c:pt idx="664">
                  <c:v>0.05</c:v>
                </c:pt>
                <c:pt idx="665">
                  <c:v>0.17899999999999999</c:v>
                </c:pt>
                <c:pt idx="666">
                  <c:v>6.6000000000000003E-2</c:v>
                </c:pt>
                <c:pt idx="667">
                  <c:v>0.111</c:v>
                </c:pt>
                <c:pt idx="668">
                  <c:v>0.27800000000000002</c:v>
                </c:pt>
                <c:pt idx="669">
                  <c:v>0.14099999999999999</c:v>
                </c:pt>
                <c:pt idx="670">
                  <c:v>0.29899999999999999</c:v>
                </c:pt>
                <c:pt idx="671">
                  <c:v>0.4</c:v>
                </c:pt>
                <c:pt idx="672">
                  <c:v>0.29399999999999998</c:v>
                </c:pt>
                <c:pt idx="673">
                  <c:v>2.4E-2</c:v>
                </c:pt>
                <c:pt idx="674">
                  <c:v>0.246</c:v>
                </c:pt>
                <c:pt idx="675">
                  <c:v>0.28699999999999998</c:v>
                </c:pt>
                <c:pt idx="676">
                  <c:v>7.0999999999999994E-2</c:v>
                </c:pt>
                <c:pt idx="677">
                  <c:v>0.09</c:v>
                </c:pt>
                <c:pt idx="678">
                  <c:v>0.216</c:v>
                </c:pt>
                <c:pt idx="679">
                  <c:v>0.185</c:v>
                </c:pt>
                <c:pt idx="680">
                  <c:v>0.151</c:v>
                </c:pt>
                <c:pt idx="681">
                  <c:v>3.9E-2</c:v>
                </c:pt>
                <c:pt idx="682">
                  <c:v>0.14199999999999999</c:v>
                </c:pt>
                <c:pt idx="683">
                  <c:v>0.23300000000000001</c:v>
                </c:pt>
                <c:pt idx="684">
                  <c:v>9.2999999999999999E-2</c:v>
                </c:pt>
                <c:pt idx="685">
                  <c:v>0.41399999999999998</c:v>
                </c:pt>
                <c:pt idx="686">
                  <c:v>8.8999999999999996E-2</c:v>
                </c:pt>
                <c:pt idx="687">
                  <c:v>0.18099999999999999</c:v>
                </c:pt>
                <c:pt idx="688">
                  <c:v>6.8000000000000005E-2</c:v>
                </c:pt>
                <c:pt idx="689">
                  <c:v>0.161</c:v>
                </c:pt>
                <c:pt idx="690">
                  <c:v>0.129</c:v>
                </c:pt>
                <c:pt idx="691">
                  <c:v>7.9000000000000001E-2</c:v>
                </c:pt>
                <c:pt idx="692">
                  <c:v>0.184</c:v>
                </c:pt>
                <c:pt idx="693">
                  <c:v>1.0999999999999999E-2</c:v>
                </c:pt>
                <c:pt idx="694">
                  <c:v>0.215</c:v>
                </c:pt>
                <c:pt idx="695">
                  <c:v>5.0000000000000001E-3</c:v>
                </c:pt>
                <c:pt idx="696">
                  <c:v>0.45700000000000002</c:v>
                </c:pt>
                <c:pt idx="697">
                  <c:v>4.3999999999999997E-2</c:v>
                </c:pt>
                <c:pt idx="698">
                  <c:v>0.33300000000000002</c:v>
                </c:pt>
                <c:pt idx="699">
                  <c:v>0.1</c:v>
                </c:pt>
                <c:pt idx="700">
                  <c:v>0.27300000000000002</c:v>
                </c:pt>
                <c:pt idx="701">
                  <c:v>0.5</c:v>
                </c:pt>
                <c:pt idx="702">
                  <c:v>0.124</c:v>
                </c:pt>
                <c:pt idx="703">
                  <c:v>0.161</c:v>
                </c:pt>
                <c:pt idx="704">
                  <c:v>0.13400000000000001</c:v>
                </c:pt>
                <c:pt idx="705">
                  <c:v>0.20599999999999999</c:v>
                </c:pt>
                <c:pt idx="706">
                  <c:v>4.4999999999999998E-2</c:v>
                </c:pt>
                <c:pt idx="707">
                  <c:v>0.27800000000000002</c:v>
                </c:pt>
                <c:pt idx="708">
                  <c:v>0.125</c:v>
                </c:pt>
                <c:pt idx="709">
                  <c:v>0.128</c:v>
                </c:pt>
                <c:pt idx="710">
                  <c:v>0.35199999999999998</c:v>
                </c:pt>
                <c:pt idx="711">
                  <c:v>1.0999999999999999E-2</c:v>
                </c:pt>
                <c:pt idx="712">
                  <c:v>2.3E-2</c:v>
                </c:pt>
                <c:pt idx="713">
                  <c:v>0.33300000000000002</c:v>
                </c:pt>
                <c:pt idx="714">
                  <c:v>0.77800000000000002</c:v>
                </c:pt>
                <c:pt idx="715">
                  <c:v>0.21099999999999999</c:v>
                </c:pt>
                <c:pt idx="716">
                  <c:v>6.7000000000000004E-2</c:v>
                </c:pt>
                <c:pt idx="717">
                  <c:v>0.13300000000000001</c:v>
                </c:pt>
                <c:pt idx="718">
                  <c:v>8.8999999999999996E-2</c:v>
                </c:pt>
                <c:pt idx="719">
                  <c:v>0.158</c:v>
                </c:pt>
                <c:pt idx="720">
                  <c:v>0.215</c:v>
                </c:pt>
                <c:pt idx="721">
                  <c:v>0.182</c:v>
                </c:pt>
                <c:pt idx="722">
                  <c:v>0.128</c:v>
                </c:pt>
                <c:pt idx="723">
                  <c:v>0.30599999999999999</c:v>
                </c:pt>
                <c:pt idx="724">
                  <c:v>0.28299999999999997</c:v>
                </c:pt>
                <c:pt idx="725">
                  <c:v>0.16300000000000001</c:v>
                </c:pt>
                <c:pt idx="726">
                  <c:v>0</c:v>
                </c:pt>
                <c:pt idx="727">
                  <c:v>0.46100000000000002</c:v>
                </c:pt>
                <c:pt idx="728">
                  <c:v>2.9000000000000001E-2</c:v>
                </c:pt>
                <c:pt idx="729">
                  <c:v>0.14399999999999999</c:v>
                </c:pt>
                <c:pt idx="730">
                  <c:v>0.183</c:v>
                </c:pt>
                <c:pt idx="731">
                  <c:v>0.313</c:v>
                </c:pt>
                <c:pt idx="732">
                  <c:v>6.7000000000000004E-2</c:v>
                </c:pt>
                <c:pt idx="733">
                  <c:v>3.9E-2</c:v>
                </c:pt>
                <c:pt idx="734">
                  <c:v>0</c:v>
                </c:pt>
                <c:pt idx="735">
                  <c:v>0.53800000000000003</c:v>
                </c:pt>
                <c:pt idx="736">
                  <c:v>7.0000000000000007E-2</c:v>
                </c:pt>
                <c:pt idx="737">
                  <c:v>0.191</c:v>
                </c:pt>
                <c:pt idx="738">
                  <c:v>0.152</c:v>
                </c:pt>
                <c:pt idx="739">
                  <c:v>9.5000000000000001E-2</c:v>
                </c:pt>
                <c:pt idx="740">
                  <c:v>0.35199999999999998</c:v>
                </c:pt>
                <c:pt idx="741">
                  <c:v>0.49399999999999999</c:v>
                </c:pt>
                <c:pt idx="742">
                  <c:v>0.159</c:v>
                </c:pt>
                <c:pt idx="743">
                  <c:v>0.183</c:v>
                </c:pt>
                <c:pt idx="744">
                  <c:v>1.7000000000000001E-2</c:v>
                </c:pt>
                <c:pt idx="745">
                  <c:v>0.1</c:v>
                </c:pt>
                <c:pt idx="746">
                  <c:v>1.0999999999999999E-2</c:v>
                </c:pt>
                <c:pt idx="747">
                  <c:v>0.46</c:v>
                </c:pt>
                <c:pt idx="748">
                  <c:v>0.50700000000000001</c:v>
                </c:pt>
                <c:pt idx="749">
                  <c:v>0.04</c:v>
                </c:pt>
                <c:pt idx="750">
                  <c:v>8.8999999999999996E-2</c:v>
                </c:pt>
                <c:pt idx="751">
                  <c:v>0.156</c:v>
                </c:pt>
                <c:pt idx="752">
                  <c:v>4.3999999999999997E-2</c:v>
                </c:pt>
                <c:pt idx="753">
                  <c:v>0.252</c:v>
                </c:pt>
                <c:pt idx="754">
                  <c:v>0.373</c:v>
                </c:pt>
                <c:pt idx="755">
                  <c:v>0.26800000000000002</c:v>
                </c:pt>
                <c:pt idx="756">
                  <c:v>5.0999999999999997E-2</c:v>
                </c:pt>
                <c:pt idx="757">
                  <c:v>0.33900000000000002</c:v>
                </c:pt>
                <c:pt idx="758">
                  <c:v>0.16900000000000001</c:v>
                </c:pt>
                <c:pt idx="759">
                  <c:v>5.8000000000000003E-2</c:v>
                </c:pt>
                <c:pt idx="760">
                  <c:v>0.13400000000000001</c:v>
                </c:pt>
                <c:pt idx="761">
                  <c:v>0.10199999999999999</c:v>
                </c:pt>
                <c:pt idx="762">
                  <c:v>0.313</c:v>
                </c:pt>
                <c:pt idx="763">
                  <c:v>4.0000000000000001E-3</c:v>
                </c:pt>
                <c:pt idx="764">
                  <c:v>0.52800000000000002</c:v>
                </c:pt>
                <c:pt idx="765">
                  <c:v>0.32200000000000001</c:v>
                </c:pt>
                <c:pt idx="766">
                  <c:v>2.3E-2</c:v>
                </c:pt>
                <c:pt idx="767">
                  <c:v>0.23300000000000001</c:v>
                </c:pt>
                <c:pt idx="768">
                  <c:v>0.221</c:v>
                </c:pt>
                <c:pt idx="769">
                  <c:v>1.7000000000000001E-2</c:v>
                </c:pt>
                <c:pt idx="770">
                  <c:v>0.13900000000000001</c:v>
                </c:pt>
                <c:pt idx="771">
                  <c:v>0.156</c:v>
                </c:pt>
                <c:pt idx="772">
                  <c:v>0.14899999999999999</c:v>
                </c:pt>
                <c:pt idx="773">
                  <c:v>0.56599999999999995</c:v>
                </c:pt>
                <c:pt idx="774">
                  <c:v>5.7000000000000002E-2</c:v>
                </c:pt>
                <c:pt idx="775">
                  <c:v>7.0999999999999994E-2</c:v>
                </c:pt>
                <c:pt idx="776">
                  <c:v>8.8999999999999996E-2</c:v>
                </c:pt>
                <c:pt idx="777">
                  <c:v>3.5999999999999997E-2</c:v>
                </c:pt>
                <c:pt idx="778">
                  <c:v>0.35799999999999998</c:v>
                </c:pt>
                <c:pt idx="779">
                  <c:v>0.13900000000000001</c:v>
                </c:pt>
                <c:pt idx="780">
                  <c:v>0.08</c:v>
                </c:pt>
                <c:pt idx="781">
                  <c:v>0.38200000000000001</c:v>
                </c:pt>
                <c:pt idx="782">
                  <c:v>4.2999999999999997E-2</c:v>
                </c:pt>
                <c:pt idx="783">
                  <c:v>3.4000000000000002E-2</c:v>
                </c:pt>
                <c:pt idx="784">
                  <c:v>5.6000000000000001E-2</c:v>
                </c:pt>
                <c:pt idx="785">
                  <c:v>9.4E-2</c:v>
                </c:pt>
                <c:pt idx="786">
                  <c:v>0.437</c:v>
                </c:pt>
                <c:pt idx="787">
                  <c:v>0.09</c:v>
                </c:pt>
                <c:pt idx="788">
                  <c:v>0.221</c:v>
                </c:pt>
                <c:pt idx="789">
                  <c:v>0.17599999999999999</c:v>
                </c:pt>
                <c:pt idx="790">
                  <c:v>0.122</c:v>
                </c:pt>
                <c:pt idx="791">
                  <c:v>0.05</c:v>
                </c:pt>
                <c:pt idx="792">
                  <c:v>0.13400000000000001</c:v>
                </c:pt>
                <c:pt idx="793">
                  <c:v>0.106</c:v>
                </c:pt>
                <c:pt idx="794">
                  <c:v>0.16600000000000001</c:v>
                </c:pt>
                <c:pt idx="795">
                  <c:v>0.104</c:v>
                </c:pt>
                <c:pt idx="796">
                  <c:v>0.22800000000000001</c:v>
                </c:pt>
                <c:pt idx="797">
                  <c:v>0.11700000000000001</c:v>
                </c:pt>
                <c:pt idx="798">
                  <c:v>8.5000000000000006E-2</c:v>
                </c:pt>
                <c:pt idx="799">
                  <c:v>0.16800000000000001</c:v>
                </c:pt>
                <c:pt idx="800">
                  <c:v>0.14199999999999999</c:v>
                </c:pt>
                <c:pt idx="801">
                  <c:v>0.20599999999999999</c:v>
                </c:pt>
                <c:pt idx="802">
                  <c:v>0.48299999999999998</c:v>
                </c:pt>
                <c:pt idx="803">
                  <c:v>2.8000000000000001E-2</c:v>
                </c:pt>
                <c:pt idx="804">
                  <c:v>5.0999999999999997E-2</c:v>
                </c:pt>
                <c:pt idx="805">
                  <c:v>0.19600000000000001</c:v>
                </c:pt>
                <c:pt idx="806">
                  <c:v>0.24199999999999999</c:v>
                </c:pt>
                <c:pt idx="807">
                  <c:v>8.3000000000000004E-2</c:v>
                </c:pt>
                <c:pt idx="808">
                  <c:v>1.7000000000000001E-2</c:v>
                </c:pt>
                <c:pt idx="809">
                  <c:v>0.13900000000000001</c:v>
                </c:pt>
                <c:pt idx="810">
                  <c:v>3.3000000000000002E-2</c:v>
                </c:pt>
                <c:pt idx="811">
                  <c:v>8.4000000000000005E-2</c:v>
                </c:pt>
                <c:pt idx="812">
                  <c:v>0.29499999999999998</c:v>
                </c:pt>
                <c:pt idx="813">
                  <c:v>1</c:v>
                </c:pt>
                <c:pt idx="814">
                  <c:v>0.26700000000000002</c:v>
                </c:pt>
                <c:pt idx="815">
                  <c:v>9.4E-2</c:v>
                </c:pt>
                <c:pt idx="816">
                  <c:v>6.7000000000000004E-2</c:v>
                </c:pt>
                <c:pt idx="817">
                  <c:v>0.36699999999999999</c:v>
                </c:pt>
                <c:pt idx="818">
                  <c:v>4.7E-2</c:v>
                </c:pt>
                <c:pt idx="819">
                  <c:v>0.05</c:v>
                </c:pt>
                <c:pt idx="820">
                  <c:v>0.45800000000000002</c:v>
                </c:pt>
                <c:pt idx="821">
                  <c:v>0.05</c:v>
                </c:pt>
                <c:pt idx="822">
                  <c:v>7.8E-2</c:v>
                </c:pt>
                <c:pt idx="823">
                  <c:v>0.40100000000000002</c:v>
                </c:pt>
                <c:pt idx="824">
                  <c:v>7.1999999999999995E-2</c:v>
                </c:pt>
                <c:pt idx="825">
                  <c:v>0.15</c:v>
                </c:pt>
                <c:pt idx="826">
                  <c:v>0.46899999999999997</c:v>
                </c:pt>
                <c:pt idx="827">
                  <c:v>8.4000000000000005E-2</c:v>
                </c:pt>
                <c:pt idx="828">
                  <c:v>0.26</c:v>
                </c:pt>
                <c:pt idx="829">
                  <c:v>0.112</c:v>
                </c:pt>
                <c:pt idx="830">
                  <c:v>5.7000000000000002E-2</c:v>
                </c:pt>
                <c:pt idx="831">
                  <c:v>0.14799999999999999</c:v>
                </c:pt>
                <c:pt idx="832">
                  <c:v>1.0999999999999999E-2</c:v>
                </c:pt>
                <c:pt idx="833">
                  <c:v>0.05</c:v>
                </c:pt>
                <c:pt idx="834">
                  <c:v>0.51700000000000002</c:v>
                </c:pt>
                <c:pt idx="835">
                  <c:v>0.25800000000000001</c:v>
                </c:pt>
                <c:pt idx="836">
                  <c:v>5.6000000000000001E-2</c:v>
                </c:pt>
                <c:pt idx="837">
                  <c:v>0.14000000000000001</c:v>
                </c:pt>
                <c:pt idx="838">
                  <c:v>8.8999999999999996E-2</c:v>
                </c:pt>
                <c:pt idx="839">
                  <c:v>0.309</c:v>
                </c:pt>
                <c:pt idx="840">
                  <c:v>6.7000000000000004E-2</c:v>
                </c:pt>
                <c:pt idx="841">
                  <c:v>0.48899999999999999</c:v>
                </c:pt>
                <c:pt idx="842">
                  <c:v>0.224</c:v>
                </c:pt>
                <c:pt idx="843">
                  <c:v>0.46600000000000003</c:v>
                </c:pt>
                <c:pt idx="844">
                  <c:v>5.6000000000000001E-2</c:v>
                </c:pt>
                <c:pt idx="845">
                  <c:v>0.111</c:v>
                </c:pt>
                <c:pt idx="846">
                  <c:v>3.7999999999999999E-2</c:v>
                </c:pt>
                <c:pt idx="847">
                  <c:v>7.8E-2</c:v>
                </c:pt>
                <c:pt idx="848">
                  <c:v>0.122</c:v>
                </c:pt>
                <c:pt idx="849">
                  <c:v>0.439</c:v>
                </c:pt>
                <c:pt idx="850">
                  <c:v>0.23699999999999999</c:v>
                </c:pt>
                <c:pt idx="851">
                  <c:v>4.8000000000000001E-2</c:v>
                </c:pt>
                <c:pt idx="852">
                  <c:v>1.7999999999999999E-2</c:v>
                </c:pt>
                <c:pt idx="853">
                  <c:v>3.9E-2</c:v>
                </c:pt>
                <c:pt idx="854">
                  <c:v>0.105</c:v>
                </c:pt>
                <c:pt idx="855">
                  <c:v>0.1</c:v>
                </c:pt>
                <c:pt idx="856">
                  <c:v>5.0999999999999997E-2</c:v>
                </c:pt>
                <c:pt idx="857">
                  <c:v>0.48299999999999998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D3-4A76-9FE7-EDE209205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725328"/>
        <c:axId val="387726312"/>
      </c:scatterChart>
      <c:valAx>
        <c:axId val="387725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7726312"/>
        <c:crosses val="autoZero"/>
        <c:crossBetween val="midCat"/>
      </c:valAx>
      <c:valAx>
        <c:axId val="38772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7725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URL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8066586785347482E-2"/>
          <c:y val="0.11537393785543665"/>
          <c:w val="0.9440107079006429"/>
          <c:h val="0.81691861216021366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'spammer_order - 副本'!$A$2:$A$859</c:f>
              <c:numCache>
                <c:formatCode>General</c:formatCode>
                <c:ptCount val="8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</c:numCache>
            </c:numRef>
          </c:xVal>
          <c:yVal>
            <c:numRef>
              <c:f>'spammer_order - 副本'!$N$2:$N$859</c:f>
              <c:numCache>
                <c:formatCode>General</c:formatCode>
                <c:ptCount val="858"/>
                <c:pt idx="0">
                  <c:v>0.124</c:v>
                </c:pt>
                <c:pt idx="1">
                  <c:v>1</c:v>
                </c:pt>
                <c:pt idx="2">
                  <c:v>0</c:v>
                </c:pt>
                <c:pt idx="3">
                  <c:v>0.17299999999999999</c:v>
                </c:pt>
                <c:pt idx="4">
                  <c:v>1</c:v>
                </c:pt>
                <c:pt idx="5">
                  <c:v>0.122</c:v>
                </c:pt>
                <c:pt idx="6">
                  <c:v>0.32400000000000001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0.64400000000000002</c:v>
                </c:pt>
                <c:pt idx="14">
                  <c:v>1</c:v>
                </c:pt>
                <c:pt idx="15">
                  <c:v>1</c:v>
                </c:pt>
                <c:pt idx="16">
                  <c:v>4.3999999999999997E-2</c:v>
                </c:pt>
                <c:pt idx="17">
                  <c:v>9.4E-2</c:v>
                </c:pt>
                <c:pt idx="18">
                  <c:v>1</c:v>
                </c:pt>
                <c:pt idx="19">
                  <c:v>1</c:v>
                </c:pt>
                <c:pt idx="20">
                  <c:v>0.29099999999999998</c:v>
                </c:pt>
                <c:pt idx="21">
                  <c:v>0.41699999999999998</c:v>
                </c:pt>
                <c:pt idx="22">
                  <c:v>0.23300000000000001</c:v>
                </c:pt>
                <c:pt idx="23">
                  <c:v>1</c:v>
                </c:pt>
                <c:pt idx="24">
                  <c:v>0.5</c:v>
                </c:pt>
                <c:pt idx="25">
                  <c:v>0.17199999999999999</c:v>
                </c:pt>
                <c:pt idx="26">
                  <c:v>1</c:v>
                </c:pt>
                <c:pt idx="27">
                  <c:v>2.8000000000000001E-2</c:v>
                </c:pt>
                <c:pt idx="28">
                  <c:v>1</c:v>
                </c:pt>
                <c:pt idx="29">
                  <c:v>1</c:v>
                </c:pt>
                <c:pt idx="30">
                  <c:v>0.122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8.5000000000000006E-2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1.7000000000000001E-2</c:v>
                </c:pt>
                <c:pt idx="40">
                  <c:v>1</c:v>
                </c:pt>
                <c:pt idx="41">
                  <c:v>6.0000000000000001E-3</c:v>
                </c:pt>
                <c:pt idx="42">
                  <c:v>1</c:v>
                </c:pt>
                <c:pt idx="43">
                  <c:v>1</c:v>
                </c:pt>
                <c:pt idx="44">
                  <c:v>0.74399999999999999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0.3</c:v>
                </c:pt>
                <c:pt idx="49">
                  <c:v>8.8999999999999996E-2</c:v>
                </c:pt>
                <c:pt idx="50">
                  <c:v>2.8000000000000001E-2</c:v>
                </c:pt>
                <c:pt idx="51">
                  <c:v>8.8999999999999996E-2</c:v>
                </c:pt>
                <c:pt idx="52">
                  <c:v>0.11899999999999999</c:v>
                </c:pt>
                <c:pt idx="53">
                  <c:v>0.45200000000000001</c:v>
                </c:pt>
                <c:pt idx="54">
                  <c:v>0.25700000000000001</c:v>
                </c:pt>
                <c:pt idx="55">
                  <c:v>0.106</c:v>
                </c:pt>
                <c:pt idx="56">
                  <c:v>1</c:v>
                </c:pt>
                <c:pt idx="57">
                  <c:v>0.29399999999999998</c:v>
                </c:pt>
                <c:pt idx="58">
                  <c:v>1</c:v>
                </c:pt>
                <c:pt idx="59">
                  <c:v>5.7000000000000002E-2</c:v>
                </c:pt>
                <c:pt idx="60">
                  <c:v>3.5000000000000003E-2</c:v>
                </c:pt>
                <c:pt idx="61">
                  <c:v>4.7E-2</c:v>
                </c:pt>
                <c:pt idx="62">
                  <c:v>0.25700000000000001</c:v>
                </c:pt>
                <c:pt idx="63">
                  <c:v>1</c:v>
                </c:pt>
                <c:pt idx="64">
                  <c:v>4.2999999999999997E-2</c:v>
                </c:pt>
                <c:pt idx="65">
                  <c:v>3.5999999999999997E-2</c:v>
                </c:pt>
                <c:pt idx="66">
                  <c:v>0</c:v>
                </c:pt>
                <c:pt idx="67">
                  <c:v>1</c:v>
                </c:pt>
                <c:pt idx="68">
                  <c:v>1.7000000000000001E-2</c:v>
                </c:pt>
                <c:pt idx="69">
                  <c:v>0.38300000000000001</c:v>
                </c:pt>
                <c:pt idx="70">
                  <c:v>0.78700000000000003</c:v>
                </c:pt>
                <c:pt idx="71">
                  <c:v>0</c:v>
                </c:pt>
                <c:pt idx="72">
                  <c:v>1</c:v>
                </c:pt>
                <c:pt idx="73">
                  <c:v>0.25</c:v>
                </c:pt>
                <c:pt idx="74">
                  <c:v>1</c:v>
                </c:pt>
                <c:pt idx="75">
                  <c:v>0.23499999999999999</c:v>
                </c:pt>
                <c:pt idx="76">
                  <c:v>0.40200000000000002</c:v>
                </c:pt>
                <c:pt idx="77">
                  <c:v>0.22900000000000001</c:v>
                </c:pt>
                <c:pt idx="78">
                  <c:v>0.11799999999999999</c:v>
                </c:pt>
                <c:pt idx="79">
                  <c:v>1</c:v>
                </c:pt>
                <c:pt idx="80">
                  <c:v>1</c:v>
                </c:pt>
                <c:pt idx="81">
                  <c:v>0.251</c:v>
                </c:pt>
                <c:pt idx="82">
                  <c:v>1</c:v>
                </c:pt>
                <c:pt idx="83">
                  <c:v>0</c:v>
                </c:pt>
                <c:pt idx="84">
                  <c:v>1</c:v>
                </c:pt>
                <c:pt idx="85">
                  <c:v>0.217</c:v>
                </c:pt>
                <c:pt idx="86">
                  <c:v>1</c:v>
                </c:pt>
                <c:pt idx="87">
                  <c:v>0.26800000000000002</c:v>
                </c:pt>
                <c:pt idx="88">
                  <c:v>0.189</c:v>
                </c:pt>
                <c:pt idx="89">
                  <c:v>0.30199999999999999</c:v>
                </c:pt>
                <c:pt idx="90">
                  <c:v>0.128</c:v>
                </c:pt>
                <c:pt idx="91">
                  <c:v>0.30599999999999999</c:v>
                </c:pt>
                <c:pt idx="92">
                  <c:v>1.7000000000000001E-2</c:v>
                </c:pt>
                <c:pt idx="93">
                  <c:v>0.24399999999999999</c:v>
                </c:pt>
                <c:pt idx="94">
                  <c:v>6.0999999999999999E-2</c:v>
                </c:pt>
                <c:pt idx="95">
                  <c:v>1</c:v>
                </c:pt>
                <c:pt idx="96">
                  <c:v>0.123</c:v>
                </c:pt>
                <c:pt idx="97">
                  <c:v>0.65500000000000003</c:v>
                </c:pt>
                <c:pt idx="98">
                  <c:v>1</c:v>
                </c:pt>
                <c:pt idx="99">
                  <c:v>0.159</c:v>
                </c:pt>
                <c:pt idx="100">
                  <c:v>0.161</c:v>
                </c:pt>
                <c:pt idx="101">
                  <c:v>4.3999999999999997E-2</c:v>
                </c:pt>
                <c:pt idx="102">
                  <c:v>0.215</c:v>
                </c:pt>
                <c:pt idx="103">
                  <c:v>0.94699999999999995</c:v>
                </c:pt>
                <c:pt idx="104">
                  <c:v>0.217</c:v>
                </c:pt>
                <c:pt idx="105">
                  <c:v>1</c:v>
                </c:pt>
                <c:pt idx="106">
                  <c:v>9.6000000000000002E-2</c:v>
                </c:pt>
                <c:pt idx="107">
                  <c:v>7.1999999999999995E-2</c:v>
                </c:pt>
                <c:pt idx="108">
                  <c:v>2.1999999999999999E-2</c:v>
                </c:pt>
                <c:pt idx="109">
                  <c:v>0.115</c:v>
                </c:pt>
                <c:pt idx="110">
                  <c:v>3.9E-2</c:v>
                </c:pt>
                <c:pt idx="111">
                  <c:v>7.2999999999999995E-2</c:v>
                </c:pt>
                <c:pt idx="112">
                  <c:v>0.18099999999999999</c:v>
                </c:pt>
                <c:pt idx="113">
                  <c:v>0.20799999999999999</c:v>
                </c:pt>
                <c:pt idx="114">
                  <c:v>0.97299999999999998</c:v>
                </c:pt>
                <c:pt idx="115">
                  <c:v>0.27500000000000002</c:v>
                </c:pt>
                <c:pt idx="116">
                  <c:v>0.82799999999999996</c:v>
                </c:pt>
                <c:pt idx="117">
                  <c:v>0.83599999999999997</c:v>
                </c:pt>
                <c:pt idx="118">
                  <c:v>2.3E-2</c:v>
                </c:pt>
                <c:pt idx="119">
                  <c:v>0.111</c:v>
                </c:pt>
                <c:pt idx="120">
                  <c:v>0.80500000000000005</c:v>
                </c:pt>
                <c:pt idx="121">
                  <c:v>3.9E-2</c:v>
                </c:pt>
                <c:pt idx="122">
                  <c:v>0.13</c:v>
                </c:pt>
                <c:pt idx="123">
                  <c:v>0.13900000000000001</c:v>
                </c:pt>
                <c:pt idx="124">
                  <c:v>8.9999999999999993E-3</c:v>
                </c:pt>
                <c:pt idx="125">
                  <c:v>0.193</c:v>
                </c:pt>
                <c:pt idx="126">
                  <c:v>0.53900000000000003</c:v>
                </c:pt>
                <c:pt idx="127">
                  <c:v>0.60299999999999998</c:v>
                </c:pt>
                <c:pt idx="128">
                  <c:v>0.42399999999999999</c:v>
                </c:pt>
                <c:pt idx="129">
                  <c:v>1.2E-2</c:v>
                </c:pt>
                <c:pt idx="130">
                  <c:v>0.16300000000000001</c:v>
                </c:pt>
                <c:pt idx="131">
                  <c:v>0.19600000000000001</c:v>
                </c:pt>
                <c:pt idx="132">
                  <c:v>5.0999999999999997E-2</c:v>
                </c:pt>
                <c:pt idx="133">
                  <c:v>0.53200000000000003</c:v>
                </c:pt>
                <c:pt idx="134">
                  <c:v>0.435</c:v>
                </c:pt>
                <c:pt idx="135">
                  <c:v>6.7000000000000004E-2</c:v>
                </c:pt>
                <c:pt idx="136">
                  <c:v>0.76400000000000001</c:v>
                </c:pt>
                <c:pt idx="137">
                  <c:v>0.125</c:v>
                </c:pt>
                <c:pt idx="138">
                  <c:v>0.33700000000000002</c:v>
                </c:pt>
                <c:pt idx="139">
                  <c:v>6.3E-2</c:v>
                </c:pt>
                <c:pt idx="140">
                  <c:v>0.437</c:v>
                </c:pt>
                <c:pt idx="141">
                  <c:v>0.26100000000000001</c:v>
                </c:pt>
                <c:pt idx="142">
                  <c:v>0.13900000000000001</c:v>
                </c:pt>
                <c:pt idx="143">
                  <c:v>0.45700000000000002</c:v>
                </c:pt>
                <c:pt idx="144">
                  <c:v>0.56100000000000005</c:v>
                </c:pt>
                <c:pt idx="145">
                  <c:v>8.6999999999999994E-2</c:v>
                </c:pt>
                <c:pt idx="146">
                  <c:v>0.78300000000000003</c:v>
                </c:pt>
                <c:pt idx="147">
                  <c:v>0.217</c:v>
                </c:pt>
                <c:pt idx="148">
                  <c:v>0.91600000000000004</c:v>
                </c:pt>
                <c:pt idx="149">
                  <c:v>0.96899999999999997</c:v>
                </c:pt>
                <c:pt idx="150">
                  <c:v>0</c:v>
                </c:pt>
                <c:pt idx="151">
                  <c:v>0.53900000000000003</c:v>
                </c:pt>
                <c:pt idx="152">
                  <c:v>0.53900000000000003</c:v>
                </c:pt>
                <c:pt idx="153">
                  <c:v>0.3</c:v>
                </c:pt>
                <c:pt idx="154">
                  <c:v>0.26400000000000001</c:v>
                </c:pt>
                <c:pt idx="155">
                  <c:v>0.159</c:v>
                </c:pt>
                <c:pt idx="156">
                  <c:v>0.14299999999999999</c:v>
                </c:pt>
                <c:pt idx="157">
                  <c:v>0.27800000000000002</c:v>
                </c:pt>
                <c:pt idx="158">
                  <c:v>8.3000000000000004E-2</c:v>
                </c:pt>
                <c:pt idx="159">
                  <c:v>0.182</c:v>
                </c:pt>
                <c:pt idx="160">
                  <c:v>0.48199999999999998</c:v>
                </c:pt>
                <c:pt idx="161">
                  <c:v>8.3000000000000004E-2</c:v>
                </c:pt>
                <c:pt idx="162">
                  <c:v>0.63700000000000001</c:v>
                </c:pt>
                <c:pt idx="163">
                  <c:v>0.14000000000000001</c:v>
                </c:pt>
                <c:pt idx="164">
                  <c:v>0.25</c:v>
                </c:pt>
                <c:pt idx="165">
                  <c:v>0.63100000000000001</c:v>
                </c:pt>
                <c:pt idx="166">
                  <c:v>0.63900000000000001</c:v>
                </c:pt>
                <c:pt idx="167">
                  <c:v>1</c:v>
                </c:pt>
                <c:pt idx="168">
                  <c:v>0.13400000000000001</c:v>
                </c:pt>
                <c:pt idx="169">
                  <c:v>0.76700000000000002</c:v>
                </c:pt>
                <c:pt idx="170">
                  <c:v>1.7999999999999999E-2</c:v>
                </c:pt>
                <c:pt idx="171">
                  <c:v>7.9000000000000001E-2</c:v>
                </c:pt>
                <c:pt idx="172">
                  <c:v>0.127</c:v>
                </c:pt>
                <c:pt idx="173">
                  <c:v>0.34300000000000003</c:v>
                </c:pt>
                <c:pt idx="174">
                  <c:v>6.0000000000000001E-3</c:v>
                </c:pt>
                <c:pt idx="175">
                  <c:v>1.4E-2</c:v>
                </c:pt>
                <c:pt idx="176">
                  <c:v>6.4000000000000001E-2</c:v>
                </c:pt>
                <c:pt idx="177">
                  <c:v>0.27100000000000002</c:v>
                </c:pt>
                <c:pt idx="178">
                  <c:v>0.59299999999999997</c:v>
                </c:pt>
                <c:pt idx="179">
                  <c:v>0.06</c:v>
                </c:pt>
                <c:pt idx="180">
                  <c:v>8.6999999999999994E-2</c:v>
                </c:pt>
                <c:pt idx="181">
                  <c:v>0.63500000000000001</c:v>
                </c:pt>
                <c:pt idx="182">
                  <c:v>0.11600000000000001</c:v>
                </c:pt>
                <c:pt idx="183">
                  <c:v>0.219</c:v>
                </c:pt>
                <c:pt idx="184">
                  <c:v>0.05</c:v>
                </c:pt>
                <c:pt idx="185">
                  <c:v>0.315</c:v>
                </c:pt>
                <c:pt idx="186">
                  <c:v>4.9000000000000002E-2</c:v>
                </c:pt>
                <c:pt idx="187">
                  <c:v>0.45100000000000001</c:v>
                </c:pt>
                <c:pt idx="188">
                  <c:v>0.749</c:v>
                </c:pt>
                <c:pt idx="189">
                  <c:v>0.376</c:v>
                </c:pt>
                <c:pt idx="190">
                  <c:v>4.4999999999999998E-2</c:v>
                </c:pt>
                <c:pt idx="191">
                  <c:v>2.8000000000000001E-2</c:v>
                </c:pt>
                <c:pt idx="192">
                  <c:v>0.64500000000000002</c:v>
                </c:pt>
                <c:pt idx="193">
                  <c:v>0.14000000000000001</c:v>
                </c:pt>
                <c:pt idx="194">
                  <c:v>0.378</c:v>
                </c:pt>
                <c:pt idx="195">
                  <c:v>0.17199999999999999</c:v>
                </c:pt>
                <c:pt idx="196">
                  <c:v>6.0000000000000001E-3</c:v>
                </c:pt>
                <c:pt idx="197">
                  <c:v>0.65800000000000003</c:v>
                </c:pt>
                <c:pt idx="198">
                  <c:v>0.38300000000000001</c:v>
                </c:pt>
                <c:pt idx="199">
                  <c:v>2.3E-2</c:v>
                </c:pt>
                <c:pt idx="200">
                  <c:v>1.2E-2</c:v>
                </c:pt>
                <c:pt idx="201">
                  <c:v>5.3999999999999999E-2</c:v>
                </c:pt>
                <c:pt idx="202">
                  <c:v>0.16800000000000001</c:v>
                </c:pt>
                <c:pt idx="203">
                  <c:v>3.5999999999999997E-2</c:v>
                </c:pt>
                <c:pt idx="204">
                  <c:v>0</c:v>
                </c:pt>
                <c:pt idx="205">
                  <c:v>0.27</c:v>
                </c:pt>
                <c:pt idx="206">
                  <c:v>4.2999999999999997E-2</c:v>
                </c:pt>
                <c:pt idx="207">
                  <c:v>0.54400000000000004</c:v>
                </c:pt>
                <c:pt idx="208">
                  <c:v>0</c:v>
                </c:pt>
                <c:pt idx="209">
                  <c:v>4.8000000000000001E-2</c:v>
                </c:pt>
                <c:pt idx="210">
                  <c:v>0.11899999999999999</c:v>
                </c:pt>
                <c:pt idx="211">
                  <c:v>0.03</c:v>
                </c:pt>
                <c:pt idx="212">
                  <c:v>4.3999999999999997E-2</c:v>
                </c:pt>
                <c:pt idx="213">
                  <c:v>2.7E-2</c:v>
                </c:pt>
                <c:pt idx="214">
                  <c:v>2.1000000000000001E-2</c:v>
                </c:pt>
                <c:pt idx="215">
                  <c:v>1.7999999999999999E-2</c:v>
                </c:pt>
                <c:pt idx="216">
                  <c:v>0.154</c:v>
                </c:pt>
                <c:pt idx="217">
                  <c:v>2.3E-2</c:v>
                </c:pt>
                <c:pt idx="218">
                  <c:v>0.1</c:v>
                </c:pt>
                <c:pt idx="219">
                  <c:v>0.20499999999999999</c:v>
                </c:pt>
                <c:pt idx="220">
                  <c:v>3.9E-2</c:v>
                </c:pt>
                <c:pt idx="221">
                  <c:v>7.0000000000000001E-3</c:v>
                </c:pt>
                <c:pt idx="222">
                  <c:v>0.375</c:v>
                </c:pt>
                <c:pt idx="223">
                  <c:v>2.8000000000000001E-2</c:v>
                </c:pt>
                <c:pt idx="224">
                  <c:v>0.11799999999999999</c:v>
                </c:pt>
                <c:pt idx="225">
                  <c:v>0.10100000000000001</c:v>
                </c:pt>
                <c:pt idx="226">
                  <c:v>8.0000000000000002E-3</c:v>
                </c:pt>
                <c:pt idx="227">
                  <c:v>7.0000000000000001E-3</c:v>
                </c:pt>
                <c:pt idx="228">
                  <c:v>3.4000000000000002E-2</c:v>
                </c:pt>
                <c:pt idx="229">
                  <c:v>0.21099999999999999</c:v>
                </c:pt>
                <c:pt idx="230">
                  <c:v>0.25</c:v>
                </c:pt>
                <c:pt idx="231">
                  <c:v>2.5000000000000001E-2</c:v>
                </c:pt>
                <c:pt idx="232">
                  <c:v>0.80400000000000005</c:v>
                </c:pt>
                <c:pt idx="233">
                  <c:v>0</c:v>
                </c:pt>
                <c:pt idx="234">
                  <c:v>2.4E-2</c:v>
                </c:pt>
                <c:pt idx="235">
                  <c:v>0.95899999999999996</c:v>
                </c:pt>
                <c:pt idx="236">
                  <c:v>9.7000000000000003E-2</c:v>
                </c:pt>
                <c:pt idx="237">
                  <c:v>9.6000000000000002E-2</c:v>
                </c:pt>
                <c:pt idx="238">
                  <c:v>2.8000000000000001E-2</c:v>
                </c:pt>
                <c:pt idx="239">
                  <c:v>0.48799999999999999</c:v>
                </c:pt>
                <c:pt idx="240">
                  <c:v>0.32600000000000001</c:v>
                </c:pt>
                <c:pt idx="241">
                  <c:v>0</c:v>
                </c:pt>
                <c:pt idx="242">
                  <c:v>7.8E-2</c:v>
                </c:pt>
                <c:pt idx="243">
                  <c:v>0.53100000000000003</c:v>
                </c:pt>
                <c:pt idx="244">
                  <c:v>0.10299999999999999</c:v>
                </c:pt>
                <c:pt idx="245">
                  <c:v>0.437</c:v>
                </c:pt>
                <c:pt idx="246">
                  <c:v>0.17599999999999999</c:v>
                </c:pt>
                <c:pt idx="247">
                  <c:v>3.5999999999999997E-2</c:v>
                </c:pt>
                <c:pt idx="248">
                  <c:v>2.5000000000000001E-2</c:v>
                </c:pt>
                <c:pt idx="249">
                  <c:v>0.13100000000000001</c:v>
                </c:pt>
                <c:pt idx="250">
                  <c:v>1.6E-2</c:v>
                </c:pt>
                <c:pt idx="251">
                  <c:v>8.0000000000000002E-3</c:v>
                </c:pt>
                <c:pt idx="252">
                  <c:v>3.4000000000000002E-2</c:v>
                </c:pt>
                <c:pt idx="253">
                  <c:v>0.28100000000000003</c:v>
                </c:pt>
                <c:pt idx="254">
                  <c:v>0.05</c:v>
                </c:pt>
                <c:pt idx="255">
                  <c:v>0.13800000000000001</c:v>
                </c:pt>
                <c:pt idx="256">
                  <c:v>1.7999999999999999E-2</c:v>
                </c:pt>
                <c:pt idx="257">
                  <c:v>0.20200000000000001</c:v>
                </c:pt>
                <c:pt idx="258">
                  <c:v>0.99399999999999999</c:v>
                </c:pt>
                <c:pt idx="259">
                  <c:v>1</c:v>
                </c:pt>
                <c:pt idx="260">
                  <c:v>0.84</c:v>
                </c:pt>
                <c:pt idx="261">
                  <c:v>0.35399999999999998</c:v>
                </c:pt>
                <c:pt idx="262">
                  <c:v>0.89600000000000002</c:v>
                </c:pt>
                <c:pt idx="263">
                  <c:v>0.53900000000000003</c:v>
                </c:pt>
                <c:pt idx="264">
                  <c:v>0.26700000000000002</c:v>
                </c:pt>
                <c:pt idx="265">
                  <c:v>0.69</c:v>
                </c:pt>
                <c:pt idx="266">
                  <c:v>0.41599999999999998</c:v>
                </c:pt>
                <c:pt idx="267">
                  <c:v>9.4E-2</c:v>
                </c:pt>
                <c:pt idx="268">
                  <c:v>0.19600000000000001</c:v>
                </c:pt>
                <c:pt idx="269">
                  <c:v>0.55000000000000004</c:v>
                </c:pt>
                <c:pt idx="270">
                  <c:v>0.17899999999999999</c:v>
                </c:pt>
                <c:pt idx="271">
                  <c:v>0.27300000000000002</c:v>
                </c:pt>
                <c:pt idx="272">
                  <c:v>0.19</c:v>
                </c:pt>
                <c:pt idx="273">
                  <c:v>0.13900000000000001</c:v>
                </c:pt>
                <c:pt idx="274">
                  <c:v>2.1999999999999999E-2</c:v>
                </c:pt>
                <c:pt idx="275">
                  <c:v>0.26100000000000001</c:v>
                </c:pt>
                <c:pt idx="276">
                  <c:v>0.29499999999999998</c:v>
                </c:pt>
                <c:pt idx="277">
                  <c:v>0.27200000000000002</c:v>
                </c:pt>
                <c:pt idx="278">
                  <c:v>0.20599999999999999</c:v>
                </c:pt>
                <c:pt idx="279">
                  <c:v>7.2999999999999995E-2</c:v>
                </c:pt>
                <c:pt idx="280">
                  <c:v>0.376</c:v>
                </c:pt>
                <c:pt idx="281">
                  <c:v>0.4</c:v>
                </c:pt>
                <c:pt idx="282">
                  <c:v>0.19500000000000001</c:v>
                </c:pt>
                <c:pt idx="283">
                  <c:v>0.28899999999999998</c:v>
                </c:pt>
                <c:pt idx="284">
                  <c:v>0</c:v>
                </c:pt>
                <c:pt idx="285">
                  <c:v>1</c:v>
                </c:pt>
                <c:pt idx="286">
                  <c:v>0.251</c:v>
                </c:pt>
                <c:pt idx="287">
                  <c:v>0.24399999999999999</c:v>
                </c:pt>
                <c:pt idx="288">
                  <c:v>0.26900000000000002</c:v>
                </c:pt>
                <c:pt idx="289">
                  <c:v>0.11700000000000001</c:v>
                </c:pt>
                <c:pt idx="290">
                  <c:v>0.13900000000000001</c:v>
                </c:pt>
                <c:pt idx="291">
                  <c:v>0.36199999999999999</c:v>
                </c:pt>
                <c:pt idx="292">
                  <c:v>8.8999999999999996E-2</c:v>
                </c:pt>
                <c:pt idx="293">
                  <c:v>0.161</c:v>
                </c:pt>
                <c:pt idx="294">
                  <c:v>0.26600000000000001</c:v>
                </c:pt>
                <c:pt idx="295">
                  <c:v>8.5000000000000006E-2</c:v>
                </c:pt>
                <c:pt idx="296">
                  <c:v>0.30499999999999999</c:v>
                </c:pt>
                <c:pt idx="297">
                  <c:v>0.69799999999999995</c:v>
                </c:pt>
                <c:pt idx="298">
                  <c:v>0.20599999999999999</c:v>
                </c:pt>
                <c:pt idx="299">
                  <c:v>0.183</c:v>
                </c:pt>
                <c:pt idx="300">
                  <c:v>0.55600000000000005</c:v>
                </c:pt>
                <c:pt idx="301">
                  <c:v>1.7000000000000001E-2</c:v>
                </c:pt>
                <c:pt idx="302">
                  <c:v>0.14399999999999999</c:v>
                </c:pt>
                <c:pt idx="303">
                  <c:v>0.98699999999999999</c:v>
                </c:pt>
                <c:pt idx="304">
                  <c:v>0.184</c:v>
                </c:pt>
                <c:pt idx="305">
                  <c:v>0.11</c:v>
                </c:pt>
                <c:pt idx="306">
                  <c:v>0.43</c:v>
                </c:pt>
                <c:pt idx="307">
                  <c:v>0.55600000000000005</c:v>
                </c:pt>
                <c:pt idx="308">
                  <c:v>0.50600000000000001</c:v>
                </c:pt>
                <c:pt idx="309">
                  <c:v>0.99399999999999999</c:v>
                </c:pt>
                <c:pt idx="310">
                  <c:v>0.128</c:v>
                </c:pt>
                <c:pt idx="311">
                  <c:v>0.251</c:v>
                </c:pt>
                <c:pt idx="312">
                  <c:v>7.2999999999999995E-2</c:v>
                </c:pt>
                <c:pt idx="313">
                  <c:v>3.3000000000000002E-2</c:v>
                </c:pt>
                <c:pt idx="314">
                  <c:v>0.77800000000000002</c:v>
                </c:pt>
                <c:pt idx="315">
                  <c:v>0.14799999999999999</c:v>
                </c:pt>
                <c:pt idx="316">
                  <c:v>0.26700000000000002</c:v>
                </c:pt>
                <c:pt idx="317">
                  <c:v>0</c:v>
                </c:pt>
                <c:pt idx="318">
                  <c:v>0.17599999999999999</c:v>
                </c:pt>
                <c:pt idx="319">
                  <c:v>3.9E-2</c:v>
                </c:pt>
                <c:pt idx="320">
                  <c:v>0.35</c:v>
                </c:pt>
                <c:pt idx="321">
                  <c:v>0.27900000000000003</c:v>
                </c:pt>
                <c:pt idx="322">
                  <c:v>1</c:v>
                </c:pt>
                <c:pt idx="323">
                  <c:v>0.624</c:v>
                </c:pt>
                <c:pt idx="324">
                  <c:v>0.189</c:v>
                </c:pt>
                <c:pt idx="325">
                  <c:v>0.20599999999999999</c:v>
                </c:pt>
                <c:pt idx="326">
                  <c:v>0.156</c:v>
                </c:pt>
                <c:pt idx="327">
                  <c:v>0.52200000000000002</c:v>
                </c:pt>
                <c:pt idx="328">
                  <c:v>0.14199999999999999</c:v>
                </c:pt>
                <c:pt idx="329">
                  <c:v>0.88</c:v>
                </c:pt>
                <c:pt idx="330">
                  <c:v>0.79100000000000004</c:v>
                </c:pt>
                <c:pt idx="331">
                  <c:v>0.871</c:v>
                </c:pt>
                <c:pt idx="332">
                  <c:v>0.123</c:v>
                </c:pt>
                <c:pt idx="333">
                  <c:v>0.95</c:v>
                </c:pt>
                <c:pt idx="334">
                  <c:v>0.25</c:v>
                </c:pt>
                <c:pt idx="335">
                  <c:v>0.33300000000000002</c:v>
                </c:pt>
                <c:pt idx="336">
                  <c:v>0.13900000000000001</c:v>
                </c:pt>
                <c:pt idx="337">
                  <c:v>6.0999999999999999E-2</c:v>
                </c:pt>
                <c:pt idx="338">
                  <c:v>0.98899999999999999</c:v>
                </c:pt>
                <c:pt idx="339">
                  <c:v>0.309</c:v>
                </c:pt>
                <c:pt idx="340">
                  <c:v>0.26100000000000001</c:v>
                </c:pt>
                <c:pt idx="341">
                  <c:v>0.40200000000000002</c:v>
                </c:pt>
                <c:pt idx="342">
                  <c:v>0.59</c:v>
                </c:pt>
                <c:pt idx="343">
                  <c:v>3.3000000000000002E-2</c:v>
                </c:pt>
                <c:pt idx="344">
                  <c:v>0.113</c:v>
                </c:pt>
                <c:pt idx="345">
                  <c:v>0.41699999999999998</c:v>
                </c:pt>
                <c:pt idx="346">
                  <c:v>0.22800000000000001</c:v>
                </c:pt>
                <c:pt idx="347">
                  <c:v>0.36899999999999999</c:v>
                </c:pt>
                <c:pt idx="348">
                  <c:v>0.20799999999999999</c:v>
                </c:pt>
                <c:pt idx="349">
                  <c:v>0.66100000000000003</c:v>
                </c:pt>
                <c:pt idx="350">
                  <c:v>0.88200000000000001</c:v>
                </c:pt>
                <c:pt idx="351">
                  <c:v>7.0000000000000007E-2</c:v>
                </c:pt>
                <c:pt idx="352">
                  <c:v>1</c:v>
                </c:pt>
                <c:pt idx="353">
                  <c:v>6.0999999999999999E-2</c:v>
                </c:pt>
                <c:pt idx="354">
                  <c:v>0.156</c:v>
                </c:pt>
                <c:pt idx="355">
                  <c:v>8.3000000000000004E-2</c:v>
                </c:pt>
                <c:pt idx="356">
                  <c:v>0.129</c:v>
                </c:pt>
                <c:pt idx="357">
                  <c:v>0.19400000000000001</c:v>
                </c:pt>
                <c:pt idx="358">
                  <c:v>0.189</c:v>
                </c:pt>
                <c:pt idx="359">
                  <c:v>0.21199999999999999</c:v>
                </c:pt>
                <c:pt idx="360">
                  <c:v>0.56699999999999995</c:v>
                </c:pt>
                <c:pt idx="361">
                  <c:v>0.26300000000000001</c:v>
                </c:pt>
                <c:pt idx="362">
                  <c:v>0.85899999999999999</c:v>
                </c:pt>
                <c:pt idx="363">
                  <c:v>0.57899999999999996</c:v>
                </c:pt>
                <c:pt idx="364">
                  <c:v>0.38300000000000001</c:v>
                </c:pt>
                <c:pt idx="365">
                  <c:v>0.745</c:v>
                </c:pt>
                <c:pt idx="366">
                  <c:v>3.4000000000000002E-2</c:v>
                </c:pt>
                <c:pt idx="367">
                  <c:v>0.29399999999999998</c:v>
                </c:pt>
                <c:pt idx="368">
                  <c:v>0.26100000000000001</c:v>
                </c:pt>
                <c:pt idx="369">
                  <c:v>0.26600000000000001</c:v>
                </c:pt>
                <c:pt idx="370">
                  <c:v>6.4000000000000001E-2</c:v>
                </c:pt>
                <c:pt idx="371">
                  <c:v>0.189</c:v>
                </c:pt>
                <c:pt idx="372">
                  <c:v>0.128</c:v>
                </c:pt>
                <c:pt idx="373">
                  <c:v>0.99299999999999999</c:v>
                </c:pt>
                <c:pt idx="374">
                  <c:v>0.38100000000000001</c:v>
                </c:pt>
                <c:pt idx="375">
                  <c:v>0.254</c:v>
                </c:pt>
                <c:pt idx="376">
                  <c:v>0.38500000000000001</c:v>
                </c:pt>
                <c:pt idx="377">
                  <c:v>0.36099999999999999</c:v>
                </c:pt>
                <c:pt idx="378">
                  <c:v>2.1999999999999999E-2</c:v>
                </c:pt>
                <c:pt idx="379">
                  <c:v>0.13900000000000001</c:v>
                </c:pt>
                <c:pt idx="380">
                  <c:v>0.13800000000000001</c:v>
                </c:pt>
                <c:pt idx="381">
                  <c:v>0.185</c:v>
                </c:pt>
                <c:pt idx="382">
                  <c:v>0.38700000000000001</c:v>
                </c:pt>
                <c:pt idx="383">
                  <c:v>6.7000000000000004E-2</c:v>
                </c:pt>
                <c:pt idx="384">
                  <c:v>0.41199999999999998</c:v>
                </c:pt>
                <c:pt idx="385">
                  <c:v>8.8999999999999996E-2</c:v>
                </c:pt>
                <c:pt idx="386">
                  <c:v>1</c:v>
                </c:pt>
                <c:pt idx="387">
                  <c:v>0.52100000000000002</c:v>
                </c:pt>
                <c:pt idx="388">
                  <c:v>0.93899999999999995</c:v>
                </c:pt>
                <c:pt idx="389">
                  <c:v>0</c:v>
                </c:pt>
                <c:pt idx="390">
                  <c:v>4.3999999999999997E-2</c:v>
                </c:pt>
                <c:pt idx="391">
                  <c:v>0.51700000000000002</c:v>
                </c:pt>
                <c:pt idx="392">
                  <c:v>5.6000000000000001E-2</c:v>
                </c:pt>
                <c:pt idx="393">
                  <c:v>0.27400000000000002</c:v>
                </c:pt>
                <c:pt idx="394">
                  <c:v>0.65500000000000003</c:v>
                </c:pt>
                <c:pt idx="395">
                  <c:v>0.20100000000000001</c:v>
                </c:pt>
                <c:pt idx="396">
                  <c:v>5.2999999999999999E-2</c:v>
                </c:pt>
                <c:pt idx="397">
                  <c:v>0.36299999999999999</c:v>
                </c:pt>
                <c:pt idx="398">
                  <c:v>0.315</c:v>
                </c:pt>
                <c:pt idx="399">
                  <c:v>0.39400000000000002</c:v>
                </c:pt>
                <c:pt idx="400">
                  <c:v>0.57199999999999995</c:v>
                </c:pt>
                <c:pt idx="401">
                  <c:v>1.7000000000000001E-2</c:v>
                </c:pt>
                <c:pt idx="402">
                  <c:v>0.183</c:v>
                </c:pt>
                <c:pt idx="403">
                  <c:v>8.3000000000000004E-2</c:v>
                </c:pt>
                <c:pt idx="404">
                  <c:v>8.3000000000000004E-2</c:v>
                </c:pt>
                <c:pt idx="405">
                  <c:v>2.1999999999999999E-2</c:v>
                </c:pt>
                <c:pt idx="406">
                  <c:v>0.39400000000000002</c:v>
                </c:pt>
                <c:pt idx="407">
                  <c:v>0.16700000000000001</c:v>
                </c:pt>
                <c:pt idx="408">
                  <c:v>0.14499999999999999</c:v>
                </c:pt>
                <c:pt idx="409">
                  <c:v>0.14000000000000001</c:v>
                </c:pt>
                <c:pt idx="410">
                  <c:v>9.8000000000000004E-2</c:v>
                </c:pt>
                <c:pt idx="411">
                  <c:v>0.26</c:v>
                </c:pt>
                <c:pt idx="412">
                  <c:v>9.7000000000000003E-2</c:v>
                </c:pt>
                <c:pt idx="413">
                  <c:v>0.20100000000000001</c:v>
                </c:pt>
                <c:pt idx="414">
                  <c:v>0.129</c:v>
                </c:pt>
                <c:pt idx="415">
                  <c:v>0.33700000000000002</c:v>
                </c:pt>
                <c:pt idx="416">
                  <c:v>0.28499999999999998</c:v>
                </c:pt>
                <c:pt idx="417">
                  <c:v>3.6999999999999998E-2</c:v>
                </c:pt>
                <c:pt idx="418">
                  <c:v>0.2</c:v>
                </c:pt>
                <c:pt idx="419">
                  <c:v>5.6000000000000001E-2</c:v>
                </c:pt>
                <c:pt idx="420">
                  <c:v>0.38900000000000001</c:v>
                </c:pt>
                <c:pt idx="421">
                  <c:v>0.36699999999999999</c:v>
                </c:pt>
                <c:pt idx="422">
                  <c:v>0.16700000000000001</c:v>
                </c:pt>
                <c:pt idx="423">
                  <c:v>0.86699999999999999</c:v>
                </c:pt>
                <c:pt idx="424">
                  <c:v>0.42899999999999999</c:v>
                </c:pt>
                <c:pt idx="425">
                  <c:v>0</c:v>
                </c:pt>
                <c:pt idx="426">
                  <c:v>0.11</c:v>
                </c:pt>
                <c:pt idx="427">
                  <c:v>9.4E-2</c:v>
                </c:pt>
                <c:pt idx="428">
                  <c:v>0.70599999999999996</c:v>
                </c:pt>
                <c:pt idx="429">
                  <c:v>0.19400000000000001</c:v>
                </c:pt>
                <c:pt idx="430">
                  <c:v>0.21099999999999999</c:v>
                </c:pt>
                <c:pt idx="431">
                  <c:v>8.4000000000000005E-2</c:v>
                </c:pt>
                <c:pt idx="432">
                  <c:v>0.27200000000000002</c:v>
                </c:pt>
                <c:pt idx="433">
                  <c:v>0.14000000000000001</c:v>
                </c:pt>
                <c:pt idx="434">
                  <c:v>0.22</c:v>
                </c:pt>
                <c:pt idx="435">
                  <c:v>0.16400000000000001</c:v>
                </c:pt>
                <c:pt idx="436">
                  <c:v>0.44</c:v>
                </c:pt>
                <c:pt idx="437">
                  <c:v>0.20599999999999999</c:v>
                </c:pt>
                <c:pt idx="438">
                  <c:v>0.29099999999999998</c:v>
                </c:pt>
                <c:pt idx="439">
                  <c:v>0.38300000000000001</c:v>
                </c:pt>
                <c:pt idx="440">
                  <c:v>0.11700000000000001</c:v>
                </c:pt>
                <c:pt idx="441">
                  <c:v>0.98</c:v>
                </c:pt>
                <c:pt idx="442">
                  <c:v>0.23899999999999999</c:v>
                </c:pt>
                <c:pt idx="443">
                  <c:v>0.28699999999999998</c:v>
                </c:pt>
                <c:pt idx="444">
                  <c:v>0.20599999999999999</c:v>
                </c:pt>
                <c:pt idx="445">
                  <c:v>0.67600000000000005</c:v>
                </c:pt>
                <c:pt idx="446">
                  <c:v>0.65700000000000003</c:v>
                </c:pt>
                <c:pt idx="447">
                  <c:v>0.85299999999999998</c:v>
                </c:pt>
                <c:pt idx="448">
                  <c:v>6.0000000000000001E-3</c:v>
                </c:pt>
                <c:pt idx="449">
                  <c:v>5.1999999999999998E-2</c:v>
                </c:pt>
                <c:pt idx="450">
                  <c:v>0.61699999999999999</c:v>
                </c:pt>
                <c:pt idx="451">
                  <c:v>0.122</c:v>
                </c:pt>
                <c:pt idx="452">
                  <c:v>0.33300000000000002</c:v>
                </c:pt>
                <c:pt idx="453">
                  <c:v>0.317</c:v>
                </c:pt>
                <c:pt idx="454">
                  <c:v>0.23799999999999999</c:v>
                </c:pt>
                <c:pt idx="455">
                  <c:v>0.221</c:v>
                </c:pt>
                <c:pt idx="456">
                  <c:v>0.189</c:v>
                </c:pt>
                <c:pt idx="457">
                  <c:v>8.1000000000000003E-2</c:v>
                </c:pt>
                <c:pt idx="458">
                  <c:v>0.45300000000000001</c:v>
                </c:pt>
                <c:pt idx="459">
                  <c:v>0.93899999999999995</c:v>
                </c:pt>
                <c:pt idx="460">
                  <c:v>8.2000000000000003E-2</c:v>
                </c:pt>
                <c:pt idx="461">
                  <c:v>0.38300000000000001</c:v>
                </c:pt>
                <c:pt idx="462">
                  <c:v>0.17899999999999999</c:v>
                </c:pt>
                <c:pt idx="463">
                  <c:v>0.52800000000000002</c:v>
                </c:pt>
                <c:pt idx="464">
                  <c:v>0.13300000000000001</c:v>
                </c:pt>
                <c:pt idx="465">
                  <c:v>0.75800000000000001</c:v>
                </c:pt>
                <c:pt idx="466">
                  <c:v>0.183</c:v>
                </c:pt>
                <c:pt idx="467">
                  <c:v>0.19400000000000001</c:v>
                </c:pt>
                <c:pt idx="468">
                  <c:v>0.21099999999999999</c:v>
                </c:pt>
                <c:pt idx="469">
                  <c:v>0.317</c:v>
                </c:pt>
                <c:pt idx="470">
                  <c:v>0.1</c:v>
                </c:pt>
                <c:pt idx="471">
                  <c:v>0.23200000000000001</c:v>
                </c:pt>
                <c:pt idx="472">
                  <c:v>0.13500000000000001</c:v>
                </c:pt>
                <c:pt idx="473">
                  <c:v>0.877</c:v>
                </c:pt>
                <c:pt idx="474">
                  <c:v>3.3000000000000002E-2</c:v>
                </c:pt>
                <c:pt idx="475">
                  <c:v>0</c:v>
                </c:pt>
                <c:pt idx="476">
                  <c:v>2.8000000000000001E-2</c:v>
                </c:pt>
                <c:pt idx="477">
                  <c:v>0.71399999999999997</c:v>
                </c:pt>
                <c:pt idx="478">
                  <c:v>0.128</c:v>
                </c:pt>
                <c:pt idx="479">
                  <c:v>0.27200000000000002</c:v>
                </c:pt>
                <c:pt idx="480">
                  <c:v>8.5999999999999993E-2</c:v>
                </c:pt>
                <c:pt idx="481">
                  <c:v>0.98699999999999999</c:v>
                </c:pt>
                <c:pt idx="482">
                  <c:v>0.98799999999999999</c:v>
                </c:pt>
                <c:pt idx="483">
                  <c:v>0.17799999999999999</c:v>
                </c:pt>
                <c:pt idx="484">
                  <c:v>0.49399999999999999</c:v>
                </c:pt>
                <c:pt idx="485">
                  <c:v>0.51500000000000001</c:v>
                </c:pt>
                <c:pt idx="486">
                  <c:v>0.14299999999999999</c:v>
                </c:pt>
                <c:pt idx="487">
                  <c:v>0.246</c:v>
                </c:pt>
                <c:pt idx="488">
                  <c:v>0.115</c:v>
                </c:pt>
                <c:pt idx="489">
                  <c:v>6.7000000000000004E-2</c:v>
                </c:pt>
                <c:pt idx="490">
                  <c:v>0.85</c:v>
                </c:pt>
                <c:pt idx="491">
                  <c:v>0.10199999999999999</c:v>
                </c:pt>
                <c:pt idx="492">
                  <c:v>0.14899999999999999</c:v>
                </c:pt>
                <c:pt idx="493">
                  <c:v>0.27900000000000003</c:v>
                </c:pt>
                <c:pt idx="494">
                  <c:v>0.14099999999999999</c:v>
                </c:pt>
                <c:pt idx="495">
                  <c:v>0.28899999999999998</c:v>
                </c:pt>
                <c:pt idx="496">
                  <c:v>7.8E-2</c:v>
                </c:pt>
                <c:pt idx="497">
                  <c:v>3.5000000000000003E-2</c:v>
                </c:pt>
                <c:pt idx="498">
                  <c:v>0.75800000000000001</c:v>
                </c:pt>
                <c:pt idx="499">
                  <c:v>0.23699999999999999</c:v>
                </c:pt>
                <c:pt idx="500">
                  <c:v>0</c:v>
                </c:pt>
                <c:pt idx="501">
                  <c:v>0.23499999999999999</c:v>
                </c:pt>
                <c:pt idx="502">
                  <c:v>0.308</c:v>
                </c:pt>
                <c:pt idx="503">
                  <c:v>0.14699999999999999</c:v>
                </c:pt>
                <c:pt idx="504">
                  <c:v>0.68899999999999995</c:v>
                </c:pt>
                <c:pt idx="505">
                  <c:v>0.81699999999999995</c:v>
                </c:pt>
                <c:pt idx="506">
                  <c:v>0.23499999999999999</c:v>
                </c:pt>
                <c:pt idx="507">
                  <c:v>0.14399999999999999</c:v>
                </c:pt>
                <c:pt idx="508">
                  <c:v>0.183</c:v>
                </c:pt>
                <c:pt idx="509">
                  <c:v>0.39900000000000002</c:v>
                </c:pt>
                <c:pt idx="510">
                  <c:v>1</c:v>
                </c:pt>
                <c:pt idx="511">
                  <c:v>0.379</c:v>
                </c:pt>
                <c:pt idx="512">
                  <c:v>0.46700000000000003</c:v>
                </c:pt>
                <c:pt idx="513">
                  <c:v>0.41</c:v>
                </c:pt>
                <c:pt idx="514">
                  <c:v>0.246</c:v>
                </c:pt>
                <c:pt idx="515">
                  <c:v>0.20699999999999999</c:v>
                </c:pt>
                <c:pt idx="516">
                  <c:v>0.16500000000000001</c:v>
                </c:pt>
                <c:pt idx="517">
                  <c:v>3.3000000000000002E-2</c:v>
                </c:pt>
                <c:pt idx="518">
                  <c:v>0.623</c:v>
                </c:pt>
                <c:pt idx="519">
                  <c:v>0.27800000000000002</c:v>
                </c:pt>
                <c:pt idx="520">
                  <c:v>2.1999999999999999E-2</c:v>
                </c:pt>
                <c:pt idx="521">
                  <c:v>0.03</c:v>
                </c:pt>
                <c:pt idx="522">
                  <c:v>0.23200000000000001</c:v>
                </c:pt>
                <c:pt idx="523">
                  <c:v>0.16700000000000001</c:v>
                </c:pt>
                <c:pt idx="524">
                  <c:v>0.51500000000000001</c:v>
                </c:pt>
                <c:pt idx="525">
                  <c:v>0.51400000000000001</c:v>
                </c:pt>
                <c:pt idx="526">
                  <c:v>2.8000000000000001E-2</c:v>
                </c:pt>
                <c:pt idx="527">
                  <c:v>0.88200000000000001</c:v>
                </c:pt>
                <c:pt idx="528">
                  <c:v>4.4999999999999998E-2</c:v>
                </c:pt>
                <c:pt idx="529">
                  <c:v>2.3E-2</c:v>
                </c:pt>
                <c:pt idx="530">
                  <c:v>0.41699999999999998</c:v>
                </c:pt>
                <c:pt idx="531">
                  <c:v>6.0999999999999999E-2</c:v>
                </c:pt>
                <c:pt idx="532">
                  <c:v>0.111</c:v>
                </c:pt>
                <c:pt idx="533">
                  <c:v>0.14499999999999999</c:v>
                </c:pt>
                <c:pt idx="534">
                  <c:v>0.45300000000000001</c:v>
                </c:pt>
                <c:pt idx="535">
                  <c:v>0.41899999999999998</c:v>
                </c:pt>
                <c:pt idx="536">
                  <c:v>0.95499999999999996</c:v>
                </c:pt>
                <c:pt idx="537">
                  <c:v>0.65</c:v>
                </c:pt>
                <c:pt idx="538">
                  <c:v>0.05</c:v>
                </c:pt>
                <c:pt idx="539">
                  <c:v>0.11700000000000001</c:v>
                </c:pt>
                <c:pt idx="540">
                  <c:v>0.3</c:v>
                </c:pt>
                <c:pt idx="541">
                  <c:v>0.13900000000000001</c:v>
                </c:pt>
                <c:pt idx="542">
                  <c:v>0.19400000000000001</c:v>
                </c:pt>
                <c:pt idx="543">
                  <c:v>0.51100000000000001</c:v>
                </c:pt>
                <c:pt idx="544">
                  <c:v>0.15</c:v>
                </c:pt>
                <c:pt idx="545">
                  <c:v>0.27100000000000002</c:v>
                </c:pt>
                <c:pt idx="546">
                  <c:v>0.29299999999999998</c:v>
                </c:pt>
                <c:pt idx="547">
                  <c:v>0.107</c:v>
                </c:pt>
                <c:pt idx="548">
                  <c:v>0.69199999999999995</c:v>
                </c:pt>
                <c:pt idx="549">
                  <c:v>0.99399999999999999</c:v>
                </c:pt>
                <c:pt idx="550">
                  <c:v>0.25600000000000001</c:v>
                </c:pt>
                <c:pt idx="551">
                  <c:v>4.1000000000000002E-2</c:v>
                </c:pt>
                <c:pt idx="552">
                  <c:v>0.29199999999999998</c:v>
                </c:pt>
                <c:pt idx="553">
                  <c:v>0.497</c:v>
                </c:pt>
                <c:pt idx="554">
                  <c:v>0.22900000000000001</c:v>
                </c:pt>
                <c:pt idx="555">
                  <c:v>0.16200000000000001</c:v>
                </c:pt>
                <c:pt idx="556">
                  <c:v>0.433</c:v>
                </c:pt>
                <c:pt idx="557">
                  <c:v>0.10100000000000001</c:v>
                </c:pt>
                <c:pt idx="558">
                  <c:v>0.16700000000000001</c:v>
                </c:pt>
                <c:pt idx="559">
                  <c:v>0.48799999999999999</c:v>
                </c:pt>
                <c:pt idx="560">
                  <c:v>0.14000000000000001</c:v>
                </c:pt>
                <c:pt idx="561">
                  <c:v>1.2E-2</c:v>
                </c:pt>
                <c:pt idx="562">
                  <c:v>0.71799999999999997</c:v>
                </c:pt>
                <c:pt idx="563">
                  <c:v>0</c:v>
                </c:pt>
                <c:pt idx="564">
                  <c:v>0.185</c:v>
                </c:pt>
                <c:pt idx="565">
                  <c:v>6.9000000000000006E-2</c:v>
                </c:pt>
                <c:pt idx="566">
                  <c:v>0.161</c:v>
                </c:pt>
                <c:pt idx="567">
                  <c:v>0.18099999999999999</c:v>
                </c:pt>
                <c:pt idx="568">
                  <c:v>3.3000000000000002E-2</c:v>
                </c:pt>
                <c:pt idx="569">
                  <c:v>0.625</c:v>
                </c:pt>
                <c:pt idx="570">
                  <c:v>0.05</c:v>
                </c:pt>
                <c:pt idx="571">
                  <c:v>0.376</c:v>
                </c:pt>
                <c:pt idx="572">
                  <c:v>0.5</c:v>
                </c:pt>
                <c:pt idx="573">
                  <c:v>0.5</c:v>
                </c:pt>
                <c:pt idx="574">
                  <c:v>7.1999999999999995E-2</c:v>
                </c:pt>
                <c:pt idx="575">
                  <c:v>0.16900000000000001</c:v>
                </c:pt>
                <c:pt idx="576">
                  <c:v>0.16600000000000001</c:v>
                </c:pt>
                <c:pt idx="577">
                  <c:v>0.216</c:v>
                </c:pt>
                <c:pt idx="578">
                  <c:v>0.69399999999999995</c:v>
                </c:pt>
                <c:pt idx="579">
                  <c:v>0.60599999999999998</c:v>
                </c:pt>
                <c:pt idx="580">
                  <c:v>0.26300000000000001</c:v>
                </c:pt>
                <c:pt idx="581">
                  <c:v>0.39600000000000002</c:v>
                </c:pt>
                <c:pt idx="582">
                  <c:v>1.0999999999999999E-2</c:v>
                </c:pt>
                <c:pt idx="583">
                  <c:v>0.14199999999999999</c:v>
                </c:pt>
                <c:pt idx="584">
                  <c:v>0.39200000000000002</c:v>
                </c:pt>
                <c:pt idx="585">
                  <c:v>0.82899999999999996</c:v>
                </c:pt>
                <c:pt idx="586">
                  <c:v>9.7000000000000003E-2</c:v>
                </c:pt>
                <c:pt idx="587">
                  <c:v>0.114</c:v>
                </c:pt>
                <c:pt idx="588">
                  <c:v>0.90600000000000003</c:v>
                </c:pt>
                <c:pt idx="589">
                  <c:v>0.25700000000000001</c:v>
                </c:pt>
                <c:pt idx="590">
                  <c:v>0.36</c:v>
                </c:pt>
                <c:pt idx="591">
                  <c:v>0.14699999999999999</c:v>
                </c:pt>
                <c:pt idx="592">
                  <c:v>0.156</c:v>
                </c:pt>
                <c:pt idx="593">
                  <c:v>0.83199999999999996</c:v>
                </c:pt>
                <c:pt idx="594">
                  <c:v>6.3E-2</c:v>
                </c:pt>
                <c:pt idx="595">
                  <c:v>7.6999999999999999E-2</c:v>
                </c:pt>
                <c:pt idx="596">
                  <c:v>0.308</c:v>
                </c:pt>
                <c:pt idx="597">
                  <c:v>0.98799999999999999</c:v>
                </c:pt>
                <c:pt idx="598">
                  <c:v>0.1</c:v>
                </c:pt>
                <c:pt idx="599">
                  <c:v>1</c:v>
                </c:pt>
                <c:pt idx="600">
                  <c:v>5.1999999999999998E-2</c:v>
                </c:pt>
                <c:pt idx="601">
                  <c:v>0.26300000000000001</c:v>
                </c:pt>
                <c:pt idx="602">
                  <c:v>0.36199999999999999</c:v>
                </c:pt>
                <c:pt idx="603">
                  <c:v>0.114</c:v>
                </c:pt>
                <c:pt idx="604">
                  <c:v>6.7000000000000004E-2</c:v>
                </c:pt>
                <c:pt idx="605">
                  <c:v>0.26400000000000001</c:v>
                </c:pt>
                <c:pt idx="606">
                  <c:v>0.35</c:v>
                </c:pt>
                <c:pt idx="607">
                  <c:v>7.6999999999999999E-2</c:v>
                </c:pt>
                <c:pt idx="608">
                  <c:v>0.66500000000000004</c:v>
                </c:pt>
                <c:pt idx="609">
                  <c:v>0.13700000000000001</c:v>
                </c:pt>
                <c:pt idx="610">
                  <c:v>0.55600000000000005</c:v>
                </c:pt>
                <c:pt idx="611">
                  <c:v>1</c:v>
                </c:pt>
                <c:pt idx="612">
                  <c:v>0.224</c:v>
                </c:pt>
                <c:pt idx="613">
                  <c:v>0.96799999999999997</c:v>
                </c:pt>
                <c:pt idx="614">
                  <c:v>0</c:v>
                </c:pt>
                <c:pt idx="615">
                  <c:v>0.66200000000000003</c:v>
                </c:pt>
                <c:pt idx="616">
                  <c:v>0.503</c:v>
                </c:pt>
                <c:pt idx="617">
                  <c:v>0.47299999999999998</c:v>
                </c:pt>
                <c:pt idx="618">
                  <c:v>5.8000000000000003E-2</c:v>
                </c:pt>
                <c:pt idx="619">
                  <c:v>0.36899999999999999</c:v>
                </c:pt>
                <c:pt idx="620">
                  <c:v>0.34799999999999998</c:v>
                </c:pt>
                <c:pt idx="621">
                  <c:v>0.13300000000000001</c:v>
                </c:pt>
                <c:pt idx="622">
                  <c:v>0.56699999999999995</c:v>
                </c:pt>
                <c:pt idx="623">
                  <c:v>0.14099999999999999</c:v>
                </c:pt>
                <c:pt idx="624">
                  <c:v>0.71499999999999997</c:v>
                </c:pt>
                <c:pt idx="625">
                  <c:v>0.61899999999999999</c:v>
                </c:pt>
                <c:pt idx="626">
                  <c:v>0.13200000000000001</c:v>
                </c:pt>
                <c:pt idx="627">
                  <c:v>0.878</c:v>
                </c:pt>
                <c:pt idx="628">
                  <c:v>0.33</c:v>
                </c:pt>
                <c:pt idx="629">
                  <c:v>0.56999999999999995</c:v>
                </c:pt>
                <c:pt idx="630">
                  <c:v>0.98299999999999998</c:v>
                </c:pt>
                <c:pt idx="631">
                  <c:v>0.96399999999999997</c:v>
                </c:pt>
                <c:pt idx="632">
                  <c:v>8.4000000000000005E-2</c:v>
                </c:pt>
                <c:pt idx="633">
                  <c:v>7.9000000000000001E-2</c:v>
                </c:pt>
                <c:pt idx="634">
                  <c:v>2.7E-2</c:v>
                </c:pt>
                <c:pt idx="635">
                  <c:v>0.14599999999999999</c:v>
                </c:pt>
                <c:pt idx="636">
                  <c:v>0.73599999999999999</c:v>
                </c:pt>
                <c:pt idx="637">
                  <c:v>0.31</c:v>
                </c:pt>
                <c:pt idx="638">
                  <c:v>0.25</c:v>
                </c:pt>
                <c:pt idx="639">
                  <c:v>0.63400000000000001</c:v>
                </c:pt>
                <c:pt idx="640">
                  <c:v>0.47199999999999998</c:v>
                </c:pt>
                <c:pt idx="641">
                  <c:v>5.6000000000000001E-2</c:v>
                </c:pt>
                <c:pt idx="642">
                  <c:v>0.65600000000000003</c:v>
                </c:pt>
                <c:pt idx="643">
                  <c:v>0.121</c:v>
                </c:pt>
                <c:pt idx="644">
                  <c:v>0.14599999999999999</c:v>
                </c:pt>
                <c:pt idx="645">
                  <c:v>4.7E-2</c:v>
                </c:pt>
                <c:pt idx="646">
                  <c:v>0.01</c:v>
                </c:pt>
                <c:pt idx="647">
                  <c:v>0.99399999999999999</c:v>
                </c:pt>
                <c:pt idx="648">
                  <c:v>9.9000000000000005E-2</c:v>
                </c:pt>
                <c:pt idx="649">
                  <c:v>8.8999999999999996E-2</c:v>
                </c:pt>
                <c:pt idx="650">
                  <c:v>7.1999999999999995E-2</c:v>
                </c:pt>
                <c:pt idx="651">
                  <c:v>0.41699999999999998</c:v>
                </c:pt>
                <c:pt idx="652">
                  <c:v>0.44900000000000001</c:v>
                </c:pt>
                <c:pt idx="653">
                  <c:v>0.53600000000000003</c:v>
                </c:pt>
                <c:pt idx="654">
                  <c:v>0.439</c:v>
                </c:pt>
                <c:pt idx="655">
                  <c:v>0.63600000000000001</c:v>
                </c:pt>
                <c:pt idx="656">
                  <c:v>0.80300000000000005</c:v>
                </c:pt>
                <c:pt idx="657">
                  <c:v>0.77800000000000002</c:v>
                </c:pt>
                <c:pt idx="658">
                  <c:v>0.25</c:v>
                </c:pt>
                <c:pt idx="659">
                  <c:v>7.1999999999999995E-2</c:v>
                </c:pt>
                <c:pt idx="660">
                  <c:v>2.1999999999999999E-2</c:v>
                </c:pt>
                <c:pt idx="661">
                  <c:v>0.189</c:v>
                </c:pt>
                <c:pt idx="662">
                  <c:v>0.26500000000000001</c:v>
                </c:pt>
                <c:pt idx="663">
                  <c:v>0.113</c:v>
                </c:pt>
                <c:pt idx="664">
                  <c:v>0.53800000000000003</c:v>
                </c:pt>
                <c:pt idx="665">
                  <c:v>0.33700000000000002</c:v>
                </c:pt>
                <c:pt idx="666">
                  <c:v>0.41199999999999998</c:v>
                </c:pt>
                <c:pt idx="667">
                  <c:v>1.2E-2</c:v>
                </c:pt>
                <c:pt idx="668">
                  <c:v>0.50600000000000001</c:v>
                </c:pt>
                <c:pt idx="669">
                  <c:v>0</c:v>
                </c:pt>
                <c:pt idx="670">
                  <c:v>1.2E-2</c:v>
                </c:pt>
                <c:pt idx="671">
                  <c:v>0.27200000000000002</c:v>
                </c:pt>
                <c:pt idx="672">
                  <c:v>0.79600000000000004</c:v>
                </c:pt>
                <c:pt idx="673">
                  <c:v>0.504</c:v>
                </c:pt>
                <c:pt idx="674">
                  <c:v>0.504</c:v>
                </c:pt>
                <c:pt idx="675">
                  <c:v>2.4E-2</c:v>
                </c:pt>
                <c:pt idx="676">
                  <c:v>0.49399999999999999</c:v>
                </c:pt>
                <c:pt idx="677">
                  <c:v>0.23200000000000001</c:v>
                </c:pt>
                <c:pt idx="678">
                  <c:v>0.92</c:v>
                </c:pt>
                <c:pt idx="679">
                  <c:v>0.46600000000000003</c:v>
                </c:pt>
                <c:pt idx="680">
                  <c:v>0.45300000000000001</c:v>
                </c:pt>
                <c:pt idx="681">
                  <c:v>0.14000000000000001</c:v>
                </c:pt>
                <c:pt idx="682">
                  <c:v>0.17299999999999999</c:v>
                </c:pt>
                <c:pt idx="683">
                  <c:v>0.13600000000000001</c:v>
                </c:pt>
                <c:pt idx="684">
                  <c:v>0.48099999999999998</c:v>
                </c:pt>
                <c:pt idx="685">
                  <c:v>0.69699999999999995</c:v>
                </c:pt>
                <c:pt idx="686">
                  <c:v>0.26400000000000001</c:v>
                </c:pt>
                <c:pt idx="687">
                  <c:v>0.20399999999999999</c:v>
                </c:pt>
                <c:pt idx="688">
                  <c:v>0.97399999999999998</c:v>
                </c:pt>
                <c:pt idx="689">
                  <c:v>7.5999999999999998E-2</c:v>
                </c:pt>
                <c:pt idx="690">
                  <c:v>9.0999999999999998E-2</c:v>
                </c:pt>
                <c:pt idx="691">
                  <c:v>0.48299999999999998</c:v>
                </c:pt>
                <c:pt idx="692">
                  <c:v>0.121</c:v>
                </c:pt>
                <c:pt idx="693">
                  <c:v>0.191</c:v>
                </c:pt>
                <c:pt idx="694">
                  <c:v>0.46</c:v>
                </c:pt>
                <c:pt idx="695">
                  <c:v>0.77500000000000002</c:v>
                </c:pt>
                <c:pt idx="696">
                  <c:v>0.36799999999999999</c:v>
                </c:pt>
                <c:pt idx="697">
                  <c:v>0.28599999999999998</c:v>
                </c:pt>
                <c:pt idx="698">
                  <c:v>7.6999999999999999E-2</c:v>
                </c:pt>
                <c:pt idx="699">
                  <c:v>0.219</c:v>
                </c:pt>
                <c:pt idx="700">
                  <c:v>1.9E-2</c:v>
                </c:pt>
                <c:pt idx="701">
                  <c:v>0.41399999999999998</c:v>
                </c:pt>
                <c:pt idx="702">
                  <c:v>2.8000000000000001E-2</c:v>
                </c:pt>
                <c:pt idx="703">
                  <c:v>0.159</c:v>
                </c:pt>
                <c:pt idx="704">
                  <c:v>0.34300000000000003</c:v>
                </c:pt>
                <c:pt idx="705">
                  <c:v>3.9E-2</c:v>
                </c:pt>
                <c:pt idx="706">
                  <c:v>0.33300000000000002</c:v>
                </c:pt>
                <c:pt idx="707">
                  <c:v>0.18</c:v>
                </c:pt>
                <c:pt idx="708">
                  <c:v>0.182</c:v>
                </c:pt>
                <c:pt idx="709">
                  <c:v>1.4999999999999999E-2</c:v>
                </c:pt>
                <c:pt idx="710">
                  <c:v>0.38200000000000001</c:v>
                </c:pt>
                <c:pt idx="711">
                  <c:v>8.3000000000000004E-2</c:v>
                </c:pt>
                <c:pt idx="712">
                  <c:v>0</c:v>
                </c:pt>
                <c:pt idx="713">
                  <c:v>8.8999999999999996E-2</c:v>
                </c:pt>
                <c:pt idx="714">
                  <c:v>0.6</c:v>
                </c:pt>
                <c:pt idx="715">
                  <c:v>0.36</c:v>
                </c:pt>
                <c:pt idx="716">
                  <c:v>0.57099999999999995</c:v>
                </c:pt>
                <c:pt idx="717">
                  <c:v>1.4E-2</c:v>
                </c:pt>
                <c:pt idx="718">
                  <c:v>0.91800000000000004</c:v>
                </c:pt>
                <c:pt idx="719">
                  <c:v>0.14299999999999999</c:v>
                </c:pt>
                <c:pt idx="720">
                  <c:v>0.17799999999999999</c:v>
                </c:pt>
                <c:pt idx="721">
                  <c:v>0.16300000000000001</c:v>
                </c:pt>
                <c:pt idx="722">
                  <c:v>0.376</c:v>
                </c:pt>
                <c:pt idx="723">
                  <c:v>8.8999999999999996E-2</c:v>
                </c:pt>
                <c:pt idx="724">
                  <c:v>1</c:v>
                </c:pt>
                <c:pt idx="725">
                  <c:v>0.40600000000000003</c:v>
                </c:pt>
                <c:pt idx="726">
                  <c:v>0.51400000000000001</c:v>
                </c:pt>
                <c:pt idx="727">
                  <c:v>0.32300000000000001</c:v>
                </c:pt>
                <c:pt idx="728">
                  <c:v>0.35399999999999998</c:v>
                </c:pt>
                <c:pt idx="729">
                  <c:v>9.5000000000000001E-2</c:v>
                </c:pt>
                <c:pt idx="730">
                  <c:v>0.11</c:v>
                </c:pt>
                <c:pt idx="731">
                  <c:v>0.109</c:v>
                </c:pt>
                <c:pt idx="732">
                  <c:v>0.307</c:v>
                </c:pt>
                <c:pt idx="733">
                  <c:v>0.34699999999999998</c:v>
                </c:pt>
                <c:pt idx="734">
                  <c:v>0.38300000000000001</c:v>
                </c:pt>
                <c:pt idx="735">
                  <c:v>0.41699999999999998</c:v>
                </c:pt>
                <c:pt idx="736">
                  <c:v>0.69399999999999995</c:v>
                </c:pt>
                <c:pt idx="737">
                  <c:v>0.45100000000000001</c:v>
                </c:pt>
                <c:pt idx="738">
                  <c:v>0.108</c:v>
                </c:pt>
                <c:pt idx="739">
                  <c:v>0.86899999999999999</c:v>
                </c:pt>
                <c:pt idx="740">
                  <c:v>3.7999999999999999E-2</c:v>
                </c:pt>
                <c:pt idx="741">
                  <c:v>0.84799999999999998</c:v>
                </c:pt>
                <c:pt idx="742">
                  <c:v>0.41699999999999998</c:v>
                </c:pt>
                <c:pt idx="743">
                  <c:v>9.6000000000000002E-2</c:v>
                </c:pt>
                <c:pt idx="744">
                  <c:v>8.8999999999999996E-2</c:v>
                </c:pt>
                <c:pt idx="745">
                  <c:v>0.191</c:v>
                </c:pt>
                <c:pt idx="746">
                  <c:v>0.21299999999999999</c:v>
                </c:pt>
                <c:pt idx="747">
                  <c:v>0.17799999999999999</c:v>
                </c:pt>
                <c:pt idx="748">
                  <c:v>0.19400000000000001</c:v>
                </c:pt>
                <c:pt idx="749">
                  <c:v>3.9E-2</c:v>
                </c:pt>
                <c:pt idx="750">
                  <c:v>0.6</c:v>
                </c:pt>
                <c:pt idx="751">
                  <c:v>1</c:v>
                </c:pt>
                <c:pt idx="752">
                  <c:v>0.23300000000000001</c:v>
                </c:pt>
                <c:pt idx="753">
                  <c:v>0.94499999999999995</c:v>
                </c:pt>
                <c:pt idx="754">
                  <c:v>0.16900000000000001</c:v>
                </c:pt>
                <c:pt idx="755">
                  <c:v>0.90900000000000003</c:v>
                </c:pt>
                <c:pt idx="756">
                  <c:v>0.21199999999999999</c:v>
                </c:pt>
                <c:pt idx="757">
                  <c:v>0.115</c:v>
                </c:pt>
                <c:pt idx="758">
                  <c:v>0.34100000000000003</c:v>
                </c:pt>
                <c:pt idx="759">
                  <c:v>1</c:v>
                </c:pt>
                <c:pt idx="760">
                  <c:v>0.93100000000000005</c:v>
                </c:pt>
                <c:pt idx="761">
                  <c:v>0</c:v>
                </c:pt>
                <c:pt idx="762">
                  <c:v>0.86099999999999999</c:v>
                </c:pt>
                <c:pt idx="763">
                  <c:v>0.35599999999999998</c:v>
                </c:pt>
                <c:pt idx="764">
                  <c:v>0.20499999999999999</c:v>
                </c:pt>
                <c:pt idx="765">
                  <c:v>0.106</c:v>
                </c:pt>
                <c:pt idx="766">
                  <c:v>0.25</c:v>
                </c:pt>
                <c:pt idx="767">
                  <c:v>0.151</c:v>
                </c:pt>
                <c:pt idx="768">
                  <c:v>0</c:v>
                </c:pt>
                <c:pt idx="769">
                  <c:v>7.3999999999999996E-2</c:v>
                </c:pt>
                <c:pt idx="770">
                  <c:v>6.7000000000000004E-2</c:v>
                </c:pt>
                <c:pt idx="771">
                  <c:v>0.35299999999999998</c:v>
                </c:pt>
                <c:pt idx="772">
                  <c:v>2.4E-2</c:v>
                </c:pt>
                <c:pt idx="773">
                  <c:v>0.66200000000000003</c:v>
                </c:pt>
                <c:pt idx="774">
                  <c:v>0.98799999999999999</c:v>
                </c:pt>
                <c:pt idx="775">
                  <c:v>0.433</c:v>
                </c:pt>
                <c:pt idx="776">
                  <c:v>0.72499999999999998</c:v>
                </c:pt>
                <c:pt idx="777">
                  <c:v>0.20799999999999999</c:v>
                </c:pt>
                <c:pt idx="778">
                  <c:v>0.53100000000000003</c:v>
                </c:pt>
                <c:pt idx="779">
                  <c:v>6.7000000000000004E-2</c:v>
                </c:pt>
                <c:pt idx="780">
                  <c:v>0.45200000000000001</c:v>
                </c:pt>
                <c:pt idx="781">
                  <c:v>0.7</c:v>
                </c:pt>
                <c:pt idx="782">
                  <c:v>0.27100000000000002</c:v>
                </c:pt>
                <c:pt idx="783">
                  <c:v>1</c:v>
                </c:pt>
                <c:pt idx="784">
                  <c:v>0.3</c:v>
                </c:pt>
                <c:pt idx="785">
                  <c:v>0.47199999999999998</c:v>
                </c:pt>
                <c:pt idx="786">
                  <c:v>0.56799999999999995</c:v>
                </c:pt>
                <c:pt idx="787">
                  <c:v>0.79400000000000004</c:v>
                </c:pt>
                <c:pt idx="788">
                  <c:v>0.16600000000000001</c:v>
                </c:pt>
                <c:pt idx="789">
                  <c:v>0.96399999999999997</c:v>
                </c:pt>
                <c:pt idx="790">
                  <c:v>0.2</c:v>
                </c:pt>
                <c:pt idx="791">
                  <c:v>7.9000000000000001E-2</c:v>
                </c:pt>
                <c:pt idx="792">
                  <c:v>0.151</c:v>
                </c:pt>
                <c:pt idx="793">
                  <c:v>3.4000000000000002E-2</c:v>
                </c:pt>
                <c:pt idx="794">
                  <c:v>0.56000000000000005</c:v>
                </c:pt>
                <c:pt idx="795">
                  <c:v>0.25</c:v>
                </c:pt>
                <c:pt idx="796">
                  <c:v>0.111</c:v>
                </c:pt>
                <c:pt idx="797">
                  <c:v>1</c:v>
                </c:pt>
                <c:pt idx="798">
                  <c:v>0.2</c:v>
                </c:pt>
                <c:pt idx="799">
                  <c:v>0.14599999999999999</c:v>
                </c:pt>
                <c:pt idx="800">
                  <c:v>0.79300000000000004</c:v>
                </c:pt>
                <c:pt idx="801">
                  <c:v>1</c:v>
                </c:pt>
                <c:pt idx="802">
                  <c:v>0.85099999999999998</c:v>
                </c:pt>
                <c:pt idx="803">
                  <c:v>0.65200000000000002</c:v>
                </c:pt>
                <c:pt idx="804">
                  <c:v>0.26200000000000001</c:v>
                </c:pt>
                <c:pt idx="805">
                  <c:v>3.4000000000000002E-2</c:v>
                </c:pt>
                <c:pt idx="806">
                  <c:v>0.38200000000000001</c:v>
                </c:pt>
                <c:pt idx="807">
                  <c:v>0.75</c:v>
                </c:pt>
                <c:pt idx="808">
                  <c:v>0.16800000000000001</c:v>
                </c:pt>
                <c:pt idx="809">
                  <c:v>0.28599999999999998</c:v>
                </c:pt>
                <c:pt idx="810">
                  <c:v>4.4999999999999998E-2</c:v>
                </c:pt>
                <c:pt idx="811">
                  <c:v>0.30499999999999999</c:v>
                </c:pt>
                <c:pt idx="812">
                  <c:v>0.316</c:v>
                </c:pt>
                <c:pt idx="813">
                  <c:v>0.28100000000000003</c:v>
                </c:pt>
                <c:pt idx="814">
                  <c:v>0.68200000000000005</c:v>
                </c:pt>
                <c:pt idx="815">
                  <c:v>0.92600000000000005</c:v>
                </c:pt>
                <c:pt idx="816">
                  <c:v>0.3</c:v>
                </c:pt>
                <c:pt idx="817">
                  <c:v>0.09</c:v>
                </c:pt>
                <c:pt idx="818">
                  <c:v>0.47399999999999998</c:v>
                </c:pt>
                <c:pt idx="819">
                  <c:v>0.108</c:v>
                </c:pt>
                <c:pt idx="820">
                  <c:v>0.72399999999999998</c:v>
                </c:pt>
                <c:pt idx="821">
                  <c:v>0.63600000000000001</c:v>
                </c:pt>
                <c:pt idx="822">
                  <c:v>0</c:v>
                </c:pt>
                <c:pt idx="823">
                  <c:v>4.7E-2</c:v>
                </c:pt>
                <c:pt idx="824">
                  <c:v>0.44800000000000001</c:v>
                </c:pt>
                <c:pt idx="825">
                  <c:v>1</c:v>
                </c:pt>
                <c:pt idx="826">
                  <c:v>0.66</c:v>
                </c:pt>
                <c:pt idx="827">
                  <c:v>0.34599999999999997</c:v>
                </c:pt>
                <c:pt idx="828">
                  <c:v>0.129</c:v>
                </c:pt>
                <c:pt idx="829">
                  <c:v>0.65500000000000003</c:v>
                </c:pt>
                <c:pt idx="830">
                  <c:v>0.46200000000000002</c:v>
                </c:pt>
                <c:pt idx="831">
                  <c:v>4.8000000000000001E-2</c:v>
                </c:pt>
                <c:pt idx="832">
                  <c:v>0.438</c:v>
                </c:pt>
                <c:pt idx="833">
                  <c:v>0.04</c:v>
                </c:pt>
                <c:pt idx="834">
                  <c:v>0</c:v>
                </c:pt>
                <c:pt idx="835">
                  <c:v>4.3999999999999997E-2</c:v>
                </c:pt>
                <c:pt idx="836">
                  <c:v>0.29899999999999999</c:v>
                </c:pt>
                <c:pt idx="837">
                  <c:v>0.19400000000000001</c:v>
                </c:pt>
                <c:pt idx="838">
                  <c:v>0.63600000000000001</c:v>
                </c:pt>
                <c:pt idx="839">
                  <c:v>0.70799999999999996</c:v>
                </c:pt>
                <c:pt idx="840">
                  <c:v>0.60499999999999998</c:v>
                </c:pt>
                <c:pt idx="841">
                  <c:v>0</c:v>
                </c:pt>
                <c:pt idx="842">
                  <c:v>2.1999999999999999E-2</c:v>
                </c:pt>
                <c:pt idx="843">
                  <c:v>0.72199999999999998</c:v>
                </c:pt>
                <c:pt idx="844">
                  <c:v>1</c:v>
                </c:pt>
                <c:pt idx="845">
                  <c:v>0.188</c:v>
                </c:pt>
                <c:pt idx="846">
                  <c:v>9.0999999999999998E-2</c:v>
                </c:pt>
                <c:pt idx="847">
                  <c:v>6.2E-2</c:v>
                </c:pt>
                <c:pt idx="848">
                  <c:v>0.15</c:v>
                </c:pt>
                <c:pt idx="849">
                  <c:v>0.35699999999999998</c:v>
                </c:pt>
                <c:pt idx="850">
                  <c:v>0.9</c:v>
                </c:pt>
                <c:pt idx="851">
                  <c:v>0.77800000000000002</c:v>
                </c:pt>
                <c:pt idx="852">
                  <c:v>0.23100000000000001</c:v>
                </c:pt>
                <c:pt idx="853">
                  <c:v>0.51400000000000001</c:v>
                </c:pt>
                <c:pt idx="854">
                  <c:v>1</c:v>
                </c:pt>
                <c:pt idx="855">
                  <c:v>0.16900000000000001</c:v>
                </c:pt>
                <c:pt idx="856">
                  <c:v>9.5000000000000001E-2</c:v>
                </c:pt>
                <c:pt idx="857">
                  <c:v>0.111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81-4916-BA55-D837082E8B91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'spammer_order - 副本'!$A$860:$A$1717</c:f>
              <c:numCache>
                <c:formatCode>General</c:formatCode>
                <c:ptCount val="858"/>
                <c:pt idx="0">
                  <c:v>859</c:v>
                </c:pt>
                <c:pt idx="1">
                  <c:v>860</c:v>
                </c:pt>
                <c:pt idx="2">
                  <c:v>861</c:v>
                </c:pt>
                <c:pt idx="3">
                  <c:v>862</c:v>
                </c:pt>
                <c:pt idx="4">
                  <c:v>863</c:v>
                </c:pt>
                <c:pt idx="5">
                  <c:v>864</c:v>
                </c:pt>
                <c:pt idx="6">
                  <c:v>865</c:v>
                </c:pt>
                <c:pt idx="7">
                  <c:v>866</c:v>
                </c:pt>
                <c:pt idx="8">
                  <c:v>867</c:v>
                </c:pt>
                <c:pt idx="9">
                  <c:v>868</c:v>
                </c:pt>
                <c:pt idx="10">
                  <c:v>869</c:v>
                </c:pt>
                <c:pt idx="11">
                  <c:v>870</c:v>
                </c:pt>
                <c:pt idx="12">
                  <c:v>871</c:v>
                </c:pt>
                <c:pt idx="13">
                  <c:v>872</c:v>
                </c:pt>
                <c:pt idx="14">
                  <c:v>873</c:v>
                </c:pt>
                <c:pt idx="15">
                  <c:v>874</c:v>
                </c:pt>
                <c:pt idx="16">
                  <c:v>875</c:v>
                </c:pt>
                <c:pt idx="17">
                  <c:v>876</c:v>
                </c:pt>
                <c:pt idx="18">
                  <c:v>877</c:v>
                </c:pt>
                <c:pt idx="19">
                  <c:v>878</c:v>
                </c:pt>
                <c:pt idx="20">
                  <c:v>879</c:v>
                </c:pt>
                <c:pt idx="21">
                  <c:v>880</c:v>
                </c:pt>
                <c:pt idx="22">
                  <c:v>881</c:v>
                </c:pt>
                <c:pt idx="23">
                  <c:v>882</c:v>
                </c:pt>
                <c:pt idx="24">
                  <c:v>883</c:v>
                </c:pt>
                <c:pt idx="25">
                  <c:v>884</c:v>
                </c:pt>
                <c:pt idx="26">
                  <c:v>885</c:v>
                </c:pt>
                <c:pt idx="27">
                  <c:v>886</c:v>
                </c:pt>
                <c:pt idx="28">
                  <c:v>887</c:v>
                </c:pt>
                <c:pt idx="29">
                  <c:v>888</c:v>
                </c:pt>
                <c:pt idx="30">
                  <c:v>889</c:v>
                </c:pt>
                <c:pt idx="31">
                  <c:v>890</c:v>
                </c:pt>
                <c:pt idx="32">
                  <c:v>891</c:v>
                </c:pt>
                <c:pt idx="33">
                  <c:v>892</c:v>
                </c:pt>
                <c:pt idx="34">
                  <c:v>893</c:v>
                </c:pt>
                <c:pt idx="35">
                  <c:v>894</c:v>
                </c:pt>
                <c:pt idx="36">
                  <c:v>895</c:v>
                </c:pt>
                <c:pt idx="37">
                  <c:v>896</c:v>
                </c:pt>
                <c:pt idx="38">
                  <c:v>897</c:v>
                </c:pt>
                <c:pt idx="39">
                  <c:v>898</c:v>
                </c:pt>
                <c:pt idx="40">
                  <c:v>899</c:v>
                </c:pt>
                <c:pt idx="41">
                  <c:v>900</c:v>
                </c:pt>
                <c:pt idx="42">
                  <c:v>901</c:v>
                </c:pt>
                <c:pt idx="43">
                  <c:v>902</c:v>
                </c:pt>
                <c:pt idx="44">
                  <c:v>903</c:v>
                </c:pt>
                <c:pt idx="45">
                  <c:v>904</c:v>
                </c:pt>
                <c:pt idx="46">
                  <c:v>905</c:v>
                </c:pt>
                <c:pt idx="47">
                  <c:v>906</c:v>
                </c:pt>
                <c:pt idx="48">
                  <c:v>907</c:v>
                </c:pt>
                <c:pt idx="49">
                  <c:v>908</c:v>
                </c:pt>
                <c:pt idx="50">
                  <c:v>909</c:v>
                </c:pt>
                <c:pt idx="51">
                  <c:v>910</c:v>
                </c:pt>
                <c:pt idx="52">
                  <c:v>911</c:v>
                </c:pt>
                <c:pt idx="53">
                  <c:v>912</c:v>
                </c:pt>
                <c:pt idx="54">
                  <c:v>913</c:v>
                </c:pt>
                <c:pt idx="55">
                  <c:v>914</c:v>
                </c:pt>
                <c:pt idx="56">
                  <c:v>915</c:v>
                </c:pt>
                <c:pt idx="57">
                  <c:v>916</c:v>
                </c:pt>
                <c:pt idx="58">
                  <c:v>917</c:v>
                </c:pt>
                <c:pt idx="59">
                  <c:v>918</c:v>
                </c:pt>
                <c:pt idx="60">
                  <c:v>919</c:v>
                </c:pt>
                <c:pt idx="61">
                  <c:v>920</c:v>
                </c:pt>
                <c:pt idx="62">
                  <c:v>921</c:v>
                </c:pt>
                <c:pt idx="63">
                  <c:v>922</c:v>
                </c:pt>
                <c:pt idx="64">
                  <c:v>923</c:v>
                </c:pt>
                <c:pt idx="65">
                  <c:v>924</c:v>
                </c:pt>
                <c:pt idx="66">
                  <c:v>925</c:v>
                </c:pt>
                <c:pt idx="67">
                  <c:v>926</c:v>
                </c:pt>
                <c:pt idx="68">
                  <c:v>927</c:v>
                </c:pt>
                <c:pt idx="69">
                  <c:v>928</c:v>
                </c:pt>
                <c:pt idx="70">
                  <c:v>929</c:v>
                </c:pt>
                <c:pt idx="71">
                  <c:v>930</c:v>
                </c:pt>
                <c:pt idx="72">
                  <c:v>931</c:v>
                </c:pt>
                <c:pt idx="73">
                  <c:v>932</c:v>
                </c:pt>
                <c:pt idx="74">
                  <c:v>933</c:v>
                </c:pt>
                <c:pt idx="75">
                  <c:v>934</c:v>
                </c:pt>
                <c:pt idx="76">
                  <c:v>935</c:v>
                </c:pt>
                <c:pt idx="77">
                  <c:v>936</c:v>
                </c:pt>
                <c:pt idx="78">
                  <c:v>937</c:v>
                </c:pt>
                <c:pt idx="79">
                  <c:v>938</c:v>
                </c:pt>
                <c:pt idx="80">
                  <c:v>939</c:v>
                </c:pt>
                <c:pt idx="81">
                  <c:v>940</c:v>
                </c:pt>
                <c:pt idx="82">
                  <c:v>941</c:v>
                </c:pt>
                <c:pt idx="83">
                  <c:v>942</c:v>
                </c:pt>
                <c:pt idx="84">
                  <c:v>943</c:v>
                </c:pt>
                <c:pt idx="85">
                  <c:v>944</c:v>
                </c:pt>
                <c:pt idx="86">
                  <c:v>945</c:v>
                </c:pt>
                <c:pt idx="87">
                  <c:v>946</c:v>
                </c:pt>
                <c:pt idx="88">
                  <c:v>947</c:v>
                </c:pt>
                <c:pt idx="89">
                  <c:v>948</c:v>
                </c:pt>
                <c:pt idx="90">
                  <c:v>949</c:v>
                </c:pt>
                <c:pt idx="91">
                  <c:v>950</c:v>
                </c:pt>
                <c:pt idx="92">
                  <c:v>951</c:v>
                </c:pt>
                <c:pt idx="93">
                  <c:v>952</c:v>
                </c:pt>
                <c:pt idx="94">
                  <c:v>953</c:v>
                </c:pt>
                <c:pt idx="95">
                  <c:v>954</c:v>
                </c:pt>
                <c:pt idx="96">
                  <c:v>955</c:v>
                </c:pt>
                <c:pt idx="97">
                  <c:v>956</c:v>
                </c:pt>
                <c:pt idx="98">
                  <c:v>957</c:v>
                </c:pt>
                <c:pt idx="99">
                  <c:v>958</c:v>
                </c:pt>
                <c:pt idx="100">
                  <c:v>959</c:v>
                </c:pt>
                <c:pt idx="101">
                  <c:v>960</c:v>
                </c:pt>
                <c:pt idx="102">
                  <c:v>961</c:v>
                </c:pt>
                <c:pt idx="103">
                  <c:v>962</c:v>
                </c:pt>
                <c:pt idx="104">
                  <c:v>963</c:v>
                </c:pt>
                <c:pt idx="105">
                  <c:v>964</c:v>
                </c:pt>
                <c:pt idx="106">
                  <c:v>965</c:v>
                </c:pt>
                <c:pt idx="107">
                  <c:v>966</c:v>
                </c:pt>
                <c:pt idx="108">
                  <c:v>967</c:v>
                </c:pt>
                <c:pt idx="109">
                  <c:v>968</c:v>
                </c:pt>
                <c:pt idx="110">
                  <c:v>969</c:v>
                </c:pt>
                <c:pt idx="111">
                  <c:v>970</c:v>
                </c:pt>
                <c:pt idx="112">
                  <c:v>971</c:v>
                </c:pt>
                <c:pt idx="113">
                  <c:v>972</c:v>
                </c:pt>
                <c:pt idx="114">
                  <c:v>973</c:v>
                </c:pt>
                <c:pt idx="115">
                  <c:v>974</c:v>
                </c:pt>
                <c:pt idx="116">
                  <c:v>975</c:v>
                </c:pt>
                <c:pt idx="117">
                  <c:v>976</c:v>
                </c:pt>
                <c:pt idx="118">
                  <c:v>977</c:v>
                </c:pt>
                <c:pt idx="119">
                  <c:v>978</c:v>
                </c:pt>
                <c:pt idx="120">
                  <c:v>979</c:v>
                </c:pt>
                <c:pt idx="121">
                  <c:v>980</c:v>
                </c:pt>
                <c:pt idx="122">
                  <c:v>981</c:v>
                </c:pt>
                <c:pt idx="123">
                  <c:v>982</c:v>
                </c:pt>
                <c:pt idx="124">
                  <c:v>983</c:v>
                </c:pt>
                <c:pt idx="125">
                  <c:v>984</c:v>
                </c:pt>
                <c:pt idx="126">
                  <c:v>985</c:v>
                </c:pt>
                <c:pt idx="127">
                  <c:v>986</c:v>
                </c:pt>
                <c:pt idx="128">
                  <c:v>987</c:v>
                </c:pt>
                <c:pt idx="129">
                  <c:v>988</c:v>
                </c:pt>
                <c:pt idx="130">
                  <c:v>989</c:v>
                </c:pt>
                <c:pt idx="131">
                  <c:v>990</c:v>
                </c:pt>
                <c:pt idx="132">
                  <c:v>991</c:v>
                </c:pt>
                <c:pt idx="133">
                  <c:v>992</c:v>
                </c:pt>
                <c:pt idx="134">
                  <c:v>993</c:v>
                </c:pt>
                <c:pt idx="135">
                  <c:v>994</c:v>
                </c:pt>
                <c:pt idx="136">
                  <c:v>995</c:v>
                </c:pt>
                <c:pt idx="137">
                  <c:v>996</c:v>
                </c:pt>
                <c:pt idx="138">
                  <c:v>997</c:v>
                </c:pt>
                <c:pt idx="139">
                  <c:v>998</c:v>
                </c:pt>
                <c:pt idx="140">
                  <c:v>999</c:v>
                </c:pt>
                <c:pt idx="141">
                  <c:v>1000</c:v>
                </c:pt>
                <c:pt idx="142">
                  <c:v>1001</c:v>
                </c:pt>
                <c:pt idx="143">
                  <c:v>1002</c:v>
                </c:pt>
                <c:pt idx="144">
                  <c:v>1003</c:v>
                </c:pt>
                <c:pt idx="145">
                  <c:v>1004</c:v>
                </c:pt>
                <c:pt idx="146">
                  <c:v>1005</c:v>
                </c:pt>
                <c:pt idx="147">
                  <c:v>1006</c:v>
                </c:pt>
                <c:pt idx="148">
                  <c:v>1007</c:v>
                </c:pt>
                <c:pt idx="149">
                  <c:v>1008</c:v>
                </c:pt>
                <c:pt idx="150">
                  <c:v>1009</c:v>
                </c:pt>
                <c:pt idx="151">
                  <c:v>1010</c:v>
                </c:pt>
                <c:pt idx="152">
                  <c:v>1011</c:v>
                </c:pt>
                <c:pt idx="153">
                  <c:v>1012</c:v>
                </c:pt>
                <c:pt idx="154">
                  <c:v>1013</c:v>
                </c:pt>
                <c:pt idx="155">
                  <c:v>1014</c:v>
                </c:pt>
                <c:pt idx="156">
                  <c:v>1015</c:v>
                </c:pt>
                <c:pt idx="157">
                  <c:v>1016</c:v>
                </c:pt>
                <c:pt idx="158">
                  <c:v>1017</c:v>
                </c:pt>
                <c:pt idx="159">
                  <c:v>1018</c:v>
                </c:pt>
                <c:pt idx="160">
                  <c:v>1019</c:v>
                </c:pt>
                <c:pt idx="161">
                  <c:v>1020</c:v>
                </c:pt>
                <c:pt idx="162">
                  <c:v>1021</c:v>
                </c:pt>
                <c:pt idx="163">
                  <c:v>1022</c:v>
                </c:pt>
                <c:pt idx="164">
                  <c:v>1023</c:v>
                </c:pt>
                <c:pt idx="165">
                  <c:v>1024</c:v>
                </c:pt>
                <c:pt idx="166">
                  <c:v>1025</c:v>
                </c:pt>
                <c:pt idx="167">
                  <c:v>1026</c:v>
                </c:pt>
                <c:pt idx="168">
                  <c:v>1027</c:v>
                </c:pt>
                <c:pt idx="169">
                  <c:v>1028</c:v>
                </c:pt>
                <c:pt idx="170">
                  <c:v>1029</c:v>
                </c:pt>
                <c:pt idx="171">
                  <c:v>1030</c:v>
                </c:pt>
                <c:pt idx="172">
                  <c:v>1031</c:v>
                </c:pt>
                <c:pt idx="173">
                  <c:v>1032</c:v>
                </c:pt>
                <c:pt idx="174">
                  <c:v>1033</c:v>
                </c:pt>
                <c:pt idx="175">
                  <c:v>1034</c:v>
                </c:pt>
                <c:pt idx="176">
                  <c:v>1035</c:v>
                </c:pt>
                <c:pt idx="177">
                  <c:v>1036</c:v>
                </c:pt>
                <c:pt idx="178">
                  <c:v>1037</c:v>
                </c:pt>
                <c:pt idx="179">
                  <c:v>1038</c:v>
                </c:pt>
                <c:pt idx="180">
                  <c:v>1039</c:v>
                </c:pt>
                <c:pt idx="181">
                  <c:v>1040</c:v>
                </c:pt>
                <c:pt idx="182">
                  <c:v>1041</c:v>
                </c:pt>
                <c:pt idx="183">
                  <c:v>1042</c:v>
                </c:pt>
                <c:pt idx="184">
                  <c:v>1043</c:v>
                </c:pt>
                <c:pt idx="185">
                  <c:v>1044</c:v>
                </c:pt>
                <c:pt idx="186">
                  <c:v>1045</c:v>
                </c:pt>
                <c:pt idx="187">
                  <c:v>1046</c:v>
                </c:pt>
                <c:pt idx="188">
                  <c:v>1047</c:v>
                </c:pt>
                <c:pt idx="189">
                  <c:v>1048</c:v>
                </c:pt>
                <c:pt idx="190">
                  <c:v>1049</c:v>
                </c:pt>
                <c:pt idx="191">
                  <c:v>1050</c:v>
                </c:pt>
                <c:pt idx="192">
                  <c:v>1051</c:v>
                </c:pt>
                <c:pt idx="193">
                  <c:v>1052</c:v>
                </c:pt>
                <c:pt idx="194">
                  <c:v>1053</c:v>
                </c:pt>
                <c:pt idx="195">
                  <c:v>1054</c:v>
                </c:pt>
                <c:pt idx="196">
                  <c:v>1055</c:v>
                </c:pt>
                <c:pt idx="197">
                  <c:v>1056</c:v>
                </c:pt>
                <c:pt idx="198">
                  <c:v>1057</c:v>
                </c:pt>
                <c:pt idx="199">
                  <c:v>1058</c:v>
                </c:pt>
                <c:pt idx="200">
                  <c:v>1059</c:v>
                </c:pt>
                <c:pt idx="201">
                  <c:v>1060</c:v>
                </c:pt>
                <c:pt idx="202">
                  <c:v>1061</c:v>
                </c:pt>
                <c:pt idx="203">
                  <c:v>1062</c:v>
                </c:pt>
                <c:pt idx="204">
                  <c:v>1063</c:v>
                </c:pt>
                <c:pt idx="205">
                  <c:v>1064</c:v>
                </c:pt>
                <c:pt idx="206">
                  <c:v>1065</c:v>
                </c:pt>
                <c:pt idx="207">
                  <c:v>1066</c:v>
                </c:pt>
                <c:pt idx="208">
                  <c:v>1067</c:v>
                </c:pt>
                <c:pt idx="209">
                  <c:v>1068</c:v>
                </c:pt>
                <c:pt idx="210">
                  <c:v>1069</c:v>
                </c:pt>
                <c:pt idx="211">
                  <c:v>1070</c:v>
                </c:pt>
                <c:pt idx="212">
                  <c:v>1071</c:v>
                </c:pt>
                <c:pt idx="213">
                  <c:v>1072</c:v>
                </c:pt>
                <c:pt idx="214">
                  <c:v>1073</c:v>
                </c:pt>
                <c:pt idx="215">
                  <c:v>1074</c:v>
                </c:pt>
                <c:pt idx="216">
                  <c:v>1075</c:v>
                </c:pt>
                <c:pt idx="217">
                  <c:v>1076</c:v>
                </c:pt>
                <c:pt idx="218">
                  <c:v>1077</c:v>
                </c:pt>
                <c:pt idx="219">
                  <c:v>1078</c:v>
                </c:pt>
                <c:pt idx="220">
                  <c:v>1079</c:v>
                </c:pt>
                <c:pt idx="221">
                  <c:v>1080</c:v>
                </c:pt>
                <c:pt idx="222">
                  <c:v>1081</c:v>
                </c:pt>
                <c:pt idx="223">
                  <c:v>1082</c:v>
                </c:pt>
                <c:pt idx="224">
                  <c:v>1083</c:v>
                </c:pt>
                <c:pt idx="225">
                  <c:v>1084</c:v>
                </c:pt>
                <c:pt idx="226">
                  <c:v>1085</c:v>
                </c:pt>
                <c:pt idx="227">
                  <c:v>1086</c:v>
                </c:pt>
                <c:pt idx="228">
                  <c:v>1087</c:v>
                </c:pt>
                <c:pt idx="229">
                  <c:v>1088</c:v>
                </c:pt>
                <c:pt idx="230">
                  <c:v>1089</c:v>
                </c:pt>
                <c:pt idx="231">
                  <c:v>1090</c:v>
                </c:pt>
                <c:pt idx="232">
                  <c:v>1091</c:v>
                </c:pt>
                <c:pt idx="233">
                  <c:v>1092</c:v>
                </c:pt>
                <c:pt idx="234">
                  <c:v>1093</c:v>
                </c:pt>
                <c:pt idx="235">
                  <c:v>1094</c:v>
                </c:pt>
                <c:pt idx="236">
                  <c:v>1095</c:v>
                </c:pt>
                <c:pt idx="237">
                  <c:v>1096</c:v>
                </c:pt>
                <c:pt idx="238">
                  <c:v>1097</c:v>
                </c:pt>
                <c:pt idx="239">
                  <c:v>1098</c:v>
                </c:pt>
                <c:pt idx="240">
                  <c:v>1099</c:v>
                </c:pt>
                <c:pt idx="241">
                  <c:v>1100</c:v>
                </c:pt>
                <c:pt idx="242">
                  <c:v>1101</c:v>
                </c:pt>
                <c:pt idx="243">
                  <c:v>1102</c:v>
                </c:pt>
                <c:pt idx="244">
                  <c:v>1103</c:v>
                </c:pt>
                <c:pt idx="245">
                  <c:v>1104</c:v>
                </c:pt>
                <c:pt idx="246">
                  <c:v>1105</c:v>
                </c:pt>
                <c:pt idx="247">
                  <c:v>1106</c:v>
                </c:pt>
                <c:pt idx="248">
                  <c:v>1107</c:v>
                </c:pt>
                <c:pt idx="249">
                  <c:v>1108</c:v>
                </c:pt>
                <c:pt idx="250">
                  <c:v>1109</c:v>
                </c:pt>
                <c:pt idx="251">
                  <c:v>1110</c:v>
                </c:pt>
                <c:pt idx="252">
                  <c:v>1111</c:v>
                </c:pt>
                <c:pt idx="253">
                  <c:v>1112</c:v>
                </c:pt>
                <c:pt idx="254">
                  <c:v>1113</c:v>
                </c:pt>
                <c:pt idx="255">
                  <c:v>1114</c:v>
                </c:pt>
                <c:pt idx="256">
                  <c:v>1115</c:v>
                </c:pt>
                <c:pt idx="257">
                  <c:v>1116</c:v>
                </c:pt>
                <c:pt idx="258">
                  <c:v>1117</c:v>
                </c:pt>
                <c:pt idx="259">
                  <c:v>1118</c:v>
                </c:pt>
                <c:pt idx="260">
                  <c:v>1119</c:v>
                </c:pt>
                <c:pt idx="261">
                  <c:v>1120</c:v>
                </c:pt>
                <c:pt idx="262">
                  <c:v>1121</c:v>
                </c:pt>
                <c:pt idx="263">
                  <c:v>1122</c:v>
                </c:pt>
                <c:pt idx="264">
                  <c:v>1123</c:v>
                </c:pt>
                <c:pt idx="265">
                  <c:v>1124</c:v>
                </c:pt>
                <c:pt idx="266">
                  <c:v>1125</c:v>
                </c:pt>
                <c:pt idx="267">
                  <c:v>1126</c:v>
                </c:pt>
                <c:pt idx="268">
                  <c:v>1127</c:v>
                </c:pt>
                <c:pt idx="269">
                  <c:v>1128</c:v>
                </c:pt>
                <c:pt idx="270">
                  <c:v>1129</c:v>
                </c:pt>
                <c:pt idx="271">
                  <c:v>1130</c:v>
                </c:pt>
                <c:pt idx="272">
                  <c:v>1131</c:v>
                </c:pt>
                <c:pt idx="273">
                  <c:v>1132</c:v>
                </c:pt>
                <c:pt idx="274">
                  <c:v>1133</c:v>
                </c:pt>
                <c:pt idx="275">
                  <c:v>1134</c:v>
                </c:pt>
                <c:pt idx="276">
                  <c:v>1135</c:v>
                </c:pt>
                <c:pt idx="277">
                  <c:v>1136</c:v>
                </c:pt>
                <c:pt idx="278">
                  <c:v>1137</c:v>
                </c:pt>
                <c:pt idx="279">
                  <c:v>1138</c:v>
                </c:pt>
                <c:pt idx="280">
                  <c:v>1139</c:v>
                </c:pt>
                <c:pt idx="281">
                  <c:v>1140</c:v>
                </c:pt>
                <c:pt idx="282">
                  <c:v>1141</c:v>
                </c:pt>
                <c:pt idx="283">
                  <c:v>1142</c:v>
                </c:pt>
                <c:pt idx="284">
                  <c:v>1143</c:v>
                </c:pt>
                <c:pt idx="285">
                  <c:v>1144</c:v>
                </c:pt>
                <c:pt idx="286">
                  <c:v>1145</c:v>
                </c:pt>
                <c:pt idx="287">
                  <c:v>1146</c:v>
                </c:pt>
                <c:pt idx="288">
                  <c:v>1147</c:v>
                </c:pt>
                <c:pt idx="289">
                  <c:v>1148</c:v>
                </c:pt>
                <c:pt idx="290">
                  <c:v>1149</c:v>
                </c:pt>
                <c:pt idx="291">
                  <c:v>1150</c:v>
                </c:pt>
                <c:pt idx="292">
                  <c:v>1151</c:v>
                </c:pt>
                <c:pt idx="293">
                  <c:v>1152</c:v>
                </c:pt>
                <c:pt idx="294">
                  <c:v>1153</c:v>
                </c:pt>
                <c:pt idx="295">
                  <c:v>1154</c:v>
                </c:pt>
                <c:pt idx="296">
                  <c:v>1155</c:v>
                </c:pt>
                <c:pt idx="297">
                  <c:v>1156</c:v>
                </c:pt>
                <c:pt idx="298">
                  <c:v>1157</c:v>
                </c:pt>
                <c:pt idx="299">
                  <c:v>1158</c:v>
                </c:pt>
                <c:pt idx="300">
                  <c:v>1159</c:v>
                </c:pt>
                <c:pt idx="301">
                  <c:v>1160</c:v>
                </c:pt>
                <c:pt idx="302">
                  <c:v>1161</c:v>
                </c:pt>
                <c:pt idx="303">
                  <c:v>1162</c:v>
                </c:pt>
                <c:pt idx="304">
                  <c:v>1163</c:v>
                </c:pt>
                <c:pt idx="305">
                  <c:v>1164</c:v>
                </c:pt>
                <c:pt idx="306">
                  <c:v>1165</c:v>
                </c:pt>
                <c:pt idx="307">
                  <c:v>1166</c:v>
                </c:pt>
                <c:pt idx="308">
                  <c:v>1167</c:v>
                </c:pt>
                <c:pt idx="309">
                  <c:v>1168</c:v>
                </c:pt>
                <c:pt idx="310">
                  <c:v>1169</c:v>
                </c:pt>
                <c:pt idx="311">
                  <c:v>1170</c:v>
                </c:pt>
                <c:pt idx="312">
                  <c:v>1171</c:v>
                </c:pt>
                <c:pt idx="313">
                  <c:v>1172</c:v>
                </c:pt>
                <c:pt idx="314">
                  <c:v>1173</c:v>
                </c:pt>
                <c:pt idx="315">
                  <c:v>1174</c:v>
                </c:pt>
                <c:pt idx="316">
                  <c:v>1175</c:v>
                </c:pt>
                <c:pt idx="317">
                  <c:v>1176</c:v>
                </c:pt>
                <c:pt idx="318">
                  <c:v>1177</c:v>
                </c:pt>
                <c:pt idx="319">
                  <c:v>1178</c:v>
                </c:pt>
                <c:pt idx="320">
                  <c:v>1179</c:v>
                </c:pt>
                <c:pt idx="321">
                  <c:v>1180</c:v>
                </c:pt>
                <c:pt idx="322">
                  <c:v>1181</c:v>
                </c:pt>
                <c:pt idx="323">
                  <c:v>1182</c:v>
                </c:pt>
                <c:pt idx="324">
                  <c:v>1183</c:v>
                </c:pt>
                <c:pt idx="325">
                  <c:v>1184</c:v>
                </c:pt>
                <c:pt idx="326">
                  <c:v>1185</c:v>
                </c:pt>
                <c:pt idx="327">
                  <c:v>1186</c:v>
                </c:pt>
                <c:pt idx="328">
                  <c:v>1187</c:v>
                </c:pt>
                <c:pt idx="329">
                  <c:v>1188</c:v>
                </c:pt>
                <c:pt idx="330">
                  <c:v>1189</c:v>
                </c:pt>
                <c:pt idx="331">
                  <c:v>1190</c:v>
                </c:pt>
                <c:pt idx="332">
                  <c:v>1191</c:v>
                </c:pt>
                <c:pt idx="333">
                  <c:v>1192</c:v>
                </c:pt>
                <c:pt idx="334">
                  <c:v>1193</c:v>
                </c:pt>
                <c:pt idx="335">
                  <c:v>1194</c:v>
                </c:pt>
                <c:pt idx="336">
                  <c:v>1195</c:v>
                </c:pt>
                <c:pt idx="337">
                  <c:v>1196</c:v>
                </c:pt>
                <c:pt idx="338">
                  <c:v>1197</c:v>
                </c:pt>
                <c:pt idx="339">
                  <c:v>1198</c:v>
                </c:pt>
                <c:pt idx="340">
                  <c:v>1199</c:v>
                </c:pt>
                <c:pt idx="341">
                  <c:v>1200</c:v>
                </c:pt>
                <c:pt idx="342">
                  <c:v>1201</c:v>
                </c:pt>
                <c:pt idx="343">
                  <c:v>1202</c:v>
                </c:pt>
                <c:pt idx="344">
                  <c:v>1203</c:v>
                </c:pt>
                <c:pt idx="345">
                  <c:v>1204</c:v>
                </c:pt>
                <c:pt idx="346">
                  <c:v>1205</c:v>
                </c:pt>
                <c:pt idx="347">
                  <c:v>1206</c:v>
                </c:pt>
                <c:pt idx="348">
                  <c:v>1207</c:v>
                </c:pt>
                <c:pt idx="349">
                  <c:v>1208</c:v>
                </c:pt>
                <c:pt idx="350">
                  <c:v>1209</c:v>
                </c:pt>
                <c:pt idx="351">
                  <c:v>1210</c:v>
                </c:pt>
                <c:pt idx="352">
                  <c:v>1211</c:v>
                </c:pt>
                <c:pt idx="353">
                  <c:v>1212</c:v>
                </c:pt>
                <c:pt idx="354">
                  <c:v>1213</c:v>
                </c:pt>
                <c:pt idx="355">
                  <c:v>1214</c:v>
                </c:pt>
                <c:pt idx="356">
                  <c:v>1215</c:v>
                </c:pt>
                <c:pt idx="357">
                  <c:v>1216</c:v>
                </c:pt>
                <c:pt idx="358">
                  <c:v>1217</c:v>
                </c:pt>
                <c:pt idx="359">
                  <c:v>1218</c:v>
                </c:pt>
                <c:pt idx="360">
                  <c:v>1219</c:v>
                </c:pt>
                <c:pt idx="361">
                  <c:v>1220</c:v>
                </c:pt>
                <c:pt idx="362">
                  <c:v>1221</c:v>
                </c:pt>
                <c:pt idx="363">
                  <c:v>1222</c:v>
                </c:pt>
                <c:pt idx="364">
                  <c:v>1223</c:v>
                </c:pt>
                <c:pt idx="365">
                  <c:v>1224</c:v>
                </c:pt>
                <c:pt idx="366">
                  <c:v>1225</c:v>
                </c:pt>
                <c:pt idx="367">
                  <c:v>1226</c:v>
                </c:pt>
                <c:pt idx="368">
                  <c:v>1227</c:v>
                </c:pt>
                <c:pt idx="369">
                  <c:v>1228</c:v>
                </c:pt>
                <c:pt idx="370">
                  <c:v>1229</c:v>
                </c:pt>
                <c:pt idx="371">
                  <c:v>1230</c:v>
                </c:pt>
                <c:pt idx="372">
                  <c:v>1231</c:v>
                </c:pt>
                <c:pt idx="373">
                  <c:v>1232</c:v>
                </c:pt>
                <c:pt idx="374">
                  <c:v>1233</c:v>
                </c:pt>
                <c:pt idx="375">
                  <c:v>1234</c:v>
                </c:pt>
                <c:pt idx="376">
                  <c:v>1235</c:v>
                </c:pt>
                <c:pt idx="377">
                  <c:v>1236</c:v>
                </c:pt>
                <c:pt idx="378">
                  <c:v>1237</c:v>
                </c:pt>
                <c:pt idx="379">
                  <c:v>1238</c:v>
                </c:pt>
                <c:pt idx="380">
                  <c:v>1239</c:v>
                </c:pt>
                <c:pt idx="381">
                  <c:v>1240</c:v>
                </c:pt>
                <c:pt idx="382">
                  <c:v>1241</c:v>
                </c:pt>
                <c:pt idx="383">
                  <c:v>1242</c:v>
                </c:pt>
                <c:pt idx="384">
                  <c:v>1243</c:v>
                </c:pt>
                <c:pt idx="385">
                  <c:v>1244</c:v>
                </c:pt>
                <c:pt idx="386">
                  <c:v>1245</c:v>
                </c:pt>
                <c:pt idx="387">
                  <c:v>1246</c:v>
                </c:pt>
                <c:pt idx="388">
                  <c:v>1247</c:v>
                </c:pt>
                <c:pt idx="389">
                  <c:v>1248</c:v>
                </c:pt>
                <c:pt idx="390">
                  <c:v>1249</c:v>
                </c:pt>
                <c:pt idx="391">
                  <c:v>1250</c:v>
                </c:pt>
                <c:pt idx="392">
                  <c:v>1251</c:v>
                </c:pt>
                <c:pt idx="393">
                  <c:v>1252</c:v>
                </c:pt>
                <c:pt idx="394">
                  <c:v>1253</c:v>
                </c:pt>
                <c:pt idx="395">
                  <c:v>1254</c:v>
                </c:pt>
                <c:pt idx="396">
                  <c:v>1255</c:v>
                </c:pt>
                <c:pt idx="397">
                  <c:v>1256</c:v>
                </c:pt>
                <c:pt idx="398">
                  <c:v>1257</c:v>
                </c:pt>
                <c:pt idx="399">
                  <c:v>1258</c:v>
                </c:pt>
                <c:pt idx="400">
                  <c:v>1259</c:v>
                </c:pt>
                <c:pt idx="401">
                  <c:v>1260</c:v>
                </c:pt>
                <c:pt idx="402">
                  <c:v>1261</c:v>
                </c:pt>
                <c:pt idx="403">
                  <c:v>1262</c:v>
                </c:pt>
                <c:pt idx="404">
                  <c:v>1263</c:v>
                </c:pt>
                <c:pt idx="405">
                  <c:v>1264</c:v>
                </c:pt>
                <c:pt idx="406">
                  <c:v>1265</c:v>
                </c:pt>
                <c:pt idx="407">
                  <c:v>1266</c:v>
                </c:pt>
                <c:pt idx="408">
                  <c:v>1267</c:v>
                </c:pt>
                <c:pt idx="409">
                  <c:v>1268</c:v>
                </c:pt>
                <c:pt idx="410">
                  <c:v>1269</c:v>
                </c:pt>
                <c:pt idx="411">
                  <c:v>1270</c:v>
                </c:pt>
                <c:pt idx="412">
                  <c:v>1271</c:v>
                </c:pt>
                <c:pt idx="413">
                  <c:v>1272</c:v>
                </c:pt>
                <c:pt idx="414">
                  <c:v>1273</c:v>
                </c:pt>
                <c:pt idx="415">
                  <c:v>1274</c:v>
                </c:pt>
                <c:pt idx="416">
                  <c:v>1275</c:v>
                </c:pt>
                <c:pt idx="417">
                  <c:v>1276</c:v>
                </c:pt>
                <c:pt idx="418">
                  <c:v>1277</c:v>
                </c:pt>
                <c:pt idx="419">
                  <c:v>1278</c:v>
                </c:pt>
                <c:pt idx="420">
                  <c:v>1279</c:v>
                </c:pt>
                <c:pt idx="421">
                  <c:v>1280</c:v>
                </c:pt>
                <c:pt idx="422">
                  <c:v>1281</c:v>
                </c:pt>
                <c:pt idx="423">
                  <c:v>1282</c:v>
                </c:pt>
                <c:pt idx="424">
                  <c:v>1283</c:v>
                </c:pt>
                <c:pt idx="425">
                  <c:v>1284</c:v>
                </c:pt>
                <c:pt idx="426">
                  <c:v>1285</c:v>
                </c:pt>
                <c:pt idx="427">
                  <c:v>1286</c:v>
                </c:pt>
                <c:pt idx="428">
                  <c:v>1287</c:v>
                </c:pt>
                <c:pt idx="429">
                  <c:v>1288</c:v>
                </c:pt>
                <c:pt idx="430">
                  <c:v>1289</c:v>
                </c:pt>
                <c:pt idx="431">
                  <c:v>1290</c:v>
                </c:pt>
                <c:pt idx="432">
                  <c:v>1291</c:v>
                </c:pt>
                <c:pt idx="433">
                  <c:v>1292</c:v>
                </c:pt>
                <c:pt idx="434">
                  <c:v>1293</c:v>
                </c:pt>
                <c:pt idx="435">
                  <c:v>1294</c:v>
                </c:pt>
                <c:pt idx="436">
                  <c:v>1295</c:v>
                </c:pt>
                <c:pt idx="437">
                  <c:v>1296</c:v>
                </c:pt>
                <c:pt idx="438">
                  <c:v>1297</c:v>
                </c:pt>
                <c:pt idx="439">
                  <c:v>1298</c:v>
                </c:pt>
                <c:pt idx="440">
                  <c:v>1299</c:v>
                </c:pt>
                <c:pt idx="441">
                  <c:v>1300</c:v>
                </c:pt>
                <c:pt idx="442">
                  <c:v>1301</c:v>
                </c:pt>
                <c:pt idx="443">
                  <c:v>1302</c:v>
                </c:pt>
                <c:pt idx="444">
                  <c:v>1303</c:v>
                </c:pt>
                <c:pt idx="445">
                  <c:v>1304</c:v>
                </c:pt>
                <c:pt idx="446">
                  <c:v>1305</c:v>
                </c:pt>
                <c:pt idx="447">
                  <c:v>1306</c:v>
                </c:pt>
                <c:pt idx="448">
                  <c:v>1307</c:v>
                </c:pt>
                <c:pt idx="449">
                  <c:v>1308</c:v>
                </c:pt>
                <c:pt idx="450">
                  <c:v>1309</c:v>
                </c:pt>
                <c:pt idx="451">
                  <c:v>1310</c:v>
                </c:pt>
                <c:pt idx="452">
                  <c:v>1311</c:v>
                </c:pt>
                <c:pt idx="453">
                  <c:v>1312</c:v>
                </c:pt>
                <c:pt idx="454">
                  <c:v>1313</c:v>
                </c:pt>
                <c:pt idx="455">
                  <c:v>1314</c:v>
                </c:pt>
                <c:pt idx="456">
                  <c:v>1315</c:v>
                </c:pt>
                <c:pt idx="457">
                  <c:v>1316</c:v>
                </c:pt>
                <c:pt idx="458">
                  <c:v>1317</c:v>
                </c:pt>
                <c:pt idx="459">
                  <c:v>1318</c:v>
                </c:pt>
                <c:pt idx="460">
                  <c:v>1319</c:v>
                </c:pt>
                <c:pt idx="461">
                  <c:v>1320</c:v>
                </c:pt>
                <c:pt idx="462">
                  <c:v>1321</c:v>
                </c:pt>
                <c:pt idx="463">
                  <c:v>1322</c:v>
                </c:pt>
                <c:pt idx="464">
                  <c:v>1323</c:v>
                </c:pt>
                <c:pt idx="465">
                  <c:v>1324</c:v>
                </c:pt>
                <c:pt idx="466">
                  <c:v>1325</c:v>
                </c:pt>
                <c:pt idx="467">
                  <c:v>1326</c:v>
                </c:pt>
                <c:pt idx="468">
                  <c:v>1327</c:v>
                </c:pt>
                <c:pt idx="469">
                  <c:v>1328</c:v>
                </c:pt>
                <c:pt idx="470">
                  <c:v>1329</c:v>
                </c:pt>
                <c:pt idx="471">
                  <c:v>1330</c:v>
                </c:pt>
                <c:pt idx="472">
                  <c:v>1331</c:v>
                </c:pt>
                <c:pt idx="473">
                  <c:v>1332</c:v>
                </c:pt>
                <c:pt idx="474">
                  <c:v>1333</c:v>
                </c:pt>
                <c:pt idx="475">
                  <c:v>1334</c:v>
                </c:pt>
                <c:pt idx="476">
                  <c:v>1335</c:v>
                </c:pt>
                <c:pt idx="477">
                  <c:v>1336</c:v>
                </c:pt>
                <c:pt idx="478">
                  <c:v>1337</c:v>
                </c:pt>
                <c:pt idx="479">
                  <c:v>1338</c:v>
                </c:pt>
                <c:pt idx="480">
                  <c:v>1339</c:v>
                </c:pt>
                <c:pt idx="481">
                  <c:v>1340</c:v>
                </c:pt>
                <c:pt idx="482">
                  <c:v>1341</c:v>
                </c:pt>
                <c:pt idx="483">
                  <c:v>1342</c:v>
                </c:pt>
                <c:pt idx="484">
                  <c:v>1343</c:v>
                </c:pt>
                <c:pt idx="485">
                  <c:v>1344</c:v>
                </c:pt>
                <c:pt idx="486">
                  <c:v>1345</c:v>
                </c:pt>
                <c:pt idx="487">
                  <c:v>1346</c:v>
                </c:pt>
                <c:pt idx="488">
                  <c:v>1347</c:v>
                </c:pt>
                <c:pt idx="489">
                  <c:v>1348</c:v>
                </c:pt>
                <c:pt idx="490">
                  <c:v>1349</c:v>
                </c:pt>
                <c:pt idx="491">
                  <c:v>1350</c:v>
                </c:pt>
                <c:pt idx="492">
                  <c:v>1351</c:v>
                </c:pt>
                <c:pt idx="493">
                  <c:v>1352</c:v>
                </c:pt>
                <c:pt idx="494">
                  <c:v>1353</c:v>
                </c:pt>
                <c:pt idx="495">
                  <c:v>1354</c:v>
                </c:pt>
                <c:pt idx="496">
                  <c:v>1355</c:v>
                </c:pt>
                <c:pt idx="497">
                  <c:v>1356</c:v>
                </c:pt>
                <c:pt idx="498">
                  <c:v>1357</c:v>
                </c:pt>
                <c:pt idx="499">
                  <c:v>1358</c:v>
                </c:pt>
                <c:pt idx="500">
                  <c:v>1359</c:v>
                </c:pt>
                <c:pt idx="501">
                  <c:v>1360</c:v>
                </c:pt>
                <c:pt idx="502">
                  <c:v>1361</c:v>
                </c:pt>
                <c:pt idx="503">
                  <c:v>1362</c:v>
                </c:pt>
                <c:pt idx="504">
                  <c:v>1363</c:v>
                </c:pt>
                <c:pt idx="505">
                  <c:v>1364</c:v>
                </c:pt>
                <c:pt idx="506">
                  <c:v>1365</c:v>
                </c:pt>
                <c:pt idx="507">
                  <c:v>1366</c:v>
                </c:pt>
                <c:pt idx="508">
                  <c:v>1367</c:v>
                </c:pt>
                <c:pt idx="509">
                  <c:v>1368</c:v>
                </c:pt>
                <c:pt idx="510">
                  <c:v>1369</c:v>
                </c:pt>
                <c:pt idx="511">
                  <c:v>1370</c:v>
                </c:pt>
                <c:pt idx="512">
                  <c:v>1371</c:v>
                </c:pt>
                <c:pt idx="513">
                  <c:v>1372</c:v>
                </c:pt>
                <c:pt idx="514">
                  <c:v>1373</c:v>
                </c:pt>
                <c:pt idx="515">
                  <c:v>1374</c:v>
                </c:pt>
                <c:pt idx="516">
                  <c:v>1375</c:v>
                </c:pt>
                <c:pt idx="517">
                  <c:v>1376</c:v>
                </c:pt>
                <c:pt idx="518">
                  <c:v>1377</c:v>
                </c:pt>
                <c:pt idx="519">
                  <c:v>1378</c:v>
                </c:pt>
                <c:pt idx="520">
                  <c:v>1379</c:v>
                </c:pt>
                <c:pt idx="521">
                  <c:v>1380</c:v>
                </c:pt>
                <c:pt idx="522">
                  <c:v>1381</c:v>
                </c:pt>
                <c:pt idx="523">
                  <c:v>1382</c:v>
                </c:pt>
                <c:pt idx="524">
                  <c:v>1383</c:v>
                </c:pt>
                <c:pt idx="525">
                  <c:v>1384</c:v>
                </c:pt>
                <c:pt idx="526">
                  <c:v>1385</c:v>
                </c:pt>
                <c:pt idx="527">
                  <c:v>1386</c:v>
                </c:pt>
                <c:pt idx="528">
                  <c:v>1387</c:v>
                </c:pt>
                <c:pt idx="529">
                  <c:v>1388</c:v>
                </c:pt>
                <c:pt idx="530">
                  <c:v>1389</c:v>
                </c:pt>
                <c:pt idx="531">
                  <c:v>1390</c:v>
                </c:pt>
                <c:pt idx="532">
                  <c:v>1391</c:v>
                </c:pt>
                <c:pt idx="533">
                  <c:v>1392</c:v>
                </c:pt>
                <c:pt idx="534">
                  <c:v>1393</c:v>
                </c:pt>
                <c:pt idx="535">
                  <c:v>1394</c:v>
                </c:pt>
                <c:pt idx="536">
                  <c:v>1395</c:v>
                </c:pt>
                <c:pt idx="537">
                  <c:v>1396</c:v>
                </c:pt>
                <c:pt idx="538">
                  <c:v>1397</c:v>
                </c:pt>
                <c:pt idx="539">
                  <c:v>1398</c:v>
                </c:pt>
                <c:pt idx="540">
                  <c:v>1399</c:v>
                </c:pt>
                <c:pt idx="541">
                  <c:v>1400</c:v>
                </c:pt>
                <c:pt idx="542">
                  <c:v>1401</c:v>
                </c:pt>
                <c:pt idx="543">
                  <c:v>1402</c:v>
                </c:pt>
                <c:pt idx="544">
                  <c:v>1403</c:v>
                </c:pt>
                <c:pt idx="545">
                  <c:v>1404</c:v>
                </c:pt>
                <c:pt idx="546">
                  <c:v>1405</c:v>
                </c:pt>
                <c:pt idx="547">
                  <c:v>1406</c:v>
                </c:pt>
                <c:pt idx="548">
                  <c:v>1407</c:v>
                </c:pt>
                <c:pt idx="549">
                  <c:v>1408</c:v>
                </c:pt>
                <c:pt idx="550">
                  <c:v>1409</c:v>
                </c:pt>
                <c:pt idx="551">
                  <c:v>1410</c:v>
                </c:pt>
                <c:pt idx="552">
                  <c:v>1411</c:v>
                </c:pt>
                <c:pt idx="553">
                  <c:v>1412</c:v>
                </c:pt>
                <c:pt idx="554">
                  <c:v>1413</c:v>
                </c:pt>
                <c:pt idx="555">
                  <c:v>1414</c:v>
                </c:pt>
                <c:pt idx="556">
                  <c:v>1415</c:v>
                </c:pt>
                <c:pt idx="557">
                  <c:v>1416</c:v>
                </c:pt>
                <c:pt idx="558">
                  <c:v>1417</c:v>
                </c:pt>
                <c:pt idx="559">
                  <c:v>1418</c:v>
                </c:pt>
                <c:pt idx="560">
                  <c:v>1419</c:v>
                </c:pt>
                <c:pt idx="561">
                  <c:v>1420</c:v>
                </c:pt>
                <c:pt idx="562">
                  <c:v>1421</c:v>
                </c:pt>
                <c:pt idx="563">
                  <c:v>1422</c:v>
                </c:pt>
                <c:pt idx="564">
                  <c:v>1423</c:v>
                </c:pt>
                <c:pt idx="565">
                  <c:v>1424</c:v>
                </c:pt>
                <c:pt idx="566">
                  <c:v>1425</c:v>
                </c:pt>
                <c:pt idx="567">
                  <c:v>1426</c:v>
                </c:pt>
                <c:pt idx="568">
                  <c:v>1427</c:v>
                </c:pt>
                <c:pt idx="569">
                  <c:v>1428</c:v>
                </c:pt>
                <c:pt idx="570">
                  <c:v>1429</c:v>
                </c:pt>
                <c:pt idx="571">
                  <c:v>1430</c:v>
                </c:pt>
                <c:pt idx="572">
                  <c:v>1431</c:v>
                </c:pt>
                <c:pt idx="573">
                  <c:v>1432</c:v>
                </c:pt>
                <c:pt idx="574">
                  <c:v>1433</c:v>
                </c:pt>
                <c:pt idx="575">
                  <c:v>1434</c:v>
                </c:pt>
                <c:pt idx="576">
                  <c:v>1435</c:v>
                </c:pt>
                <c:pt idx="577">
                  <c:v>1436</c:v>
                </c:pt>
                <c:pt idx="578">
                  <c:v>1437</c:v>
                </c:pt>
                <c:pt idx="579">
                  <c:v>1438</c:v>
                </c:pt>
                <c:pt idx="580">
                  <c:v>1439</c:v>
                </c:pt>
                <c:pt idx="581">
                  <c:v>1440</c:v>
                </c:pt>
                <c:pt idx="582">
                  <c:v>1441</c:v>
                </c:pt>
                <c:pt idx="583">
                  <c:v>1442</c:v>
                </c:pt>
                <c:pt idx="584">
                  <c:v>1443</c:v>
                </c:pt>
                <c:pt idx="585">
                  <c:v>1444</c:v>
                </c:pt>
                <c:pt idx="586">
                  <c:v>1445</c:v>
                </c:pt>
                <c:pt idx="587">
                  <c:v>1446</c:v>
                </c:pt>
                <c:pt idx="588">
                  <c:v>1447</c:v>
                </c:pt>
                <c:pt idx="589">
                  <c:v>1448</c:v>
                </c:pt>
                <c:pt idx="590">
                  <c:v>1449</c:v>
                </c:pt>
                <c:pt idx="591">
                  <c:v>1450</c:v>
                </c:pt>
                <c:pt idx="592">
                  <c:v>1451</c:v>
                </c:pt>
                <c:pt idx="593">
                  <c:v>1452</c:v>
                </c:pt>
                <c:pt idx="594">
                  <c:v>1453</c:v>
                </c:pt>
                <c:pt idx="595">
                  <c:v>1454</c:v>
                </c:pt>
                <c:pt idx="596">
                  <c:v>1455</c:v>
                </c:pt>
                <c:pt idx="597">
                  <c:v>1456</c:v>
                </c:pt>
                <c:pt idx="598">
                  <c:v>1457</c:v>
                </c:pt>
                <c:pt idx="599">
                  <c:v>1458</c:v>
                </c:pt>
                <c:pt idx="600">
                  <c:v>1459</c:v>
                </c:pt>
                <c:pt idx="601">
                  <c:v>1460</c:v>
                </c:pt>
                <c:pt idx="602">
                  <c:v>1461</c:v>
                </c:pt>
                <c:pt idx="603">
                  <c:v>1462</c:v>
                </c:pt>
                <c:pt idx="604">
                  <c:v>1463</c:v>
                </c:pt>
                <c:pt idx="605">
                  <c:v>1464</c:v>
                </c:pt>
                <c:pt idx="606">
                  <c:v>1465</c:v>
                </c:pt>
                <c:pt idx="607">
                  <c:v>1466</c:v>
                </c:pt>
                <c:pt idx="608">
                  <c:v>1467</c:v>
                </c:pt>
                <c:pt idx="609">
                  <c:v>1468</c:v>
                </c:pt>
                <c:pt idx="610">
                  <c:v>1469</c:v>
                </c:pt>
                <c:pt idx="611">
                  <c:v>1470</c:v>
                </c:pt>
                <c:pt idx="612">
                  <c:v>1471</c:v>
                </c:pt>
                <c:pt idx="613">
                  <c:v>1472</c:v>
                </c:pt>
                <c:pt idx="614">
                  <c:v>1473</c:v>
                </c:pt>
                <c:pt idx="615">
                  <c:v>1474</c:v>
                </c:pt>
                <c:pt idx="616">
                  <c:v>1475</c:v>
                </c:pt>
                <c:pt idx="617">
                  <c:v>1476</c:v>
                </c:pt>
                <c:pt idx="618">
                  <c:v>1477</c:v>
                </c:pt>
                <c:pt idx="619">
                  <c:v>1478</c:v>
                </c:pt>
                <c:pt idx="620">
                  <c:v>1479</c:v>
                </c:pt>
                <c:pt idx="621">
                  <c:v>1480</c:v>
                </c:pt>
                <c:pt idx="622">
                  <c:v>1481</c:v>
                </c:pt>
                <c:pt idx="623">
                  <c:v>1482</c:v>
                </c:pt>
                <c:pt idx="624">
                  <c:v>1483</c:v>
                </c:pt>
                <c:pt idx="625">
                  <c:v>1484</c:v>
                </c:pt>
                <c:pt idx="626">
                  <c:v>1485</c:v>
                </c:pt>
                <c:pt idx="627">
                  <c:v>1486</c:v>
                </c:pt>
                <c:pt idx="628">
                  <c:v>1487</c:v>
                </c:pt>
                <c:pt idx="629">
                  <c:v>1488</c:v>
                </c:pt>
                <c:pt idx="630">
                  <c:v>1489</c:v>
                </c:pt>
                <c:pt idx="631">
                  <c:v>1490</c:v>
                </c:pt>
                <c:pt idx="632">
                  <c:v>1491</c:v>
                </c:pt>
                <c:pt idx="633">
                  <c:v>1492</c:v>
                </c:pt>
                <c:pt idx="634">
                  <c:v>1493</c:v>
                </c:pt>
                <c:pt idx="635">
                  <c:v>1494</c:v>
                </c:pt>
                <c:pt idx="636">
                  <c:v>1495</c:v>
                </c:pt>
                <c:pt idx="637">
                  <c:v>1496</c:v>
                </c:pt>
                <c:pt idx="638">
                  <c:v>1497</c:v>
                </c:pt>
                <c:pt idx="639">
                  <c:v>1498</c:v>
                </c:pt>
                <c:pt idx="640">
                  <c:v>1499</c:v>
                </c:pt>
                <c:pt idx="641">
                  <c:v>1500</c:v>
                </c:pt>
                <c:pt idx="642">
                  <c:v>1501</c:v>
                </c:pt>
                <c:pt idx="643">
                  <c:v>1502</c:v>
                </c:pt>
                <c:pt idx="644">
                  <c:v>1503</c:v>
                </c:pt>
                <c:pt idx="645">
                  <c:v>1504</c:v>
                </c:pt>
                <c:pt idx="646">
                  <c:v>1505</c:v>
                </c:pt>
                <c:pt idx="647">
                  <c:v>1506</c:v>
                </c:pt>
                <c:pt idx="648">
                  <c:v>1507</c:v>
                </c:pt>
                <c:pt idx="649">
                  <c:v>1508</c:v>
                </c:pt>
                <c:pt idx="650">
                  <c:v>1509</c:v>
                </c:pt>
                <c:pt idx="651">
                  <c:v>1510</c:v>
                </c:pt>
                <c:pt idx="652">
                  <c:v>1511</c:v>
                </c:pt>
                <c:pt idx="653">
                  <c:v>1512</c:v>
                </c:pt>
                <c:pt idx="654">
                  <c:v>1513</c:v>
                </c:pt>
                <c:pt idx="655">
                  <c:v>1514</c:v>
                </c:pt>
                <c:pt idx="656">
                  <c:v>1515</c:v>
                </c:pt>
                <c:pt idx="657">
                  <c:v>1516</c:v>
                </c:pt>
                <c:pt idx="658">
                  <c:v>1517</c:v>
                </c:pt>
                <c:pt idx="659">
                  <c:v>1518</c:v>
                </c:pt>
                <c:pt idx="660">
                  <c:v>1519</c:v>
                </c:pt>
                <c:pt idx="661">
                  <c:v>1520</c:v>
                </c:pt>
                <c:pt idx="662">
                  <c:v>1521</c:v>
                </c:pt>
                <c:pt idx="663">
                  <c:v>1522</c:v>
                </c:pt>
                <c:pt idx="664">
                  <c:v>1523</c:v>
                </c:pt>
                <c:pt idx="665">
                  <c:v>1524</c:v>
                </c:pt>
                <c:pt idx="666">
                  <c:v>1525</c:v>
                </c:pt>
                <c:pt idx="667">
                  <c:v>1526</c:v>
                </c:pt>
                <c:pt idx="668">
                  <c:v>1527</c:v>
                </c:pt>
                <c:pt idx="669">
                  <c:v>1528</c:v>
                </c:pt>
                <c:pt idx="670">
                  <c:v>1529</c:v>
                </c:pt>
                <c:pt idx="671">
                  <c:v>1530</c:v>
                </c:pt>
                <c:pt idx="672">
                  <c:v>1531</c:v>
                </c:pt>
                <c:pt idx="673">
                  <c:v>1532</c:v>
                </c:pt>
                <c:pt idx="674">
                  <c:v>1533</c:v>
                </c:pt>
                <c:pt idx="675">
                  <c:v>1534</c:v>
                </c:pt>
                <c:pt idx="676">
                  <c:v>1535</c:v>
                </c:pt>
                <c:pt idx="677">
                  <c:v>1536</c:v>
                </c:pt>
                <c:pt idx="678">
                  <c:v>1537</c:v>
                </c:pt>
                <c:pt idx="679">
                  <c:v>1538</c:v>
                </c:pt>
                <c:pt idx="680">
                  <c:v>1539</c:v>
                </c:pt>
                <c:pt idx="681">
                  <c:v>1540</c:v>
                </c:pt>
                <c:pt idx="682">
                  <c:v>1541</c:v>
                </c:pt>
                <c:pt idx="683">
                  <c:v>1542</c:v>
                </c:pt>
                <c:pt idx="684">
                  <c:v>1543</c:v>
                </c:pt>
                <c:pt idx="685">
                  <c:v>1544</c:v>
                </c:pt>
                <c:pt idx="686">
                  <c:v>1545</c:v>
                </c:pt>
                <c:pt idx="687">
                  <c:v>1546</c:v>
                </c:pt>
                <c:pt idx="688">
                  <c:v>1547</c:v>
                </c:pt>
                <c:pt idx="689">
                  <c:v>1548</c:v>
                </c:pt>
                <c:pt idx="690">
                  <c:v>1549</c:v>
                </c:pt>
                <c:pt idx="691">
                  <c:v>1550</c:v>
                </c:pt>
                <c:pt idx="692">
                  <c:v>1551</c:v>
                </c:pt>
                <c:pt idx="693">
                  <c:v>1552</c:v>
                </c:pt>
                <c:pt idx="694">
                  <c:v>1553</c:v>
                </c:pt>
                <c:pt idx="695">
                  <c:v>1554</c:v>
                </c:pt>
                <c:pt idx="696">
                  <c:v>1555</c:v>
                </c:pt>
                <c:pt idx="697">
                  <c:v>1556</c:v>
                </c:pt>
                <c:pt idx="698">
                  <c:v>1557</c:v>
                </c:pt>
                <c:pt idx="699">
                  <c:v>1558</c:v>
                </c:pt>
                <c:pt idx="700">
                  <c:v>1559</c:v>
                </c:pt>
                <c:pt idx="701">
                  <c:v>1560</c:v>
                </c:pt>
                <c:pt idx="702">
                  <c:v>1561</c:v>
                </c:pt>
                <c:pt idx="703">
                  <c:v>1562</c:v>
                </c:pt>
                <c:pt idx="704">
                  <c:v>1563</c:v>
                </c:pt>
                <c:pt idx="705">
                  <c:v>1564</c:v>
                </c:pt>
                <c:pt idx="706">
                  <c:v>1565</c:v>
                </c:pt>
                <c:pt idx="707">
                  <c:v>1566</c:v>
                </c:pt>
                <c:pt idx="708">
                  <c:v>1567</c:v>
                </c:pt>
                <c:pt idx="709">
                  <c:v>1568</c:v>
                </c:pt>
                <c:pt idx="710">
                  <c:v>1569</c:v>
                </c:pt>
                <c:pt idx="711">
                  <c:v>1570</c:v>
                </c:pt>
                <c:pt idx="712">
                  <c:v>1571</c:v>
                </c:pt>
                <c:pt idx="713">
                  <c:v>1572</c:v>
                </c:pt>
                <c:pt idx="714">
                  <c:v>1573</c:v>
                </c:pt>
                <c:pt idx="715">
                  <c:v>1574</c:v>
                </c:pt>
                <c:pt idx="716">
                  <c:v>1575</c:v>
                </c:pt>
                <c:pt idx="717">
                  <c:v>1576</c:v>
                </c:pt>
                <c:pt idx="718">
                  <c:v>1577</c:v>
                </c:pt>
                <c:pt idx="719">
                  <c:v>1578</c:v>
                </c:pt>
                <c:pt idx="720">
                  <c:v>1579</c:v>
                </c:pt>
                <c:pt idx="721">
                  <c:v>1580</c:v>
                </c:pt>
                <c:pt idx="722">
                  <c:v>1581</c:v>
                </c:pt>
                <c:pt idx="723">
                  <c:v>1582</c:v>
                </c:pt>
                <c:pt idx="724">
                  <c:v>1583</c:v>
                </c:pt>
                <c:pt idx="725">
                  <c:v>1584</c:v>
                </c:pt>
                <c:pt idx="726">
                  <c:v>1585</c:v>
                </c:pt>
                <c:pt idx="727">
                  <c:v>1586</c:v>
                </c:pt>
                <c:pt idx="728">
                  <c:v>1587</c:v>
                </c:pt>
                <c:pt idx="729">
                  <c:v>1588</c:v>
                </c:pt>
                <c:pt idx="730">
                  <c:v>1589</c:v>
                </c:pt>
                <c:pt idx="731">
                  <c:v>1590</c:v>
                </c:pt>
                <c:pt idx="732">
                  <c:v>1591</c:v>
                </c:pt>
                <c:pt idx="733">
                  <c:v>1592</c:v>
                </c:pt>
                <c:pt idx="734">
                  <c:v>1593</c:v>
                </c:pt>
                <c:pt idx="735">
                  <c:v>1594</c:v>
                </c:pt>
                <c:pt idx="736">
                  <c:v>1595</c:v>
                </c:pt>
                <c:pt idx="737">
                  <c:v>1596</c:v>
                </c:pt>
                <c:pt idx="738">
                  <c:v>1597</c:v>
                </c:pt>
                <c:pt idx="739">
                  <c:v>1598</c:v>
                </c:pt>
                <c:pt idx="740">
                  <c:v>1599</c:v>
                </c:pt>
                <c:pt idx="741">
                  <c:v>1600</c:v>
                </c:pt>
                <c:pt idx="742">
                  <c:v>1601</c:v>
                </c:pt>
                <c:pt idx="743">
                  <c:v>1602</c:v>
                </c:pt>
                <c:pt idx="744">
                  <c:v>1603</c:v>
                </c:pt>
                <c:pt idx="745">
                  <c:v>1604</c:v>
                </c:pt>
                <c:pt idx="746">
                  <c:v>1605</c:v>
                </c:pt>
                <c:pt idx="747">
                  <c:v>1606</c:v>
                </c:pt>
                <c:pt idx="748">
                  <c:v>1607</c:v>
                </c:pt>
                <c:pt idx="749">
                  <c:v>1608</c:v>
                </c:pt>
                <c:pt idx="750">
                  <c:v>1609</c:v>
                </c:pt>
                <c:pt idx="751">
                  <c:v>1610</c:v>
                </c:pt>
                <c:pt idx="752">
                  <c:v>1611</c:v>
                </c:pt>
                <c:pt idx="753">
                  <c:v>1612</c:v>
                </c:pt>
                <c:pt idx="754">
                  <c:v>1613</c:v>
                </c:pt>
                <c:pt idx="755">
                  <c:v>1614</c:v>
                </c:pt>
                <c:pt idx="756">
                  <c:v>1615</c:v>
                </c:pt>
                <c:pt idx="757">
                  <c:v>1616</c:v>
                </c:pt>
                <c:pt idx="758">
                  <c:v>1617</c:v>
                </c:pt>
                <c:pt idx="759">
                  <c:v>1618</c:v>
                </c:pt>
                <c:pt idx="760">
                  <c:v>1619</c:v>
                </c:pt>
                <c:pt idx="761">
                  <c:v>1620</c:v>
                </c:pt>
                <c:pt idx="762">
                  <c:v>1621</c:v>
                </c:pt>
                <c:pt idx="763">
                  <c:v>1622</c:v>
                </c:pt>
                <c:pt idx="764">
                  <c:v>1623</c:v>
                </c:pt>
                <c:pt idx="765">
                  <c:v>1624</c:v>
                </c:pt>
                <c:pt idx="766">
                  <c:v>1625</c:v>
                </c:pt>
                <c:pt idx="767">
                  <c:v>1626</c:v>
                </c:pt>
                <c:pt idx="768">
                  <c:v>1627</c:v>
                </c:pt>
                <c:pt idx="769">
                  <c:v>1628</c:v>
                </c:pt>
                <c:pt idx="770">
                  <c:v>1629</c:v>
                </c:pt>
                <c:pt idx="771">
                  <c:v>1630</c:v>
                </c:pt>
                <c:pt idx="772">
                  <c:v>1631</c:v>
                </c:pt>
                <c:pt idx="773">
                  <c:v>1632</c:v>
                </c:pt>
                <c:pt idx="774">
                  <c:v>1633</c:v>
                </c:pt>
                <c:pt idx="775">
                  <c:v>1634</c:v>
                </c:pt>
                <c:pt idx="776">
                  <c:v>1635</c:v>
                </c:pt>
                <c:pt idx="777">
                  <c:v>1636</c:v>
                </c:pt>
                <c:pt idx="778">
                  <c:v>1637</c:v>
                </c:pt>
                <c:pt idx="779">
                  <c:v>1638</c:v>
                </c:pt>
                <c:pt idx="780">
                  <c:v>1639</c:v>
                </c:pt>
                <c:pt idx="781">
                  <c:v>1640</c:v>
                </c:pt>
                <c:pt idx="782">
                  <c:v>1641</c:v>
                </c:pt>
                <c:pt idx="783">
                  <c:v>1642</c:v>
                </c:pt>
                <c:pt idx="784">
                  <c:v>1643</c:v>
                </c:pt>
                <c:pt idx="785">
                  <c:v>1644</c:v>
                </c:pt>
                <c:pt idx="786">
                  <c:v>1645</c:v>
                </c:pt>
                <c:pt idx="787">
                  <c:v>1646</c:v>
                </c:pt>
                <c:pt idx="788">
                  <c:v>1647</c:v>
                </c:pt>
                <c:pt idx="789">
                  <c:v>1648</c:v>
                </c:pt>
                <c:pt idx="790">
                  <c:v>1649</c:v>
                </c:pt>
                <c:pt idx="791">
                  <c:v>1650</c:v>
                </c:pt>
                <c:pt idx="792">
                  <c:v>1651</c:v>
                </c:pt>
                <c:pt idx="793">
                  <c:v>1652</c:v>
                </c:pt>
                <c:pt idx="794">
                  <c:v>1653</c:v>
                </c:pt>
                <c:pt idx="795">
                  <c:v>1654</c:v>
                </c:pt>
                <c:pt idx="796">
                  <c:v>1655</c:v>
                </c:pt>
                <c:pt idx="797">
                  <c:v>1656</c:v>
                </c:pt>
                <c:pt idx="798">
                  <c:v>1657</c:v>
                </c:pt>
                <c:pt idx="799">
                  <c:v>1658</c:v>
                </c:pt>
                <c:pt idx="800">
                  <c:v>1659</c:v>
                </c:pt>
                <c:pt idx="801">
                  <c:v>1660</c:v>
                </c:pt>
                <c:pt idx="802">
                  <c:v>1661</c:v>
                </c:pt>
                <c:pt idx="803">
                  <c:v>1662</c:v>
                </c:pt>
                <c:pt idx="804">
                  <c:v>1663</c:v>
                </c:pt>
                <c:pt idx="805">
                  <c:v>1664</c:v>
                </c:pt>
                <c:pt idx="806">
                  <c:v>1665</c:v>
                </c:pt>
                <c:pt idx="807">
                  <c:v>1666</c:v>
                </c:pt>
                <c:pt idx="808">
                  <c:v>1667</c:v>
                </c:pt>
                <c:pt idx="809">
                  <c:v>1668</c:v>
                </c:pt>
                <c:pt idx="810">
                  <c:v>1669</c:v>
                </c:pt>
                <c:pt idx="811">
                  <c:v>1670</c:v>
                </c:pt>
                <c:pt idx="812">
                  <c:v>1671</c:v>
                </c:pt>
                <c:pt idx="813">
                  <c:v>1672</c:v>
                </c:pt>
                <c:pt idx="814">
                  <c:v>1673</c:v>
                </c:pt>
                <c:pt idx="815">
                  <c:v>1674</c:v>
                </c:pt>
                <c:pt idx="816">
                  <c:v>1675</c:v>
                </c:pt>
                <c:pt idx="817">
                  <c:v>1676</c:v>
                </c:pt>
                <c:pt idx="818">
                  <c:v>1677</c:v>
                </c:pt>
                <c:pt idx="819">
                  <c:v>1678</c:v>
                </c:pt>
                <c:pt idx="820">
                  <c:v>1679</c:v>
                </c:pt>
                <c:pt idx="821">
                  <c:v>1680</c:v>
                </c:pt>
                <c:pt idx="822">
                  <c:v>1681</c:v>
                </c:pt>
                <c:pt idx="823">
                  <c:v>1682</c:v>
                </c:pt>
                <c:pt idx="824">
                  <c:v>1683</c:v>
                </c:pt>
                <c:pt idx="825">
                  <c:v>1684</c:v>
                </c:pt>
                <c:pt idx="826">
                  <c:v>1685</c:v>
                </c:pt>
                <c:pt idx="827">
                  <c:v>1686</c:v>
                </c:pt>
                <c:pt idx="828">
                  <c:v>1687</c:v>
                </c:pt>
                <c:pt idx="829">
                  <c:v>1688</c:v>
                </c:pt>
                <c:pt idx="830">
                  <c:v>1689</c:v>
                </c:pt>
                <c:pt idx="831">
                  <c:v>1690</c:v>
                </c:pt>
                <c:pt idx="832">
                  <c:v>1691</c:v>
                </c:pt>
                <c:pt idx="833">
                  <c:v>1692</c:v>
                </c:pt>
                <c:pt idx="834">
                  <c:v>1693</c:v>
                </c:pt>
                <c:pt idx="835">
                  <c:v>1694</c:v>
                </c:pt>
                <c:pt idx="836">
                  <c:v>1695</c:v>
                </c:pt>
                <c:pt idx="837">
                  <c:v>1696</c:v>
                </c:pt>
                <c:pt idx="838">
                  <c:v>1697</c:v>
                </c:pt>
                <c:pt idx="839">
                  <c:v>1698</c:v>
                </c:pt>
                <c:pt idx="840">
                  <c:v>1699</c:v>
                </c:pt>
                <c:pt idx="841">
                  <c:v>1700</c:v>
                </c:pt>
                <c:pt idx="842">
                  <c:v>1701</c:v>
                </c:pt>
                <c:pt idx="843">
                  <c:v>1702</c:v>
                </c:pt>
                <c:pt idx="844">
                  <c:v>1703</c:v>
                </c:pt>
                <c:pt idx="845">
                  <c:v>1704</c:v>
                </c:pt>
                <c:pt idx="846">
                  <c:v>1705</c:v>
                </c:pt>
                <c:pt idx="847">
                  <c:v>1706</c:v>
                </c:pt>
                <c:pt idx="848">
                  <c:v>1707</c:v>
                </c:pt>
                <c:pt idx="849">
                  <c:v>1708</c:v>
                </c:pt>
                <c:pt idx="850">
                  <c:v>1709</c:v>
                </c:pt>
                <c:pt idx="851">
                  <c:v>1710</c:v>
                </c:pt>
                <c:pt idx="852">
                  <c:v>1711</c:v>
                </c:pt>
                <c:pt idx="853">
                  <c:v>1712</c:v>
                </c:pt>
                <c:pt idx="854">
                  <c:v>1713</c:v>
                </c:pt>
                <c:pt idx="855">
                  <c:v>1714</c:v>
                </c:pt>
                <c:pt idx="856">
                  <c:v>1715</c:v>
                </c:pt>
                <c:pt idx="857">
                  <c:v>1716</c:v>
                </c:pt>
              </c:numCache>
            </c:numRef>
          </c:xVal>
          <c:yVal>
            <c:numRef>
              <c:f>'spammer_order - 副本'!$N$860:$N$1717</c:f>
              <c:numCache>
                <c:formatCode>General</c:formatCode>
                <c:ptCount val="858"/>
                <c:pt idx="0">
                  <c:v>3.9E-2</c:v>
                </c:pt>
                <c:pt idx="1">
                  <c:v>0.161</c:v>
                </c:pt>
                <c:pt idx="2">
                  <c:v>0.27800000000000002</c:v>
                </c:pt>
                <c:pt idx="3">
                  <c:v>0.20499999999999999</c:v>
                </c:pt>
                <c:pt idx="4">
                  <c:v>0.219</c:v>
                </c:pt>
                <c:pt idx="5">
                  <c:v>0.36599999999999999</c:v>
                </c:pt>
                <c:pt idx="6">
                  <c:v>0.218</c:v>
                </c:pt>
                <c:pt idx="7">
                  <c:v>0.39</c:v>
                </c:pt>
                <c:pt idx="8">
                  <c:v>0.218</c:v>
                </c:pt>
                <c:pt idx="9">
                  <c:v>0.26900000000000002</c:v>
                </c:pt>
                <c:pt idx="10">
                  <c:v>0.39400000000000002</c:v>
                </c:pt>
                <c:pt idx="11">
                  <c:v>0.216</c:v>
                </c:pt>
                <c:pt idx="12">
                  <c:v>0.33300000000000002</c:v>
                </c:pt>
                <c:pt idx="13">
                  <c:v>8.5000000000000006E-2</c:v>
                </c:pt>
                <c:pt idx="14">
                  <c:v>0.13400000000000001</c:v>
                </c:pt>
                <c:pt idx="15">
                  <c:v>0.30599999999999999</c:v>
                </c:pt>
                <c:pt idx="16">
                  <c:v>0.30599999999999999</c:v>
                </c:pt>
                <c:pt idx="17">
                  <c:v>0.38800000000000001</c:v>
                </c:pt>
                <c:pt idx="18">
                  <c:v>0.29299999999999998</c:v>
                </c:pt>
                <c:pt idx="19">
                  <c:v>0.432</c:v>
                </c:pt>
                <c:pt idx="20">
                  <c:v>0.4</c:v>
                </c:pt>
                <c:pt idx="21">
                  <c:v>0.29799999999999999</c:v>
                </c:pt>
                <c:pt idx="22">
                  <c:v>0.11700000000000001</c:v>
                </c:pt>
                <c:pt idx="23">
                  <c:v>0.157</c:v>
                </c:pt>
                <c:pt idx="24">
                  <c:v>0.29399999999999998</c:v>
                </c:pt>
                <c:pt idx="25">
                  <c:v>0.27600000000000002</c:v>
                </c:pt>
                <c:pt idx="26">
                  <c:v>0.307</c:v>
                </c:pt>
                <c:pt idx="27">
                  <c:v>0.10100000000000001</c:v>
                </c:pt>
                <c:pt idx="28">
                  <c:v>0.28000000000000003</c:v>
                </c:pt>
                <c:pt idx="29">
                  <c:v>7.9000000000000001E-2</c:v>
                </c:pt>
                <c:pt idx="30">
                  <c:v>5.6000000000000001E-2</c:v>
                </c:pt>
                <c:pt idx="31">
                  <c:v>0.374</c:v>
                </c:pt>
                <c:pt idx="32">
                  <c:v>0.23899999999999999</c:v>
                </c:pt>
                <c:pt idx="33">
                  <c:v>0.128</c:v>
                </c:pt>
                <c:pt idx="34">
                  <c:v>0.71299999999999997</c:v>
                </c:pt>
                <c:pt idx="35">
                  <c:v>0.17499999999999999</c:v>
                </c:pt>
                <c:pt idx="36">
                  <c:v>0.315</c:v>
                </c:pt>
                <c:pt idx="37">
                  <c:v>0.29399999999999998</c:v>
                </c:pt>
                <c:pt idx="38">
                  <c:v>0.47799999999999998</c:v>
                </c:pt>
                <c:pt idx="39">
                  <c:v>8.4000000000000005E-2</c:v>
                </c:pt>
                <c:pt idx="40">
                  <c:v>9.7000000000000003E-2</c:v>
                </c:pt>
                <c:pt idx="41">
                  <c:v>0.59599999999999997</c:v>
                </c:pt>
                <c:pt idx="42">
                  <c:v>0.38300000000000001</c:v>
                </c:pt>
                <c:pt idx="43">
                  <c:v>0.26300000000000001</c:v>
                </c:pt>
                <c:pt idx="44">
                  <c:v>0.19400000000000001</c:v>
                </c:pt>
                <c:pt idx="45">
                  <c:v>0.27200000000000002</c:v>
                </c:pt>
                <c:pt idx="46">
                  <c:v>0.23799999999999999</c:v>
                </c:pt>
                <c:pt idx="47">
                  <c:v>0.50900000000000001</c:v>
                </c:pt>
                <c:pt idx="48">
                  <c:v>0.11700000000000001</c:v>
                </c:pt>
                <c:pt idx="49">
                  <c:v>0.24399999999999999</c:v>
                </c:pt>
                <c:pt idx="50">
                  <c:v>0.129</c:v>
                </c:pt>
                <c:pt idx="51">
                  <c:v>3.4000000000000002E-2</c:v>
                </c:pt>
                <c:pt idx="52">
                  <c:v>3.7999999999999999E-2</c:v>
                </c:pt>
                <c:pt idx="53">
                  <c:v>0.48899999999999999</c:v>
                </c:pt>
                <c:pt idx="54">
                  <c:v>0.64400000000000002</c:v>
                </c:pt>
                <c:pt idx="55">
                  <c:v>0.13800000000000001</c:v>
                </c:pt>
                <c:pt idx="56">
                  <c:v>0.307</c:v>
                </c:pt>
                <c:pt idx="57">
                  <c:v>8.8999999999999996E-2</c:v>
                </c:pt>
                <c:pt idx="58">
                  <c:v>5.0999999999999997E-2</c:v>
                </c:pt>
                <c:pt idx="59">
                  <c:v>0.14199999999999999</c:v>
                </c:pt>
                <c:pt idx="60">
                  <c:v>0.20100000000000001</c:v>
                </c:pt>
                <c:pt idx="61">
                  <c:v>0.36099999999999999</c:v>
                </c:pt>
                <c:pt idx="62">
                  <c:v>0.24099999999999999</c:v>
                </c:pt>
                <c:pt idx="63">
                  <c:v>0.35599999999999998</c:v>
                </c:pt>
                <c:pt idx="64">
                  <c:v>0.16400000000000001</c:v>
                </c:pt>
                <c:pt idx="65">
                  <c:v>0.19400000000000001</c:v>
                </c:pt>
                <c:pt idx="66">
                  <c:v>0.30099999999999999</c:v>
                </c:pt>
                <c:pt idx="67">
                  <c:v>0.311</c:v>
                </c:pt>
                <c:pt idx="68">
                  <c:v>0.16900000000000001</c:v>
                </c:pt>
                <c:pt idx="69">
                  <c:v>0.124</c:v>
                </c:pt>
                <c:pt idx="70">
                  <c:v>0.16200000000000001</c:v>
                </c:pt>
                <c:pt idx="71">
                  <c:v>0.124</c:v>
                </c:pt>
                <c:pt idx="72">
                  <c:v>0.20599999999999999</c:v>
                </c:pt>
                <c:pt idx="73">
                  <c:v>0.33700000000000002</c:v>
                </c:pt>
                <c:pt idx="74">
                  <c:v>0.20100000000000001</c:v>
                </c:pt>
                <c:pt idx="75">
                  <c:v>0.156</c:v>
                </c:pt>
                <c:pt idx="76">
                  <c:v>0.151</c:v>
                </c:pt>
                <c:pt idx="77">
                  <c:v>0.153</c:v>
                </c:pt>
                <c:pt idx="78">
                  <c:v>3.3000000000000002E-2</c:v>
                </c:pt>
                <c:pt idx="79">
                  <c:v>0.47799999999999998</c:v>
                </c:pt>
                <c:pt idx="80">
                  <c:v>0.27400000000000002</c:v>
                </c:pt>
                <c:pt idx="81">
                  <c:v>0.34300000000000003</c:v>
                </c:pt>
                <c:pt idx="82">
                  <c:v>0.27100000000000002</c:v>
                </c:pt>
                <c:pt idx="83">
                  <c:v>0.13400000000000001</c:v>
                </c:pt>
                <c:pt idx="84">
                  <c:v>0.68899999999999995</c:v>
                </c:pt>
                <c:pt idx="85">
                  <c:v>0.09</c:v>
                </c:pt>
                <c:pt idx="86">
                  <c:v>0.20699999999999999</c:v>
                </c:pt>
                <c:pt idx="87">
                  <c:v>0.17299999999999999</c:v>
                </c:pt>
                <c:pt idx="88">
                  <c:v>5.8999999999999997E-2</c:v>
                </c:pt>
                <c:pt idx="89">
                  <c:v>0.32200000000000001</c:v>
                </c:pt>
                <c:pt idx="90">
                  <c:v>0.11600000000000001</c:v>
                </c:pt>
                <c:pt idx="91">
                  <c:v>9.1999999999999998E-2</c:v>
                </c:pt>
                <c:pt idx="92">
                  <c:v>0.28199999999999997</c:v>
                </c:pt>
                <c:pt idx="93">
                  <c:v>8.8999999999999996E-2</c:v>
                </c:pt>
                <c:pt idx="94">
                  <c:v>0.05</c:v>
                </c:pt>
                <c:pt idx="95">
                  <c:v>0.13500000000000001</c:v>
                </c:pt>
                <c:pt idx="96">
                  <c:v>0.17299999999999999</c:v>
                </c:pt>
                <c:pt idx="97">
                  <c:v>0.28199999999999997</c:v>
                </c:pt>
                <c:pt idx="98">
                  <c:v>0.106</c:v>
                </c:pt>
                <c:pt idx="99">
                  <c:v>0.27400000000000002</c:v>
                </c:pt>
                <c:pt idx="100">
                  <c:v>0.19</c:v>
                </c:pt>
                <c:pt idx="101">
                  <c:v>0.254</c:v>
                </c:pt>
                <c:pt idx="102">
                  <c:v>0.156</c:v>
                </c:pt>
                <c:pt idx="103">
                  <c:v>0.17699999999999999</c:v>
                </c:pt>
                <c:pt idx="104">
                  <c:v>0.23100000000000001</c:v>
                </c:pt>
                <c:pt idx="105">
                  <c:v>0.14399999999999999</c:v>
                </c:pt>
                <c:pt idx="106">
                  <c:v>0.20100000000000001</c:v>
                </c:pt>
                <c:pt idx="107">
                  <c:v>0.14199999999999999</c:v>
                </c:pt>
                <c:pt idx="108">
                  <c:v>0.218</c:v>
                </c:pt>
                <c:pt idx="109">
                  <c:v>6.7000000000000004E-2</c:v>
                </c:pt>
                <c:pt idx="110">
                  <c:v>0.05</c:v>
                </c:pt>
                <c:pt idx="111">
                  <c:v>2.1999999999999999E-2</c:v>
                </c:pt>
                <c:pt idx="112">
                  <c:v>0.13400000000000001</c:v>
                </c:pt>
                <c:pt idx="113">
                  <c:v>0.16600000000000001</c:v>
                </c:pt>
                <c:pt idx="114">
                  <c:v>0.56100000000000005</c:v>
                </c:pt>
                <c:pt idx="115">
                  <c:v>0.121</c:v>
                </c:pt>
                <c:pt idx="116">
                  <c:v>0.13400000000000001</c:v>
                </c:pt>
                <c:pt idx="117">
                  <c:v>0.20100000000000001</c:v>
                </c:pt>
                <c:pt idx="118">
                  <c:v>7.2999999999999995E-2</c:v>
                </c:pt>
                <c:pt idx="119">
                  <c:v>0.128</c:v>
                </c:pt>
                <c:pt idx="120">
                  <c:v>7.1999999999999995E-2</c:v>
                </c:pt>
                <c:pt idx="121">
                  <c:v>0.09</c:v>
                </c:pt>
                <c:pt idx="122">
                  <c:v>7.3999999999999996E-2</c:v>
                </c:pt>
                <c:pt idx="123">
                  <c:v>0.313</c:v>
                </c:pt>
                <c:pt idx="124">
                  <c:v>0.158</c:v>
                </c:pt>
                <c:pt idx="125">
                  <c:v>0.14000000000000001</c:v>
                </c:pt>
                <c:pt idx="126">
                  <c:v>0</c:v>
                </c:pt>
                <c:pt idx="127">
                  <c:v>7.8E-2</c:v>
                </c:pt>
                <c:pt idx="128">
                  <c:v>0.17799999999999999</c:v>
                </c:pt>
                <c:pt idx="129">
                  <c:v>0.27100000000000002</c:v>
                </c:pt>
                <c:pt idx="130">
                  <c:v>7.6999999999999999E-2</c:v>
                </c:pt>
                <c:pt idx="131">
                  <c:v>0.159</c:v>
                </c:pt>
                <c:pt idx="132">
                  <c:v>0.218</c:v>
                </c:pt>
                <c:pt idx="133">
                  <c:v>0.25600000000000001</c:v>
                </c:pt>
                <c:pt idx="134">
                  <c:v>0.17799999999999999</c:v>
                </c:pt>
                <c:pt idx="135">
                  <c:v>0.08</c:v>
                </c:pt>
                <c:pt idx="136">
                  <c:v>7.2999999999999995E-2</c:v>
                </c:pt>
                <c:pt idx="137">
                  <c:v>4.9000000000000002E-2</c:v>
                </c:pt>
                <c:pt idx="138">
                  <c:v>0.69299999999999995</c:v>
                </c:pt>
                <c:pt idx="139">
                  <c:v>0.21199999999999999</c:v>
                </c:pt>
                <c:pt idx="140">
                  <c:v>8.3000000000000004E-2</c:v>
                </c:pt>
                <c:pt idx="141">
                  <c:v>0.19400000000000001</c:v>
                </c:pt>
                <c:pt idx="142">
                  <c:v>0.1</c:v>
                </c:pt>
                <c:pt idx="143">
                  <c:v>0.40799999999999997</c:v>
                </c:pt>
                <c:pt idx="144">
                  <c:v>0.192</c:v>
                </c:pt>
                <c:pt idx="145">
                  <c:v>0.23100000000000001</c:v>
                </c:pt>
                <c:pt idx="146">
                  <c:v>0.29299999999999998</c:v>
                </c:pt>
                <c:pt idx="147">
                  <c:v>0.11700000000000001</c:v>
                </c:pt>
                <c:pt idx="148">
                  <c:v>6.2E-2</c:v>
                </c:pt>
                <c:pt idx="149">
                  <c:v>0.156</c:v>
                </c:pt>
                <c:pt idx="150">
                  <c:v>0.20599999999999999</c:v>
                </c:pt>
                <c:pt idx="151">
                  <c:v>0.21199999999999999</c:v>
                </c:pt>
                <c:pt idx="152">
                  <c:v>0.35</c:v>
                </c:pt>
                <c:pt idx="153">
                  <c:v>0.14799999999999999</c:v>
                </c:pt>
                <c:pt idx="154">
                  <c:v>0.122</c:v>
                </c:pt>
                <c:pt idx="155">
                  <c:v>0.21099999999999999</c:v>
                </c:pt>
                <c:pt idx="156">
                  <c:v>0.24</c:v>
                </c:pt>
                <c:pt idx="157">
                  <c:v>0.1</c:v>
                </c:pt>
                <c:pt idx="158">
                  <c:v>0.27900000000000003</c:v>
                </c:pt>
                <c:pt idx="159">
                  <c:v>0.14399999999999999</c:v>
                </c:pt>
                <c:pt idx="160">
                  <c:v>0.16700000000000001</c:v>
                </c:pt>
                <c:pt idx="161">
                  <c:v>6.4000000000000001E-2</c:v>
                </c:pt>
                <c:pt idx="162">
                  <c:v>0.2</c:v>
                </c:pt>
                <c:pt idx="163">
                  <c:v>0.17299999999999999</c:v>
                </c:pt>
                <c:pt idx="164">
                  <c:v>8.5000000000000006E-2</c:v>
                </c:pt>
                <c:pt idx="165">
                  <c:v>4.8000000000000001E-2</c:v>
                </c:pt>
                <c:pt idx="166">
                  <c:v>0.17299999999999999</c:v>
                </c:pt>
                <c:pt idx="167">
                  <c:v>0.47199999999999998</c:v>
                </c:pt>
                <c:pt idx="168">
                  <c:v>0.21199999999999999</c:v>
                </c:pt>
                <c:pt idx="169">
                  <c:v>0.10199999999999999</c:v>
                </c:pt>
                <c:pt idx="170">
                  <c:v>3.9E-2</c:v>
                </c:pt>
                <c:pt idx="171">
                  <c:v>0.29099999999999998</c:v>
                </c:pt>
                <c:pt idx="172">
                  <c:v>0.36</c:v>
                </c:pt>
                <c:pt idx="173">
                  <c:v>8.3000000000000004E-2</c:v>
                </c:pt>
                <c:pt idx="174">
                  <c:v>0.26900000000000002</c:v>
                </c:pt>
                <c:pt idx="175">
                  <c:v>6.7000000000000004E-2</c:v>
                </c:pt>
                <c:pt idx="176">
                  <c:v>0.23899999999999999</c:v>
                </c:pt>
                <c:pt idx="177">
                  <c:v>9.6000000000000002E-2</c:v>
                </c:pt>
                <c:pt idx="178">
                  <c:v>0.16900000000000001</c:v>
                </c:pt>
                <c:pt idx="179">
                  <c:v>0.1</c:v>
                </c:pt>
                <c:pt idx="180">
                  <c:v>0.23300000000000001</c:v>
                </c:pt>
                <c:pt idx="181">
                  <c:v>6.0999999999999999E-2</c:v>
                </c:pt>
                <c:pt idx="182">
                  <c:v>0.48299999999999998</c:v>
                </c:pt>
                <c:pt idx="183">
                  <c:v>0.218</c:v>
                </c:pt>
                <c:pt idx="184">
                  <c:v>0.108</c:v>
                </c:pt>
                <c:pt idx="185">
                  <c:v>0.114</c:v>
                </c:pt>
                <c:pt idx="186">
                  <c:v>6.0999999999999999E-2</c:v>
                </c:pt>
                <c:pt idx="187">
                  <c:v>0.20100000000000001</c:v>
                </c:pt>
                <c:pt idx="188">
                  <c:v>0.16600000000000001</c:v>
                </c:pt>
                <c:pt idx="189">
                  <c:v>0.106</c:v>
                </c:pt>
                <c:pt idx="190">
                  <c:v>5.6000000000000001E-2</c:v>
                </c:pt>
                <c:pt idx="191">
                  <c:v>0.17799999999999999</c:v>
                </c:pt>
                <c:pt idx="192">
                  <c:v>0.10100000000000001</c:v>
                </c:pt>
                <c:pt idx="193">
                  <c:v>0.22600000000000001</c:v>
                </c:pt>
                <c:pt idx="194">
                  <c:v>1.7000000000000001E-2</c:v>
                </c:pt>
                <c:pt idx="195">
                  <c:v>0.73399999999999999</c:v>
                </c:pt>
                <c:pt idx="196">
                  <c:v>0.193</c:v>
                </c:pt>
                <c:pt idx="197">
                  <c:v>6.8000000000000005E-2</c:v>
                </c:pt>
                <c:pt idx="198">
                  <c:v>8.8999999999999996E-2</c:v>
                </c:pt>
                <c:pt idx="199">
                  <c:v>0.13300000000000001</c:v>
                </c:pt>
                <c:pt idx="200">
                  <c:v>0.21099999999999999</c:v>
                </c:pt>
                <c:pt idx="201">
                  <c:v>0.15</c:v>
                </c:pt>
                <c:pt idx="202">
                  <c:v>7.9000000000000001E-2</c:v>
                </c:pt>
                <c:pt idx="203">
                  <c:v>5.6000000000000001E-2</c:v>
                </c:pt>
                <c:pt idx="204">
                  <c:v>0.11700000000000001</c:v>
                </c:pt>
                <c:pt idx="205">
                  <c:v>3.9E-2</c:v>
                </c:pt>
                <c:pt idx="206">
                  <c:v>0.38400000000000001</c:v>
                </c:pt>
                <c:pt idx="207">
                  <c:v>1.7999999999999999E-2</c:v>
                </c:pt>
                <c:pt idx="208">
                  <c:v>0.55700000000000005</c:v>
                </c:pt>
                <c:pt idx="209">
                  <c:v>0.11899999999999999</c:v>
                </c:pt>
                <c:pt idx="210">
                  <c:v>0.216</c:v>
                </c:pt>
                <c:pt idx="211">
                  <c:v>9.2999999999999999E-2</c:v>
                </c:pt>
                <c:pt idx="212">
                  <c:v>0.23899999999999999</c:v>
                </c:pt>
                <c:pt idx="213">
                  <c:v>0.38900000000000001</c:v>
                </c:pt>
                <c:pt idx="214">
                  <c:v>0.28899999999999998</c:v>
                </c:pt>
                <c:pt idx="215">
                  <c:v>0.47799999999999998</c:v>
                </c:pt>
                <c:pt idx="216">
                  <c:v>0</c:v>
                </c:pt>
                <c:pt idx="217">
                  <c:v>0.50600000000000001</c:v>
                </c:pt>
                <c:pt idx="218">
                  <c:v>0.21099999999999999</c:v>
                </c:pt>
                <c:pt idx="219">
                  <c:v>0.25</c:v>
                </c:pt>
                <c:pt idx="220">
                  <c:v>6.0000000000000001E-3</c:v>
                </c:pt>
                <c:pt idx="221">
                  <c:v>0.16200000000000001</c:v>
                </c:pt>
                <c:pt idx="222">
                  <c:v>7.2999999999999995E-2</c:v>
                </c:pt>
                <c:pt idx="223">
                  <c:v>0.30499999999999999</c:v>
                </c:pt>
                <c:pt idx="224">
                  <c:v>0.153</c:v>
                </c:pt>
                <c:pt idx="225">
                  <c:v>0.16600000000000001</c:v>
                </c:pt>
                <c:pt idx="226">
                  <c:v>8.5000000000000006E-2</c:v>
                </c:pt>
                <c:pt idx="227">
                  <c:v>1.7000000000000001E-2</c:v>
                </c:pt>
                <c:pt idx="228">
                  <c:v>0.107</c:v>
                </c:pt>
                <c:pt idx="229">
                  <c:v>5.6000000000000001E-2</c:v>
                </c:pt>
                <c:pt idx="230">
                  <c:v>8.2000000000000003E-2</c:v>
                </c:pt>
                <c:pt idx="231">
                  <c:v>8.5000000000000006E-2</c:v>
                </c:pt>
                <c:pt idx="232">
                  <c:v>0.34399999999999997</c:v>
                </c:pt>
                <c:pt idx="233">
                  <c:v>2.3E-2</c:v>
                </c:pt>
                <c:pt idx="234">
                  <c:v>8.3000000000000004E-2</c:v>
                </c:pt>
                <c:pt idx="235">
                  <c:v>0.29399999999999998</c:v>
                </c:pt>
                <c:pt idx="236">
                  <c:v>0.35399999999999998</c:v>
                </c:pt>
                <c:pt idx="237">
                  <c:v>8.8999999999999996E-2</c:v>
                </c:pt>
                <c:pt idx="238">
                  <c:v>0.33100000000000002</c:v>
                </c:pt>
                <c:pt idx="239">
                  <c:v>4.4999999999999998E-2</c:v>
                </c:pt>
                <c:pt idx="240">
                  <c:v>0.2</c:v>
                </c:pt>
                <c:pt idx="241">
                  <c:v>0.24</c:v>
                </c:pt>
                <c:pt idx="242">
                  <c:v>3.3000000000000002E-2</c:v>
                </c:pt>
                <c:pt idx="243">
                  <c:v>6.2E-2</c:v>
                </c:pt>
                <c:pt idx="244">
                  <c:v>0.16400000000000001</c:v>
                </c:pt>
                <c:pt idx="245">
                  <c:v>0.29099999999999998</c:v>
                </c:pt>
                <c:pt idx="246">
                  <c:v>0.33</c:v>
                </c:pt>
                <c:pt idx="247">
                  <c:v>0.33700000000000002</c:v>
                </c:pt>
                <c:pt idx="248">
                  <c:v>0.106</c:v>
                </c:pt>
                <c:pt idx="249">
                  <c:v>0.43</c:v>
                </c:pt>
                <c:pt idx="250">
                  <c:v>0.19400000000000001</c:v>
                </c:pt>
                <c:pt idx="251">
                  <c:v>0.2</c:v>
                </c:pt>
                <c:pt idx="252">
                  <c:v>0.223</c:v>
                </c:pt>
                <c:pt idx="253">
                  <c:v>0.29099999999999998</c:v>
                </c:pt>
                <c:pt idx="254">
                  <c:v>0.26500000000000001</c:v>
                </c:pt>
                <c:pt idx="255">
                  <c:v>0.24299999999999999</c:v>
                </c:pt>
                <c:pt idx="256">
                  <c:v>0.47199999999999998</c:v>
                </c:pt>
                <c:pt idx="257">
                  <c:v>0.161</c:v>
                </c:pt>
                <c:pt idx="258">
                  <c:v>5.6000000000000001E-2</c:v>
                </c:pt>
                <c:pt idx="259">
                  <c:v>0.122</c:v>
                </c:pt>
                <c:pt idx="260">
                  <c:v>9.8000000000000004E-2</c:v>
                </c:pt>
                <c:pt idx="261">
                  <c:v>0.05</c:v>
                </c:pt>
                <c:pt idx="262">
                  <c:v>0.628</c:v>
                </c:pt>
                <c:pt idx="263">
                  <c:v>0.26800000000000002</c:v>
                </c:pt>
                <c:pt idx="264">
                  <c:v>0.106</c:v>
                </c:pt>
                <c:pt idx="265">
                  <c:v>2.7E-2</c:v>
                </c:pt>
                <c:pt idx="266">
                  <c:v>0.33300000000000002</c:v>
                </c:pt>
                <c:pt idx="267">
                  <c:v>0.439</c:v>
                </c:pt>
                <c:pt idx="268">
                  <c:v>0.23899999999999999</c:v>
                </c:pt>
                <c:pt idx="269">
                  <c:v>5.8000000000000003E-2</c:v>
                </c:pt>
                <c:pt idx="270">
                  <c:v>2.1999999999999999E-2</c:v>
                </c:pt>
                <c:pt idx="271">
                  <c:v>0.41699999999999998</c:v>
                </c:pt>
                <c:pt idx="272">
                  <c:v>0.19600000000000001</c:v>
                </c:pt>
                <c:pt idx="273">
                  <c:v>0.32</c:v>
                </c:pt>
                <c:pt idx="274">
                  <c:v>0.17899999999999999</c:v>
                </c:pt>
                <c:pt idx="275">
                  <c:v>0.23599999999999999</c:v>
                </c:pt>
                <c:pt idx="276">
                  <c:v>0.15</c:v>
                </c:pt>
                <c:pt idx="277">
                  <c:v>5.2999999999999999E-2</c:v>
                </c:pt>
                <c:pt idx="278">
                  <c:v>4.4999999999999998E-2</c:v>
                </c:pt>
                <c:pt idx="279">
                  <c:v>0.30399999999999999</c:v>
                </c:pt>
                <c:pt idx="280">
                  <c:v>0.12</c:v>
                </c:pt>
                <c:pt idx="281">
                  <c:v>0.217</c:v>
                </c:pt>
                <c:pt idx="282">
                  <c:v>0.34799999999999998</c:v>
                </c:pt>
                <c:pt idx="283">
                  <c:v>0.23</c:v>
                </c:pt>
                <c:pt idx="284">
                  <c:v>0.122</c:v>
                </c:pt>
                <c:pt idx="285">
                  <c:v>0.19400000000000001</c:v>
                </c:pt>
                <c:pt idx="286">
                  <c:v>0.93600000000000005</c:v>
                </c:pt>
                <c:pt idx="287">
                  <c:v>0.191</c:v>
                </c:pt>
                <c:pt idx="288">
                  <c:v>0.371</c:v>
                </c:pt>
                <c:pt idx="289">
                  <c:v>0.19400000000000001</c:v>
                </c:pt>
                <c:pt idx="290">
                  <c:v>0.182</c:v>
                </c:pt>
                <c:pt idx="291">
                  <c:v>0.23499999999999999</c:v>
                </c:pt>
                <c:pt idx="292">
                  <c:v>3.9E-2</c:v>
                </c:pt>
                <c:pt idx="293">
                  <c:v>0.16700000000000001</c:v>
                </c:pt>
                <c:pt idx="294">
                  <c:v>0.36099999999999999</c:v>
                </c:pt>
                <c:pt idx="295">
                  <c:v>0.10299999999999999</c:v>
                </c:pt>
                <c:pt idx="296">
                  <c:v>7.8E-2</c:v>
                </c:pt>
                <c:pt idx="297">
                  <c:v>0.24399999999999999</c:v>
                </c:pt>
                <c:pt idx="298">
                  <c:v>0.187</c:v>
                </c:pt>
                <c:pt idx="299">
                  <c:v>0.34100000000000003</c:v>
                </c:pt>
                <c:pt idx="300">
                  <c:v>8.4000000000000005E-2</c:v>
                </c:pt>
                <c:pt idx="301">
                  <c:v>0.45400000000000001</c:v>
                </c:pt>
                <c:pt idx="302">
                  <c:v>0.14000000000000001</c:v>
                </c:pt>
                <c:pt idx="303">
                  <c:v>0.33800000000000002</c:v>
                </c:pt>
                <c:pt idx="304">
                  <c:v>0.151</c:v>
                </c:pt>
                <c:pt idx="305">
                  <c:v>0.26300000000000001</c:v>
                </c:pt>
                <c:pt idx="306">
                  <c:v>0.22600000000000001</c:v>
                </c:pt>
                <c:pt idx="307">
                  <c:v>6.9000000000000006E-2</c:v>
                </c:pt>
                <c:pt idx="308">
                  <c:v>0.22800000000000001</c:v>
                </c:pt>
                <c:pt idx="309">
                  <c:v>0.26800000000000002</c:v>
                </c:pt>
                <c:pt idx="310">
                  <c:v>0.127</c:v>
                </c:pt>
                <c:pt idx="311">
                  <c:v>0.19400000000000001</c:v>
                </c:pt>
                <c:pt idx="312">
                  <c:v>0.10199999999999999</c:v>
                </c:pt>
                <c:pt idx="313">
                  <c:v>0.311</c:v>
                </c:pt>
                <c:pt idx="314">
                  <c:v>0.19600000000000001</c:v>
                </c:pt>
                <c:pt idx="315">
                  <c:v>0.14699999999999999</c:v>
                </c:pt>
                <c:pt idx="316">
                  <c:v>0.193</c:v>
                </c:pt>
                <c:pt idx="317">
                  <c:v>0.41099999999999998</c:v>
                </c:pt>
                <c:pt idx="318">
                  <c:v>6.2E-2</c:v>
                </c:pt>
                <c:pt idx="319">
                  <c:v>0.25</c:v>
                </c:pt>
                <c:pt idx="320">
                  <c:v>0.34699999999999998</c:v>
                </c:pt>
                <c:pt idx="321">
                  <c:v>9.7000000000000003E-2</c:v>
                </c:pt>
                <c:pt idx="322">
                  <c:v>0.16800000000000001</c:v>
                </c:pt>
                <c:pt idx="323">
                  <c:v>0.22500000000000001</c:v>
                </c:pt>
                <c:pt idx="324">
                  <c:v>0.218</c:v>
                </c:pt>
                <c:pt idx="325">
                  <c:v>0.22900000000000001</c:v>
                </c:pt>
                <c:pt idx="326">
                  <c:v>5.5E-2</c:v>
                </c:pt>
                <c:pt idx="327">
                  <c:v>8.8999999999999996E-2</c:v>
                </c:pt>
                <c:pt idx="328">
                  <c:v>0.189</c:v>
                </c:pt>
                <c:pt idx="329">
                  <c:v>0.19700000000000001</c:v>
                </c:pt>
                <c:pt idx="330">
                  <c:v>3.5000000000000003E-2</c:v>
                </c:pt>
                <c:pt idx="331">
                  <c:v>0.26700000000000002</c:v>
                </c:pt>
                <c:pt idx="332">
                  <c:v>2.7E-2</c:v>
                </c:pt>
                <c:pt idx="333">
                  <c:v>0.48899999999999999</c:v>
                </c:pt>
                <c:pt idx="334">
                  <c:v>0.22700000000000001</c:v>
                </c:pt>
                <c:pt idx="335">
                  <c:v>6.0000000000000001E-3</c:v>
                </c:pt>
                <c:pt idx="336">
                  <c:v>0.10100000000000001</c:v>
                </c:pt>
                <c:pt idx="337">
                  <c:v>0.1</c:v>
                </c:pt>
                <c:pt idx="338">
                  <c:v>0.111</c:v>
                </c:pt>
                <c:pt idx="339">
                  <c:v>0.5</c:v>
                </c:pt>
                <c:pt idx="340">
                  <c:v>0.13900000000000001</c:v>
                </c:pt>
                <c:pt idx="341">
                  <c:v>8.8999999999999996E-2</c:v>
                </c:pt>
                <c:pt idx="342">
                  <c:v>0.16800000000000001</c:v>
                </c:pt>
                <c:pt idx="343">
                  <c:v>0.10199999999999999</c:v>
                </c:pt>
                <c:pt idx="344">
                  <c:v>0.20499999999999999</c:v>
                </c:pt>
                <c:pt idx="345">
                  <c:v>0.35599999999999998</c:v>
                </c:pt>
                <c:pt idx="346">
                  <c:v>0.161</c:v>
                </c:pt>
                <c:pt idx="347">
                  <c:v>0.14499999999999999</c:v>
                </c:pt>
                <c:pt idx="348">
                  <c:v>0.17399999999999999</c:v>
                </c:pt>
                <c:pt idx="349">
                  <c:v>2.1999999999999999E-2</c:v>
                </c:pt>
                <c:pt idx="350">
                  <c:v>0.32800000000000001</c:v>
                </c:pt>
                <c:pt idx="351">
                  <c:v>9.4E-2</c:v>
                </c:pt>
                <c:pt idx="352">
                  <c:v>0.13500000000000001</c:v>
                </c:pt>
                <c:pt idx="353">
                  <c:v>0.1</c:v>
                </c:pt>
                <c:pt idx="354">
                  <c:v>1.2E-2</c:v>
                </c:pt>
                <c:pt idx="355">
                  <c:v>0.2</c:v>
                </c:pt>
                <c:pt idx="356">
                  <c:v>0.124</c:v>
                </c:pt>
                <c:pt idx="357">
                  <c:v>6.8000000000000005E-2</c:v>
                </c:pt>
                <c:pt idx="358">
                  <c:v>0.11700000000000001</c:v>
                </c:pt>
                <c:pt idx="359">
                  <c:v>0.25600000000000001</c:v>
                </c:pt>
                <c:pt idx="360">
                  <c:v>3.1E-2</c:v>
                </c:pt>
                <c:pt idx="361">
                  <c:v>0.33500000000000002</c:v>
                </c:pt>
                <c:pt idx="362">
                  <c:v>0.29499999999999998</c:v>
                </c:pt>
                <c:pt idx="363">
                  <c:v>8.4000000000000005E-2</c:v>
                </c:pt>
                <c:pt idx="364">
                  <c:v>0.33300000000000002</c:v>
                </c:pt>
                <c:pt idx="365">
                  <c:v>0.112</c:v>
                </c:pt>
                <c:pt idx="366">
                  <c:v>0.189</c:v>
                </c:pt>
                <c:pt idx="367">
                  <c:v>0.13300000000000001</c:v>
                </c:pt>
                <c:pt idx="368">
                  <c:v>0.1</c:v>
                </c:pt>
                <c:pt idx="369">
                  <c:v>0.378</c:v>
                </c:pt>
                <c:pt idx="370">
                  <c:v>0.23599999999999999</c:v>
                </c:pt>
                <c:pt idx="371">
                  <c:v>9.7000000000000003E-2</c:v>
                </c:pt>
                <c:pt idx="372">
                  <c:v>9.4E-2</c:v>
                </c:pt>
                <c:pt idx="373">
                  <c:v>0.151</c:v>
                </c:pt>
                <c:pt idx="374">
                  <c:v>0.193</c:v>
                </c:pt>
                <c:pt idx="375">
                  <c:v>0.191</c:v>
                </c:pt>
                <c:pt idx="376">
                  <c:v>0.19</c:v>
                </c:pt>
                <c:pt idx="377">
                  <c:v>0.38</c:v>
                </c:pt>
                <c:pt idx="378">
                  <c:v>0.26800000000000002</c:v>
                </c:pt>
                <c:pt idx="379">
                  <c:v>0.122</c:v>
                </c:pt>
                <c:pt idx="380">
                  <c:v>0.2</c:v>
                </c:pt>
                <c:pt idx="381">
                  <c:v>7.2999999999999995E-2</c:v>
                </c:pt>
                <c:pt idx="382">
                  <c:v>1.7999999999999999E-2</c:v>
                </c:pt>
                <c:pt idx="383">
                  <c:v>4.9000000000000002E-2</c:v>
                </c:pt>
                <c:pt idx="384">
                  <c:v>0.27100000000000002</c:v>
                </c:pt>
                <c:pt idx="385">
                  <c:v>0.21099999999999999</c:v>
                </c:pt>
                <c:pt idx="386">
                  <c:v>0.153</c:v>
                </c:pt>
                <c:pt idx="387">
                  <c:v>0.13900000000000001</c:v>
                </c:pt>
                <c:pt idx="388">
                  <c:v>6.6000000000000003E-2</c:v>
                </c:pt>
                <c:pt idx="389">
                  <c:v>0.20599999999999999</c:v>
                </c:pt>
                <c:pt idx="390">
                  <c:v>0.189</c:v>
                </c:pt>
                <c:pt idx="391">
                  <c:v>0.19400000000000001</c:v>
                </c:pt>
                <c:pt idx="392">
                  <c:v>2.8000000000000001E-2</c:v>
                </c:pt>
                <c:pt idx="393">
                  <c:v>8.2000000000000003E-2</c:v>
                </c:pt>
                <c:pt idx="394">
                  <c:v>6.0999999999999999E-2</c:v>
                </c:pt>
                <c:pt idx="395">
                  <c:v>0.4</c:v>
                </c:pt>
                <c:pt idx="396">
                  <c:v>0.13300000000000001</c:v>
                </c:pt>
                <c:pt idx="397">
                  <c:v>0.32300000000000001</c:v>
                </c:pt>
                <c:pt idx="398">
                  <c:v>9.0999999999999998E-2</c:v>
                </c:pt>
                <c:pt idx="399">
                  <c:v>0.111</c:v>
                </c:pt>
                <c:pt idx="400">
                  <c:v>1.7999999999999999E-2</c:v>
                </c:pt>
                <c:pt idx="401">
                  <c:v>0.315</c:v>
                </c:pt>
                <c:pt idx="402">
                  <c:v>0.37</c:v>
                </c:pt>
                <c:pt idx="403">
                  <c:v>0.223</c:v>
                </c:pt>
                <c:pt idx="404">
                  <c:v>3.3000000000000002E-2</c:v>
                </c:pt>
                <c:pt idx="405">
                  <c:v>9.7000000000000003E-2</c:v>
                </c:pt>
                <c:pt idx="406">
                  <c:v>4.2000000000000003E-2</c:v>
                </c:pt>
                <c:pt idx="407">
                  <c:v>0.16200000000000001</c:v>
                </c:pt>
                <c:pt idx="408">
                  <c:v>9.7000000000000003E-2</c:v>
                </c:pt>
                <c:pt idx="409">
                  <c:v>0.22700000000000001</c:v>
                </c:pt>
                <c:pt idx="410">
                  <c:v>9.1999999999999998E-2</c:v>
                </c:pt>
                <c:pt idx="411">
                  <c:v>9.8000000000000004E-2</c:v>
                </c:pt>
                <c:pt idx="412">
                  <c:v>0.14899999999999999</c:v>
                </c:pt>
                <c:pt idx="413">
                  <c:v>5.6000000000000001E-2</c:v>
                </c:pt>
                <c:pt idx="414">
                  <c:v>0.106</c:v>
                </c:pt>
                <c:pt idx="415">
                  <c:v>0.24</c:v>
                </c:pt>
                <c:pt idx="416">
                  <c:v>0.36099999999999999</c:v>
                </c:pt>
                <c:pt idx="417">
                  <c:v>9.5000000000000001E-2</c:v>
                </c:pt>
                <c:pt idx="418">
                  <c:v>0.17100000000000001</c:v>
                </c:pt>
                <c:pt idx="419">
                  <c:v>0.19400000000000001</c:v>
                </c:pt>
                <c:pt idx="420">
                  <c:v>0.22800000000000001</c:v>
                </c:pt>
                <c:pt idx="421">
                  <c:v>0.123</c:v>
                </c:pt>
                <c:pt idx="422">
                  <c:v>0.17899999999999999</c:v>
                </c:pt>
                <c:pt idx="423">
                  <c:v>4.3999999999999997E-2</c:v>
                </c:pt>
                <c:pt idx="424">
                  <c:v>0.218</c:v>
                </c:pt>
                <c:pt idx="425">
                  <c:v>8.3000000000000004E-2</c:v>
                </c:pt>
                <c:pt idx="426">
                  <c:v>0.12</c:v>
                </c:pt>
                <c:pt idx="427">
                  <c:v>1.7000000000000001E-2</c:v>
                </c:pt>
                <c:pt idx="428">
                  <c:v>0.251</c:v>
                </c:pt>
                <c:pt idx="429">
                  <c:v>0.03</c:v>
                </c:pt>
                <c:pt idx="430">
                  <c:v>0.193</c:v>
                </c:pt>
                <c:pt idx="431">
                  <c:v>0.19400000000000001</c:v>
                </c:pt>
                <c:pt idx="432">
                  <c:v>6.0999999999999999E-2</c:v>
                </c:pt>
                <c:pt idx="433">
                  <c:v>0.182</c:v>
                </c:pt>
                <c:pt idx="434">
                  <c:v>0.68</c:v>
                </c:pt>
                <c:pt idx="435">
                  <c:v>6.7000000000000004E-2</c:v>
                </c:pt>
                <c:pt idx="436">
                  <c:v>0.122</c:v>
                </c:pt>
                <c:pt idx="437">
                  <c:v>4.3999999999999997E-2</c:v>
                </c:pt>
                <c:pt idx="438">
                  <c:v>0.128</c:v>
                </c:pt>
                <c:pt idx="439">
                  <c:v>0.29899999999999999</c:v>
                </c:pt>
                <c:pt idx="440">
                  <c:v>0.27300000000000002</c:v>
                </c:pt>
                <c:pt idx="441">
                  <c:v>0.05</c:v>
                </c:pt>
                <c:pt idx="442">
                  <c:v>0.19400000000000001</c:v>
                </c:pt>
                <c:pt idx="443">
                  <c:v>0.40300000000000002</c:v>
                </c:pt>
                <c:pt idx="444">
                  <c:v>0.156</c:v>
                </c:pt>
                <c:pt idx="445">
                  <c:v>0.35599999999999998</c:v>
                </c:pt>
                <c:pt idx="446">
                  <c:v>0.27400000000000002</c:v>
                </c:pt>
                <c:pt idx="447">
                  <c:v>3.9E-2</c:v>
                </c:pt>
                <c:pt idx="448">
                  <c:v>0.21</c:v>
                </c:pt>
                <c:pt idx="449">
                  <c:v>0.30599999999999999</c:v>
                </c:pt>
                <c:pt idx="450">
                  <c:v>1.2999999999999999E-2</c:v>
                </c:pt>
                <c:pt idx="451">
                  <c:v>0.32900000000000001</c:v>
                </c:pt>
                <c:pt idx="452">
                  <c:v>6.7000000000000004E-2</c:v>
                </c:pt>
                <c:pt idx="453">
                  <c:v>0.123</c:v>
                </c:pt>
                <c:pt idx="454">
                  <c:v>0.115</c:v>
                </c:pt>
                <c:pt idx="455">
                  <c:v>4.3999999999999997E-2</c:v>
                </c:pt>
                <c:pt idx="456">
                  <c:v>0.21299999999999999</c:v>
                </c:pt>
                <c:pt idx="457">
                  <c:v>0.128</c:v>
                </c:pt>
                <c:pt idx="458">
                  <c:v>0.17399999999999999</c:v>
                </c:pt>
                <c:pt idx="459">
                  <c:v>0.27</c:v>
                </c:pt>
                <c:pt idx="460">
                  <c:v>0.111</c:v>
                </c:pt>
                <c:pt idx="461">
                  <c:v>0.14499999999999999</c:v>
                </c:pt>
                <c:pt idx="462">
                  <c:v>0.251</c:v>
                </c:pt>
                <c:pt idx="463">
                  <c:v>2.1999999999999999E-2</c:v>
                </c:pt>
                <c:pt idx="464">
                  <c:v>8.6999999999999994E-2</c:v>
                </c:pt>
                <c:pt idx="465">
                  <c:v>8.7999999999999995E-2</c:v>
                </c:pt>
                <c:pt idx="466">
                  <c:v>7.8E-2</c:v>
                </c:pt>
                <c:pt idx="467">
                  <c:v>0.123</c:v>
                </c:pt>
                <c:pt idx="468">
                  <c:v>8.4000000000000005E-2</c:v>
                </c:pt>
                <c:pt idx="469">
                  <c:v>5.6000000000000001E-2</c:v>
                </c:pt>
                <c:pt idx="470">
                  <c:v>8.5000000000000006E-2</c:v>
                </c:pt>
                <c:pt idx="471">
                  <c:v>2.7E-2</c:v>
                </c:pt>
                <c:pt idx="472">
                  <c:v>0.38900000000000001</c:v>
                </c:pt>
                <c:pt idx="473">
                  <c:v>0.185</c:v>
                </c:pt>
                <c:pt idx="474">
                  <c:v>0.15</c:v>
                </c:pt>
                <c:pt idx="475">
                  <c:v>0.183</c:v>
                </c:pt>
                <c:pt idx="476">
                  <c:v>6.7000000000000004E-2</c:v>
                </c:pt>
                <c:pt idx="477">
                  <c:v>0.154</c:v>
                </c:pt>
                <c:pt idx="478">
                  <c:v>0.109</c:v>
                </c:pt>
                <c:pt idx="479">
                  <c:v>7.3999999999999996E-2</c:v>
                </c:pt>
                <c:pt idx="480">
                  <c:v>0.115</c:v>
                </c:pt>
                <c:pt idx="481">
                  <c:v>0.113</c:v>
                </c:pt>
                <c:pt idx="482">
                  <c:v>0.25</c:v>
                </c:pt>
                <c:pt idx="483">
                  <c:v>0.47699999999999998</c:v>
                </c:pt>
                <c:pt idx="484">
                  <c:v>3.3000000000000002E-2</c:v>
                </c:pt>
                <c:pt idx="485">
                  <c:v>0.11700000000000001</c:v>
                </c:pt>
                <c:pt idx="486">
                  <c:v>0.18</c:v>
                </c:pt>
                <c:pt idx="487">
                  <c:v>8.3000000000000004E-2</c:v>
                </c:pt>
                <c:pt idx="488">
                  <c:v>0.32800000000000001</c:v>
                </c:pt>
                <c:pt idx="489">
                  <c:v>0.13300000000000001</c:v>
                </c:pt>
                <c:pt idx="490">
                  <c:v>0.26300000000000001</c:v>
                </c:pt>
                <c:pt idx="491">
                  <c:v>0.113</c:v>
                </c:pt>
                <c:pt idx="492">
                  <c:v>0.318</c:v>
                </c:pt>
                <c:pt idx="493">
                  <c:v>0.111</c:v>
                </c:pt>
                <c:pt idx="494">
                  <c:v>6.8000000000000005E-2</c:v>
                </c:pt>
                <c:pt idx="495">
                  <c:v>0</c:v>
                </c:pt>
                <c:pt idx="496">
                  <c:v>0.22</c:v>
                </c:pt>
                <c:pt idx="497">
                  <c:v>6.5000000000000002E-2</c:v>
                </c:pt>
                <c:pt idx="498">
                  <c:v>0.497</c:v>
                </c:pt>
                <c:pt idx="499">
                  <c:v>0.46</c:v>
                </c:pt>
                <c:pt idx="500">
                  <c:v>0.439</c:v>
                </c:pt>
                <c:pt idx="501">
                  <c:v>0.66100000000000003</c:v>
                </c:pt>
                <c:pt idx="502">
                  <c:v>0.27300000000000002</c:v>
                </c:pt>
                <c:pt idx="503">
                  <c:v>0.115</c:v>
                </c:pt>
                <c:pt idx="504">
                  <c:v>3.3000000000000002E-2</c:v>
                </c:pt>
                <c:pt idx="505">
                  <c:v>0.14000000000000001</c:v>
                </c:pt>
                <c:pt idx="506">
                  <c:v>0.33300000000000002</c:v>
                </c:pt>
                <c:pt idx="507">
                  <c:v>0.218</c:v>
                </c:pt>
                <c:pt idx="508">
                  <c:v>0.126</c:v>
                </c:pt>
                <c:pt idx="509">
                  <c:v>0.128</c:v>
                </c:pt>
                <c:pt idx="510">
                  <c:v>0.111</c:v>
                </c:pt>
                <c:pt idx="511">
                  <c:v>5.6000000000000001E-2</c:v>
                </c:pt>
                <c:pt idx="512">
                  <c:v>0</c:v>
                </c:pt>
                <c:pt idx="513">
                  <c:v>0.111</c:v>
                </c:pt>
                <c:pt idx="514">
                  <c:v>0.153</c:v>
                </c:pt>
                <c:pt idx="515">
                  <c:v>0.11700000000000001</c:v>
                </c:pt>
                <c:pt idx="516">
                  <c:v>6.0999999999999999E-2</c:v>
                </c:pt>
                <c:pt idx="517">
                  <c:v>5.6000000000000001E-2</c:v>
                </c:pt>
                <c:pt idx="518">
                  <c:v>4.4999999999999998E-2</c:v>
                </c:pt>
                <c:pt idx="519">
                  <c:v>0.11700000000000001</c:v>
                </c:pt>
                <c:pt idx="520">
                  <c:v>8.8999999999999996E-2</c:v>
                </c:pt>
                <c:pt idx="521">
                  <c:v>0.24399999999999999</c:v>
                </c:pt>
                <c:pt idx="522">
                  <c:v>5.5E-2</c:v>
                </c:pt>
                <c:pt idx="523">
                  <c:v>7.2999999999999995E-2</c:v>
                </c:pt>
                <c:pt idx="524">
                  <c:v>0.124</c:v>
                </c:pt>
                <c:pt idx="525">
                  <c:v>6.0000000000000001E-3</c:v>
                </c:pt>
                <c:pt idx="526">
                  <c:v>0.20599999999999999</c:v>
                </c:pt>
                <c:pt idx="527">
                  <c:v>0.57899999999999996</c:v>
                </c:pt>
                <c:pt idx="528">
                  <c:v>9.4E-2</c:v>
                </c:pt>
                <c:pt idx="529">
                  <c:v>0.13300000000000001</c:v>
                </c:pt>
                <c:pt idx="530">
                  <c:v>9.4E-2</c:v>
                </c:pt>
                <c:pt idx="531">
                  <c:v>0.25600000000000001</c:v>
                </c:pt>
                <c:pt idx="532">
                  <c:v>0.246</c:v>
                </c:pt>
                <c:pt idx="533">
                  <c:v>0.20200000000000001</c:v>
                </c:pt>
                <c:pt idx="534">
                  <c:v>9.5000000000000001E-2</c:v>
                </c:pt>
                <c:pt idx="535">
                  <c:v>6.3E-2</c:v>
                </c:pt>
                <c:pt idx="536">
                  <c:v>0.19600000000000001</c:v>
                </c:pt>
                <c:pt idx="537">
                  <c:v>0.127</c:v>
                </c:pt>
                <c:pt idx="538">
                  <c:v>0.11700000000000001</c:v>
                </c:pt>
                <c:pt idx="539">
                  <c:v>0.17199999999999999</c:v>
                </c:pt>
                <c:pt idx="540">
                  <c:v>7.3999999999999996E-2</c:v>
                </c:pt>
                <c:pt idx="541">
                  <c:v>0.156</c:v>
                </c:pt>
                <c:pt idx="542">
                  <c:v>0.187</c:v>
                </c:pt>
                <c:pt idx="543">
                  <c:v>0.121</c:v>
                </c:pt>
                <c:pt idx="544">
                  <c:v>0.112</c:v>
                </c:pt>
                <c:pt idx="545">
                  <c:v>3.3000000000000002E-2</c:v>
                </c:pt>
                <c:pt idx="546">
                  <c:v>0.14499999999999999</c:v>
                </c:pt>
                <c:pt idx="547">
                  <c:v>0.17799999999999999</c:v>
                </c:pt>
                <c:pt idx="548">
                  <c:v>1.7000000000000001E-2</c:v>
                </c:pt>
                <c:pt idx="549">
                  <c:v>0.17199999999999999</c:v>
                </c:pt>
                <c:pt idx="550">
                  <c:v>0.27800000000000002</c:v>
                </c:pt>
                <c:pt idx="551">
                  <c:v>0.19400000000000001</c:v>
                </c:pt>
                <c:pt idx="552">
                  <c:v>0.29899999999999999</c:v>
                </c:pt>
                <c:pt idx="553">
                  <c:v>6.0999999999999999E-2</c:v>
                </c:pt>
                <c:pt idx="554">
                  <c:v>0.115</c:v>
                </c:pt>
                <c:pt idx="555">
                  <c:v>0.1</c:v>
                </c:pt>
                <c:pt idx="556">
                  <c:v>0.33500000000000002</c:v>
                </c:pt>
                <c:pt idx="557">
                  <c:v>0.441</c:v>
                </c:pt>
                <c:pt idx="558">
                  <c:v>3.1E-2</c:v>
                </c:pt>
                <c:pt idx="559">
                  <c:v>0.35599999999999998</c:v>
                </c:pt>
                <c:pt idx="560">
                  <c:v>0.20599999999999999</c:v>
                </c:pt>
                <c:pt idx="561">
                  <c:v>7.4999999999999997E-2</c:v>
                </c:pt>
                <c:pt idx="562">
                  <c:v>6.0999999999999999E-2</c:v>
                </c:pt>
                <c:pt idx="563">
                  <c:v>0.22700000000000001</c:v>
                </c:pt>
                <c:pt idx="564">
                  <c:v>0.112</c:v>
                </c:pt>
                <c:pt idx="565">
                  <c:v>2.1999999999999999E-2</c:v>
                </c:pt>
                <c:pt idx="566">
                  <c:v>3.3000000000000002E-2</c:v>
                </c:pt>
                <c:pt idx="567">
                  <c:v>0.222</c:v>
                </c:pt>
                <c:pt idx="568">
                  <c:v>0.156</c:v>
                </c:pt>
                <c:pt idx="569">
                  <c:v>0.25700000000000001</c:v>
                </c:pt>
                <c:pt idx="570">
                  <c:v>0.17799999999999999</c:v>
                </c:pt>
                <c:pt idx="571">
                  <c:v>6.4000000000000001E-2</c:v>
                </c:pt>
                <c:pt idx="572">
                  <c:v>9.2999999999999999E-2</c:v>
                </c:pt>
                <c:pt idx="573">
                  <c:v>0.26800000000000002</c:v>
                </c:pt>
                <c:pt idx="574">
                  <c:v>0.10299999999999999</c:v>
                </c:pt>
                <c:pt idx="575">
                  <c:v>7.1999999999999995E-2</c:v>
                </c:pt>
                <c:pt idx="576">
                  <c:v>0.152</c:v>
                </c:pt>
                <c:pt idx="577">
                  <c:v>0.17799999999999999</c:v>
                </c:pt>
                <c:pt idx="578">
                  <c:v>6.0000000000000001E-3</c:v>
                </c:pt>
                <c:pt idx="579">
                  <c:v>8.3000000000000004E-2</c:v>
                </c:pt>
                <c:pt idx="580">
                  <c:v>0.11700000000000001</c:v>
                </c:pt>
                <c:pt idx="581">
                  <c:v>0.39</c:v>
                </c:pt>
                <c:pt idx="582">
                  <c:v>9.4E-2</c:v>
                </c:pt>
                <c:pt idx="583">
                  <c:v>8.3000000000000004E-2</c:v>
                </c:pt>
                <c:pt idx="584">
                  <c:v>0.16700000000000001</c:v>
                </c:pt>
                <c:pt idx="585">
                  <c:v>0.112</c:v>
                </c:pt>
                <c:pt idx="586">
                  <c:v>0.189</c:v>
                </c:pt>
                <c:pt idx="587">
                  <c:v>1.7000000000000001E-2</c:v>
                </c:pt>
                <c:pt idx="588">
                  <c:v>0.111</c:v>
                </c:pt>
                <c:pt idx="589">
                  <c:v>4.5999999999999999E-2</c:v>
                </c:pt>
                <c:pt idx="590">
                  <c:v>0.112</c:v>
                </c:pt>
                <c:pt idx="591">
                  <c:v>2.4E-2</c:v>
                </c:pt>
                <c:pt idx="592">
                  <c:v>0.17199999999999999</c:v>
                </c:pt>
                <c:pt idx="593">
                  <c:v>0.13800000000000001</c:v>
                </c:pt>
                <c:pt idx="594">
                  <c:v>3.9E-2</c:v>
                </c:pt>
                <c:pt idx="595">
                  <c:v>0.24399999999999999</c:v>
                </c:pt>
                <c:pt idx="596">
                  <c:v>0.27800000000000002</c:v>
                </c:pt>
                <c:pt idx="597">
                  <c:v>0.13300000000000001</c:v>
                </c:pt>
                <c:pt idx="598">
                  <c:v>0.17899999999999999</c:v>
                </c:pt>
                <c:pt idx="599">
                  <c:v>0.23300000000000001</c:v>
                </c:pt>
                <c:pt idx="600">
                  <c:v>0.09</c:v>
                </c:pt>
                <c:pt idx="601">
                  <c:v>0.20699999999999999</c:v>
                </c:pt>
                <c:pt idx="602">
                  <c:v>0.121</c:v>
                </c:pt>
                <c:pt idx="603">
                  <c:v>0.22700000000000001</c:v>
                </c:pt>
                <c:pt idx="604">
                  <c:v>0.11700000000000001</c:v>
                </c:pt>
                <c:pt idx="605">
                  <c:v>0.16300000000000001</c:v>
                </c:pt>
                <c:pt idx="606">
                  <c:v>2.1999999999999999E-2</c:v>
                </c:pt>
                <c:pt idx="607">
                  <c:v>0.17399999999999999</c:v>
                </c:pt>
                <c:pt idx="608">
                  <c:v>0.189</c:v>
                </c:pt>
                <c:pt idx="609">
                  <c:v>0.35799999999999998</c:v>
                </c:pt>
                <c:pt idx="610">
                  <c:v>0.13900000000000001</c:v>
                </c:pt>
                <c:pt idx="611">
                  <c:v>9.6000000000000002E-2</c:v>
                </c:pt>
                <c:pt idx="612">
                  <c:v>3.4000000000000002E-2</c:v>
                </c:pt>
                <c:pt idx="613">
                  <c:v>0.06</c:v>
                </c:pt>
                <c:pt idx="614">
                  <c:v>1.7000000000000001E-2</c:v>
                </c:pt>
                <c:pt idx="615">
                  <c:v>0.106</c:v>
                </c:pt>
                <c:pt idx="616">
                  <c:v>0.189</c:v>
                </c:pt>
                <c:pt idx="617">
                  <c:v>0.1</c:v>
                </c:pt>
                <c:pt idx="618">
                  <c:v>0.08</c:v>
                </c:pt>
                <c:pt idx="619">
                  <c:v>0.22800000000000001</c:v>
                </c:pt>
                <c:pt idx="620">
                  <c:v>0.246</c:v>
                </c:pt>
                <c:pt idx="621">
                  <c:v>9.6000000000000002E-2</c:v>
                </c:pt>
                <c:pt idx="622">
                  <c:v>0.13200000000000001</c:v>
                </c:pt>
                <c:pt idx="623">
                  <c:v>0.128</c:v>
                </c:pt>
                <c:pt idx="624">
                  <c:v>4.2000000000000003E-2</c:v>
                </c:pt>
                <c:pt idx="625">
                  <c:v>0.48</c:v>
                </c:pt>
                <c:pt idx="626">
                  <c:v>9.4E-2</c:v>
                </c:pt>
                <c:pt idx="627">
                  <c:v>0.158</c:v>
                </c:pt>
                <c:pt idx="628">
                  <c:v>3.9E-2</c:v>
                </c:pt>
                <c:pt idx="629">
                  <c:v>0.11700000000000001</c:v>
                </c:pt>
                <c:pt idx="630">
                  <c:v>9.6000000000000002E-2</c:v>
                </c:pt>
                <c:pt idx="631">
                  <c:v>0.29399999999999998</c:v>
                </c:pt>
                <c:pt idx="632">
                  <c:v>0.17199999999999999</c:v>
                </c:pt>
                <c:pt idx="633">
                  <c:v>4.1000000000000002E-2</c:v>
                </c:pt>
                <c:pt idx="634">
                  <c:v>0.34499999999999997</c:v>
                </c:pt>
                <c:pt idx="635">
                  <c:v>0.21099999999999999</c:v>
                </c:pt>
                <c:pt idx="636">
                  <c:v>0.188</c:v>
                </c:pt>
                <c:pt idx="637">
                  <c:v>0.13900000000000001</c:v>
                </c:pt>
                <c:pt idx="638">
                  <c:v>0.217</c:v>
                </c:pt>
                <c:pt idx="639">
                  <c:v>0.182</c:v>
                </c:pt>
                <c:pt idx="640">
                  <c:v>0.24199999999999999</c:v>
                </c:pt>
                <c:pt idx="641">
                  <c:v>9.0999999999999998E-2</c:v>
                </c:pt>
                <c:pt idx="642">
                  <c:v>1.2999999999999999E-2</c:v>
                </c:pt>
                <c:pt idx="643">
                  <c:v>0.25700000000000001</c:v>
                </c:pt>
                <c:pt idx="644">
                  <c:v>0.14000000000000001</c:v>
                </c:pt>
                <c:pt idx="645">
                  <c:v>0.21099999999999999</c:v>
                </c:pt>
                <c:pt idx="646">
                  <c:v>0.153</c:v>
                </c:pt>
                <c:pt idx="647">
                  <c:v>0.20599999999999999</c:v>
                </c:pt>
                <c:pt idx="648">
                  <c:v>0.106</c:v>
                </c:pt>
                <c:pt idx="649">
                  <c:v>0.42799999999999999</c:v>
                </c:pt>
                <c:pt idx="650">
                  <c:v>4.8000000000000001E-2</c:v>
                </c:pt>
                <c:pt idx="651">
                  <c:v>0.1</c:v>
                </c:pt>
                <c:pt idx="652">
                  <c:v>9.9000000000000005E-2</c:v>
                </c:pt>
                <c:pt idx="653">
                  <c:v>0.20599999999999999</c:v>
                </c:pt>
                <c:pt idx="654">
                  <c:v>0.184</c:v>
                </c:pt>
                <c:pt idx="655">
                  <c:v>0.60299999999999998</c:v>
                </c:pt>
                <c:pt idx="656">
                  <c:v>0.28899999999999998</c:v>
                </c:pt>
                <c:pt idx="657">
                  <c:v>3.4000000000000002E-2</c:v>
                </c:pt>
                <c:pt idx="658">
                  <c:v>9.2999999999999999E-2</c:v>
                </c:pt>
                <c:pt idx="659">
                  <c:v>0.156</c:v>
                </c:pt>
                <c:pt idx="660">
                  <c:v>0.45100000000000001</c:v>
                </c:pt>
                <c:pt idx="661">
                  <c:v>0.19600000000000001</c:v>
                </c:pt>
                <c:pt idx="662">
                  <c:v>0.05</c:v>
                </c:pt>
                <c:pt idx="663">
                  <c:v>0.26300000000000001</c:v>
                </c:pt>
                <c:pt idx="664">
                  <c:v>0.34300000000000003</c:v>
                </c:pt>
                <c:pt idx="665">
                  <c:v>0.218</c:v>
                </c:pt>
                <c:pt idx="666">
                  <c:v>5.2999999999999999E-2</c:v>
                </c:pt>
                <c:pt idx="667">
                  <c:v>0.35</c:v>
                </c:pt>
                <c:pt idx="668">
                  <c:v>0.189</c:v>
                </c:pt>
                <c:pt idx="669">
                  <c:v>0.14699999999999999</c:v>
                </c:pt>
                <c:pt idx="670">
                  <c:v>0.24299999999999999</c:v>
                </c:pt>
                <c:pt idx="671">
                  <c:v>0.5</c:v>
                </c:pt>
                <c:pt idx="672">
                  <c:v>0.17199999999999999</c:v>
                </c:pt>
                <c:pt idx="673">
                  <c:v>1.7999999999999999E-2</c:v>
                </c:pt>
                <c:pt idx="674">
                  <c:v>0.34300000000000003</c:v>
                </c:pt>
                <c:pt idx="675">
                  <c:v>0.17499999999999999</c:v>
                </c:pt>
                <c:pt idx="676">
                  <c:v>0.21</c:v>
                </c:pt>
                <c:pt idx="677">
                  <c:v>0.107</c:v>
                </c:pt>
                <c:pt idx="678">
                  <c:v>0.10199999999999999</c:v>
                </c:pt>
                <c:pt idx="679">
                  <c:v>0.33100000000000002</c:v>
                </c:pt>
                <c:pt idx="680">
                  <c:v>0.20699999999999999</c:v>
                </c:pt>
                <c:pt idx="681">
                  <c:v>7.8E-2</c:v>
                </c:pt>
                <c:pt idx="682">
                  <c:v>0.182</c:v>
                </c:pt>
                <c:pt idx="683">
                  <c:v>0.14399999999999999</c:v>
                </c:pt>
                <c:pt idx="684">
                  <c:v>9.2999999999999999E-2</c:v>
                </c:pt>
                <c:pt idx="685">
                  <c:v>2.5000000000000001E-2</c:v>
                </c:pt>
                <c:pt idx="686">
                  <c:v>6.0999999999999999E-2</c:v>
                </c:pt>
                <c:pt idx="687">
                  <c:v>0.32200000000000001</c:v>
                </c:pt>
                <c:pt idx="688">
                  <c:v>6.2E-2</c:v>
                </c:pt>
                <c:pt idx="689">
                  <c:v>0.24399999999999999</c:v>
                </c:pt>
                <c:pt idx="690">
                  <c:v>0.14599999999999999</c:v>
                </c:pt>
                <c:pt idx="691">
                  <c:v>7.2999999999999995E-2</c:v>
                </c:pt>
                <c:pt idx="692">
                  <c:v>0.16800000000000001</c:v>
                </c:pt>
                <c:pt idx="693">
                  <c:v>0</c:v>
                </c:pt>
                <c:pt idx="694">
                  <c:v>0.158</c:v>
                </c:pt>
                <c:pt idx="695">
                  <c:v>4.1000000000000002E-2</c:v>
                </c:pt>
                <c:pt idx="696">
                  <c:v>8.5999999999999993E-2</c:v>
                </c:pt>
                <c:pt idx="697">
                  <c:v>7.1999999999999995E-2</c:v>
                </c:pt>
                <c:pt idx="698">
                  <c:v>9.4E-2</c:v>
                </c:pt>
                <c:pt idx="699">
                  <c:v>5.6000000000000001E-2</c:v>
                </c:pt>
                <c:pt idx="700">
                  <c:v>0.23300000000000001</c:v>
                </c:pt>
                <c:pt idx="701">
                  <c:v>2.1999999999999999E-2</c:v>
                </c:pt>
                <c:pt idx="702">
                  <c:v>0.39100000000000001</c:v>
                </c:pt>
                <c:pt idx="703">
                  <c:v>0.3</c:v>
                </c:pt>
                <c:pt idx="704">
                  <c:v>0.27900000000000003</c:v>
                </c:pt>
                <c:pt idx="705">
                  <c:v>0.19700000000000001</c:v>
                </c:pt>
                <c:pt idx="706">
                  <c:v>3.4000000000000002E-2</c:v>
                </c:pt>
                <c:pt idx="707">
                  <c:v>0.33</c:v>
                </c:pt>
                <c:pt idx="708">
                  <c:v>0.112</c:v>
                </c:pt>
                <c:pt idx="709">
                  <c:v>0.20599999999999999</c:v>
                </c:pt>
                <c:pt idx="710">
                  <c:v>0.43</c:v>
                </c:pt>
                <c:pt idx="711">
                  <c:v>7.2999999999999995E-2</c:v>
                </c:pt>
                <c:pt idx="712">
                  <c:v>0.153</c:v>
                </c:pt>
                <c:pt idx="713">
                  <c:v>0.34399999999999997</c:v>
                </c:pt>
                <c:pt idx="714">
                  <c:v>0.28899999999999998</c:v>
                </c:pt>
                <c:pt idx="715">
                  <c:v>0.17199999999999999</c:v>
                </c:pt>
                <c:pt idx="716">
                  <c:v>0.22600000000000001</c:v>
                </c:pt>
                <c:pt idx="717">
                  <c:v>0.121</c:v>
                </c:pt>
                <c:pt idx="718">
                  <c:v>0.58299999999999996</c:v>
                </c:pt>
                <c:pt idx="719">
                  <c:v>0.153</c:v>
                </c:pt>
                <c:pt idx="720">
                  <c:v>0.34499999999999997</c:v>
                </c:pt>
                <c:pt idx="721">
                  <c:v>0.108</c:v>
                </c:pt>
                <c:pt idx="722">
                  <c:v>0.128</c:v>
                </c:pt>
                <c:pt idx="723">
                  <c:v>0.26700000000000002</c:v>
                </c:pt>
                <c:pt idx="724">
                  <c:v>5.6000000000000001E-2</c:v>
                </c:pt>
                <c:pt idx="725">
                  <c:v>0.53500000000000003</c:v>
                </c:pt>
                <c:pt idx="726">
                  <c:v>0</c:v>
                </c:pt>
                <c:pt idx="727">
                  <c:v>0.122</c:v>
                </c:pt>
                <c:pt idx="728">
                  <c:v>0.28100000000000003</c:v>
                </c:pt>
                <c:pt idx="729">
                  <c:v>0.106</c:v>
                </c:pt>
                <c:pt idx="730">
                  <c:v>0.2</c:v>
                </c:pt>
                <c:pt idx="731">
                  <c:v>3.9E-2</c:v>
                </c:pt>
                <c:pt idx="732">
                  <c:v>9.0999999999999998E-2</c:v>
                </c:pt>
                <c:pt idx="733">
                  <c:v>3.5000000000000003E-2</c:v>
                </c:pt>
                <c:pt idx="734">
                  <c:v>0</c:v>
                </c:pt>
                <c:pt idx="735">
                  <c:v>0.33900000000000002</c:v>
                </c:pt>
                <c:pt idx="736">
                  <c:v>0.10199999999999999</c:v>
                </c:pt>
                <c:pt idx="737">
                  <c:v>0.247</c:v>
                </c:pt>
                <c:pt idx="738">
                  <c:v>0.21199999999999999</c:v>
                </c:pt>
                <c:pt idx="739">
                  <c:v>0.23799999999999999</c:v>
                </c:pt>
                <c:pt idx="740">
                  <c:v>0.29099999999999998</c:v>
                </c:pt>
                <c:pt idx="741">
                  <c:v>0.112</c:v>
                </c:pt>
                <c:pt idx="742">
                  <c:v>0.189</c:v>
                </c:pt>
                <c:pt idx="743">
                  <c:v>0.30599999999999999</c:v>
                </c:pt>
                <c:pt idx="744">
                  <c:v>4.4999999999999998E-2</c:v>
                </c:pt>
                <c:pt idx="745">
                  <c:v>0.20599999999999999</c:v>
                </c:pt>
                <c:pt idx="746">
                  <c:v>0.32600000000000001</c:v>
                </c:pt>
                <c:pt idx="747">
                  <c:v>3.4000000000000002E-2</c:v>
                </c:pt>
                <c:pt idx="748">
                  <c:v>0.19800000000000001</c:v>
                </c:pt>
                <c:pt idx="749">
                  <c:v>0.02</c:v>
                </c:pt>
                <c:pt idx="750">
                  <c:v>0.17799999999999999</c:v>
                </c:pt>
                <c:pt idx="751">
                  <c:v>0.183</c:v>
                </c:pt>
                <c:pt idx="752">
                  <c:v>7.8E-2</c:v>
                </c:pt>
                <c:pt idx="753">
                  <c:v>0.15</c:v>
                </c:pt>
                <c:pt idx="754">
                  <c:v>0.20300000000000001</c:v>
                </c:pt>
                <c:pt idx="755">
                  <c:v>0.25600000000000001</c:v>
                </c:pt>
                <c:pt idx="756">
                  <c:v>5.0999999999999997E-2</c:v>
                </c:pt>
                <c:pt idx="757">
                  <c:v>0.41699999999999998</c:v>
                </c:pt>
                <c:pt idx="758">
                  <c:v>7.9000000000000001E-2</c:v>
                </c:pt>
                <c:pt idx="759">
                  <c:v>9.6000000000000002E-2</c:v>
                </c:pt>
                <c:pt idx="760">
                  <c:v>0.40799999999999997</c:v>
                </c:pt>
                <c:pt idx="761">
                  <c:v>0.11899999999999999</c:v>
                </c:pt>
                <c:pt idx="762">
                  <c:v>0.184</c:v>
                </c:pt>
                <c:pt idx="763">
                  <c:v>3.5000000000000003E-2</c:v>
                </c:pt>
                <c:pt idx="764">
                  <c:v>4.3999999999999997E-2</c:v>
                </c:pt>
                <c:pt idx="765">
                  <c:v>0.2</c:v>
                </c:pt>
                <c:pt idx="766">
                  <c:v>3.5000000000000003E-2</c:v>
                </c:pt>
                <c:pt idx="767">
                  <c:v>0.16700000000000001</c:v>
                </c:pt>
                <c:pt idx="768">
                  <c:v>0.16800000000000001</c:v>
                </c:pt>
                <c:pt idx="769">
                  <c:v>0</c:v>
                </c:pt>
                <c:pt idx="770">
                  <c:v>5.0999999999999997E-2</c:v>
                </c:pt>
                <c:pt idx="771">
                  <c:v>0.13300000000000001</c:v>
                </c:pt>
                <c:pt idx="772">
                  <c:v>0.13700000000000001</c:v>
                </c:pt>
                <c:pt idx="773">
                  <c:v>6.3E-2</c:v>
                </c:pt>
                <c:pt idx="774">
                  <c:v>1.7999999999999999E-2</c:v>
                </c:pt>
                <c:pt idx="775">
                  <c:v>8.8999999999999996E-2</c:v>
                </c:pt>
                <c:pt idx="776">
                  <c:v>0.13900000000000001</c:v>
                </c:pt>
                <c:pt idx="777">
                  <c:v>6.0999999999999999E-2</c:v>
                </c:pt>
                <c:pt idx="778">
                  <c:v>0.42499999999999999</c:v>
                </c:pt>
                <c:pt idx="779">
                  <c:v>0.25600000000000001</c:v>
                </c:pt>
                <c:pt idx="780">
                  <c:v>0.12</c:v>
                </c:pt>
                <c:pt idx="781">
                  <c:v>0.309</c:v>
                </c:pt>
                <c:pt idx="782">
                  <c:v>0</c:v>
                </c:pt>
                <c:pt idx="783">
                  <c:v>5.1999999999999998E-2</c:v>
                </c:pt>
                <c:pt idx="784">
                  <c:v>0.313</c:v>
                </c:pt>
                <c:pt idx="785">
                  <c:v>0.111</c:v>
                </c:pt>
                <c:pt idx="786">
                  <c:v>0.22500000000000001</c:v>
                </c:pt>
                <c:pt idx="787">
                  <c:v>0.157</c:v>
                </c:pt>
                <c:pt idx="788">
                  <c:v>0.46300000000000002</c:v>
                </c:pt>
                <c:pt idx="789">
                  <c:v>0.30099999999999999</c:v>
                </c:pt>
                <c:pt idx="790">
                  <c:v>0.22800000000000001</c:v>
                </c:pt>
                <c:pt idx="791">
                  <c:v>7.2999999999999995E-2</c:v>
                </c:pt>
                <c:pt idx="792">
                  <c:v>0.106</c:v>
                </c:pt>
                <c:pt idx="793">
                  <c:v>0.05</c:v>
                </c:pt>
                <c:pt idx="794">
                  <c:v>0.52600000000000002</c:v>
                </c:pt>
                <c:pt idx="795">
                  <c:v>8.2000000000000003E-2</c:v>
                </c:pt>
                <c:pt idx="796">
                  <c:v>0.56100000000000005</c:v>
                </c:pt>
                <c:pt idx="797">
                  <c:v>0.13300000000000001</c:v>
                </c:pt>
                <c:pt idx="798">
                  <c:v>4.2999999999999997E-2</c:v>
                </c:pt>
                <c:pt idx="799">
                  <c:v>0.151</c:v>
                </c:pt>
                <c:pt idx="800">
                  <c:v>0.107</c:v>
                </c:pt>
                <c:pt idx="801">
                  <c:v>0.311</c:v>
                </c:pt>
                <c:pt idx="802">
                  <c:v>2.8000000000000001E-2</c:v>
                </c:pt>
                <c:pt idx="803">
                  <c:v>2.1999999999999999E-2</c:v>
                </c:pt>
                <c:pt idx="804">
                  <c:v>3.9E-2</c:v>
                </c:pt>
                <c:pt idx="805">
                  <c:v>0.14000000000000001</c:v>
                </c:pt>
                <c:pt idx="806">
                  <c:v>0.22500000000000001</c:v>
                </c:pt>
                <c:pt idx="807">
                  <c:v>0.33900000000000002</c:v>
                </c:pt>
                <c:pt idx="808">
                  <c:v>2.1999999999999999E-2</c:v>
                </c:pt>
                <c:pt idx="809">
                  <c:v>0.128</c:v>
                </c:pt>
                <c:pt idx="810">
                  <c:v>9.9000000000000005E-2</c:v>
                </c:pt>
                <c:pt idx="811">
                  <c:v>0.11700000000000001</c:v>
                </c:pt>
                <c:pt idx="812">
                  <c:v>0.13300000000000001</c:v>
                </c:pt>
                <c:pt idx="813">
                  <c:v>0.377</c:v>
                </c:pt>
                <c:pt idx="814">
                  <c:v>0.1</c:v>
                </c:pt>
                <c:pt idx="815">
                  <c:v>0.189</c:v>
                </c:pt>
                <c:pt idx="816">
                  <c:v>0.24</c:v>
                </c:pt>
                <c:pt idx="817">
                  <c:v>0.16700000000000001</c:v>
                </c:pt>
                <c:pt idx="818">
                  <c:v>0.105</c:v>
                </c:pt>
                <c:pt idx="819">
                  <c:v>0.161</c:v>
                </c:pt>
                <c:pt idx="820">
                  <c:v>0.19600000000000001</c:v>
                </c:pt>
                <c:pt idx="821">
                  <c:v>3.2000000000000001E-2</c:v>
                </c:pt>
                <c:pt idx="822">
                  <c:v>0.11700000000000001</c:v>
                </c:pt>
                <c:pt idx="823">
                  <c:v>5.0999999999999997E-2</c:v>
                </c:pt>
                <c:pt idx="824">
                  <c:v>0.1</c:v>
                </c:pt>
                <c:pt idx="825">
                  <c:v>0.2</c:v>
                </c:pt>
                <c:pt idx="826">
                  <c:v>2.7E-2</c:v>
                </c:pt>
                <c:pt idx="827">
                  <c:v>0.106</c:v>
                </c:pt>
                <c:pt idx="828">
                  <c:v>0.22</c:v>
                </c:pt>
                <c:pt idx="829">
                  <c:v>0.14000000000000001</c:v>
                </c:pt>
                <c:pt idx="830">
                  <c:v>3.7999999999999999E-2</c:v>
                </c:pt>
                <c:pt idx="831">
                  <c:v>9.7000000000000003E-2</c:v>
                </c:pt>
                <c:pt idx="832">
                  <c:v>6.0000000000000001E-3</c:v>
                </c:pt>
                <c:pt idx="833">
                  <c:v>8.4000000000000005E-2</c:v>
                </c:pt>
                <c:pt idx="834">
                  <c:v>0.20200000000000001</c:v>
                </c:pt>
                <c:pt idx="835">
                  <c:v>0.35399999999999998</c:v>
                </c:pt>
                <c:pt idx="836">
                  <c:v>5.0999999999999997E-2</c:v>
                </c:pt>
                <c:pt idx="837">
                  <c:v>0.64800000000000002</c:v>
                </c:pt>
                <c:pt idx="838">
                  <c:v>2.8000000000000001E-2</c:v>
                </c:pt>
                <c:pt idx="839">
                  <c:v>0.40600000000000003</c:v>
                </c:pt>
                <c:pt idx="840">
                  <c:v>0.11700000000000001</c:v>
                </c:pt>
                <c:pt idx="841">
                  <c:v>0.23499999999999999</c:v>
                </c:pt>
                <c:pt idx="842">
                  <c:v>0.121</c:v>
                </c:pt>
                <c:pt idx="843">
                  <c:v>0.17599999999999999</c:v>
                </c:pt>
                <c:pt idx="844">
                  <c:v>9.5000000000000001E-2</c:v>
                </c:pt>
                <c:pt idx="845">
                  <c:v>0.2</c:v>
                </c:pt>
                <c:pt idx="846">
                  <c:v>0.115</c:v>
                </c:pt>
                <c:pt idx="847">
                  <c:v>0.05</c:v>
                </c:pt>
                <c:pt idx="848">
                  <c:v>6.0999999999999999E-2</c:v>
                </c:pt>
                <c:pt idx="849">
                  <c:v>6.0999999999999999E-2</c:v>
                </c:pt>
                <c:pt idx="850">
                  <c:v>0.20899999999999999</c:v>
                </c:pt>
                <c:pt idx="851">
                  <c:v>7.2999999999999995E-2</c:v>
                </c:pt>
                <c:pt idx="852">
                  <c:v>0.84799999999999998</c:v>
                </c:pt>
                <c:pt idx="853">
                  <c:v>0.183</c:v>
                </c:pt>
                <c:pt idx="854">
                  <c:v>0.37</c:v>
                </c:pt>
                <c:pt idx="855">
                  <c:v>0.23300000000000001</c:v>
                </c:pt>
                <c:pt idx="856">
                  <c:v>0.04</c:v>
                </c:pt>
                <c:pt idx="857">
                  <c:v>6.2E-2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81-4916-BA55-D837082E8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204272"/>
        <c:axId val="574205912"/>
      </c:scatterChart>
      <c:valAx>
        <c:axId val="57420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205912"/>
        <c:crosses val="autoZero"/>
        <c:crossBetween val="midCat"/>
      </c:valAx>
      <c:valAx>
        <c:axId val="574205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204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分类器对比</a:t>
            </a:r>
          </a:p>
        </c:rich>
      </c:tx>
      <c:layout>
        <c:manualLayout>
          <c:xMode val="edge"/>
          <c:yMode val="edge"/>
          <c:x val="0.4417652411282984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分类属性贝叶斯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0.71</c:v>
                </c:pt>
                <c:pt idx="1">
                  <c:v>0.73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7-4E57-8997-5838E6D43E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高斯分布贝叶斯
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0.74</c:v>
                </c:pt>
                <c:pt idx="1">
                  <c:v>0.73</c:v>
                </c:pt>
                <c:pt idx="2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7-4E57-8997-5838E6D43E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多项式分布贝叶斯
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0.82</c:v>
                </c:pt>
                <c:pt idx="1">
                  <c:v>0.81</c:v>
                </c:pt>
                <c:pt idx="2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A7-4E57-8997-5838E6D43E7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KNN算法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0.82</c:v>
                </c:pt>
                <c:pt idx="1">
                  <c:v>0.82</c:v>
                </c:pt>
                <c:pt idx="2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A7-4E57-8997-5838E6D43E7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决策树ID3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0.95</c:v>
                </c:pt>
                <c:pt idx="1">
                  <c:v>0.95</c:v>
                </c:pt>
                <c:pt idx="2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A7-4E57-8997-5838E6D43E7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决策树CART
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0.95</c:v>
                </c:pt>
                <c:pt idx="1">
                  <c:v>0.95</c:v>
                </c:pt>
                <c:pt idx="2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2A7-4E57-8997-5838E6D43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849736"/>
        <c:axId val="612844816"/>
      </c:barChart>
      <c:catAx>
        <c:axId val="612849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844816"/>
        <c:crosses val="autoZero"/>
        <c:auto val="1"/>
        <c:lblAlgn val="ctr"/>
        <c:lblOffset val="100"/>
        <c:noMultiLvlLbl val="0"/>
      </c:catAx>
      <c:valAx>
        <c:axId val="61284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849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Sheet1!$B$9:$G$9</c:f>
              <c:strCache>
                <c:ptCount val="6"/>
                <c:pt idx="0">
                  <c:v>分类属性贝叶斯
</c:v>
                </c:pt>
                <c:pt idx="1">
                  <c:v>高斯分布贝叶斯
</c:v>
                </c:pt>
                <c:pt idx="2">
                  <c:v>多项式分布贝叶斯
</c:v>
                </c:pt>
                <c:pt idx="3">
                  <c:v>KNN算法</c:v>
                </c:pt>
                <c:pt idx="4">
                  <c:v>决策树ID3</c:v>
                </c:pt>
                <c:pt idx="5">
                  <c:v>决策树CART
</c:v>
                </c:pt>
              </c:strCache>
            </c:strRef>
          </c:cat>
          <c:val>
            <c:numRef>
              <c:f>Sheet1!$B$10:$G$10</c:f>
              <c:numCache>
                <c:formatCode>General</c:formatCode>
                <c:ptCount val="6"/>
                <c:pt idx="0">
                  <c:v>5.4</c:v>
                </c:pt>
                <c:pt idx="1">
                  <c:v>9.6</c:v>
                </c:pt>
                <c:pt idx="2">
                  <c:v>12.1</c:v>
                </c:pt>
                <c:pt idx="3">
                  <c:v>798.2</c:v>
                </c:pt>
                <c:pt idx="4">
                  <c:v>31.2</c:v>
                </c:pt>
                <c:pt idx="5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56-4082-BEA9-078E82DCB2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827432"/>
        <c:axId val="612823496"/>
      </c:barChart>
      <c:catAx>
        <c:axId val="612827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823496"/>
        <c:crosses val="autoZero"/>
        <c:auto val="1"/>
        <c:lblAlgn val="ctr"/>
        <c:lblOffset val="100"/>
        <c:noMultiLvlLbl val="0"/>
      </c:catAx>
      <c:valAx>
        <c:axId val="612823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827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97D1-7D45-496C-8F03-9C1F3478DB45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73F9-CECE-469B-9F65-BA5F2D8EF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96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97D1-7D45-496C-8F03-9C1F3478DB45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73F9-CECE-469B-9F65-BA5F2D8EF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8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97D1-7D45-496C-8F03-9C1F3478DB45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73F9-CECE-469B-9F65-BA5F2D8EF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9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97D1-7D45-496C-8F03-9C1F3478DB45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73F9-CECE-469B-9F65-BA5F2D8EF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0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97D1-7D45-496C-8F03-9C1F3478DB45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73F9-CECE-469B-9F65-BA5F2D8EF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5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97D1-7D45-496C-8F03-9C1F3478DB45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73F9-CECE-469B-9F65-BA5F2D8EF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2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97D1-7D45-496C-8F03-9C1F3478DB45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73F9-CECE-469B-9F65-BA5F2D8EF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97D1-7D45-496C-8F03-9C1F3478DB45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73F9-CECE-469B-9F65-BA5F2D8EF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1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97D1-7D45-496C-8F03-9C1F3478DB45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73F9-CECE-469B-9F65-BA5F2D8EF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97D1-7D45-496C-8F03-9C1F3478DB45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73F9-CECE-469B-9F65-BA5F2D8EF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4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97D1-7D45-496C-8F03-9C1F3478DB45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73F9-CECE-469B-9F65-BA5F2D8EF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3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97D1-7D45-496C-8F03-9C1F3478DB45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73F9-CECE-469B-9F65-BA5F2D8EF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9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i2-s2-pdfs.s3.amazonaws.com/b03d/9d578ce63574014134a2ad6a6f84a15cb9a6.pdf" TargetMode="External"/><Relationship Id="rId2" Type="http://schemas.openxmlformats.org/officeDocument/2006/relationships/hyperlink" Target="http://wbox0.cse.lehigh.edu/~chuah/publications/atc11_spam_camer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hengtaohou/weibo-spam-dete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6028" y="1059468"/>
            <a:ext cx="9144000" cy="2387600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种微博</a:t>
            </a:r>
            <a:r>
              <a:rPr lang="en-US" altLang="zh-CN" dirty="0"/>
              <a:t>spammer</a:t>
            </a:r>
            <a:r>
              <a:rPr lang="zh-CN" altLang="en-US" dirty="0"/>
              <a:t>账号检测器及其性能对比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6028" y="4309610"/>
            <a:ext cx="9144000" cy="915533"/>
          </a:xfrm>
        </p:spPr>
        <p:txBody>
          <a:bodyPr/>
          <a:lstStyle/>
          <a:p>
            <a:r>
              <a:rPr lang="zh-CN" altLang="en-US" dirty="0"/>
              <a:t>侯胜滔 </a:t>
            </a:r>
            <a:r>
              <a:rPr lang="en-US" altLang="zh-CN" dirty="0"/>
              <a:t>CS-46 </a:t>
            </a:r>
          </a:p>
          <a:p>
            <a:r>
              <a:rPr lang="zh-CN" altLang="en-US" dirty="0"/>
              <a:t>郝亮亮</a:t>
            </a:r>
            <a:r>
              <a:rPr lang="en-US" altLang="zh-CN" dirty="0"/>
              <a:t> CS-43</a:t>
            </a:r>
          </a:p>
        </p:txBody>
      </p:sp>
    </p:spTree>
    <p:extLst>
      <p:ext uri="{BB962C8B-B14F-4D97-AF65-F5344CB8AC3E}">
        <p14:creationId xmlns:p14="http://schemas.microsoft.com/office/powerpoint/2010/main" val="6004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如何确定阈值，以</a:t>
            </a:r>
            <a:r>
              <a:rPr lang="en-US" altLang="zh-CN" dirty="0" err="1"/>
              <a:t>url</a:t>
            </a:r>
            <a:r>
              <a:rPr lang="zh-CN" altLang="en-US" dirty="0"/>
              <a:t>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62C1660-C503-4071-82F9-FA16A6CD4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931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BAAAE2-49CD-4187-B4ED-6E2DD0DCF340}"/>
              </a:ext>
            </a:extLst>
          </p:cNvPr>
          <p:cNvCxnSpPr/>
          <p:nvPr/>
        </p:nvCxnSpPr>
        <p:spPr>
          <a:xfrm>
            <a:off x="489857" y="4103914"/>
            <a:ext cx="11277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56F1AF8-1B94-45D5-ACD2-279E71F8B605}"/>
              </a:ext>
            </a:extLst>
          </p:cNvPr>
          <p:cNvSpPr txBox="1"/>
          <p:nvPr/>
        </p:nvSpPr>
        <p:spPr>
          <a:xfrm>
            <a:off x="1148444" y="590598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spam,url</a:t>
            </a:r>
            <a:r>
              <a:rPr lang="en-US" altLang="zh-CN" sz="3600" b="1" dirty="0"/>
              <a:t>=high</a:t>
            </a:r>
            <a:endParaRPr lang="zh-CN" altLang="en-US" sz="36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0B6569-D5B4-468F-AB19-381B357158A6}"/>
              </a:ext>
            </a:extLst>
          </p:cNvPr>
          <p:cNvSpPr txBox="1"/>
          <p:nvPr/>
        </p:nvSpPr>
        <p:spPr>
          <a:xfrm>
            <a:off x="7135586" y="5905988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nospam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url</a:t>
            </a:r>
            <a:r>
              <a:rPr lang="en-US" altLang="zh-CN" sz="3600" b="1" dirty="0"/>
              <a:t>=low</a:t>
            </a:r>
            <a:endParaRPr lang="zh-CN" altLang="en-US" sz="3600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9BB5309-C856-4392-9EE2-27C791B1A01F}"/>
              </a:ext>
            </a:extLst>
          </p:cNvPr>
          <p:cNvCxnSpPr>
            <a:cxnSpLocks/>
          </p:cNvCxnSpPr>
          <p:nvPr/>
        </p:nvCxnSpPr>
        <p:spPr>
          <a:xfrm>
            <a:off x="5399314" y="1600200"/>
            <a:ext cx="0" cy="48550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3EEA36B-55B8-4C31-9524-0F5E97E5184B}"/>
              </a:ext>
            </a:extLst>
          </p:cNvPr>
          <p:cNvSpPr txBox="1"/>
          <p:nvPr/>
        </p:nvSpPr>
        <p:spPr>
          <a:xfrm>
            <a:off x="7135586" y="1927805"/>
            <a:ext cx="421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nonspam,url</a:t>
            </a:r>
            <a:r>
              <a:rPr lang="en-US" altLang="zh-CN" sz="3600" b="1" dirty="0"/>
              <a:t>=high</a:t>
            </a:r>
            <a:endParaRPr lang="zh-CN" altLang="en-US" sz="36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0AF654-037C-414C-B4C7-7AB07FAC6C7F}"/>
              </a:ext>
            </a:extLst>
          </p:cNvPr>
          <p:cNvSpPr txBox="1"/>
          <p:nvPr/>
        </p:nvSpPr>
        <p:spPr>
          <a:xfrm>
            <a:off x="1469572" y="1927805"/>
            <a:ext cx="337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spam,url</a:t>
            </a:r>
            <a:r>
              <a:rPr lang="en-US" altLang="zh-CN" sz="3600" b="1" dirty="0"/>
              <a:t>=high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8661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  <a:r>
              <a:rPr lang="en-US" altLang="zh-CN" dirty="0"/>
              <a:t>-</a:t>
            </a:r>
            <a:r>
              <a:rPr lang="zh-CN" altLang="en-US" dirty="0"/>
              <a:t>划分训练集测试集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交叉验证</a:t>
            </a:r>
            <a:endParaRPr lang="en-US" altLang="zh-CN" dirty="0"/>
          </a:p>
          <a:p>
            <a:pPr lvl="1"/>
            <a:r>
              <a:rPr lang="zh-CN" altLang="en-US" dirty="0"/>
              <a:t>把数据集等分为</a:t>
            </a:r>
            <a:r>
              <a:rPr lang="en-US" altLang="zh-CN" dirty="0"/>
              <a:t>10</a:t>
            </a:r>
            <a:r>
              <a:rPr lang="zh-CN" altLang="en-US" dirty="0"/>
              <a:t>部分，每部分</a:t>
            </a:r>
            <a:r>
              <a:rPr lang="en-US" altLang="zh-CN" dirty="0"/>
              <a:t>171~172</a:t>
            </a:r>
            <a:r>
              <a:rPr lang="zh-CN" altLang="en-US" dirty="0"/>
              <a:t>项</a:t>
            </a:r>
            <a:r>
              <a:rPr lang="en-US" altLang="zh-CN" dirty="0"/>
              <a:t> .</a:t>
            </a:r>
            <a:r>
              <a:rPr lang="zh-CN" altLang="en-US" dirty="0"/>
              <a:t>依次编号为</a:t>
            </a:r>
            <a:r>
              <a:rPr lang="en-US" altLang="zh-CN" dirty="0"/>
              <a:t>1,2,3</a:t>
            </a:r>
            <a:r>
              <a:rPr lang="zh-CN" altLang="en-US" dirty="0"/>
              <a:t>，</a:t>
            </a:r>
            <a:r>
              <a:rPr lang="en-US" altLang="zh-CN" dirty="0"/>
              <a:t>4,5,6,7,8,9,10</a:t>
            </a:r>
            <a:r>
              <a:rPr lang="zh-CN" altLang="en-US" dirty="0"/>
              <a:t>号子数据集。</a:t>
            </a:r>
            <a:endParaRPr lang="en-US" altLang="zh-CN" dirty="0"/>
          </a:p>
          <a:p>
            <a:pPr lvl="1"/>
            <a:r>
              <a:rPr lang="zh-CN" altLang="en-US" dirty="0"/>
              <a:t>重复十遍循环，</a:t>
            </a:r>
            <a:endParaRPr lang="en-US" altLang="zh-CN" dirty="0"/>
          </a:p>
          <a:p>
            <a:pPr lvl="1"/>
            <a:r>
              <a:rPr lang="zh-CN" altLang="en-US" dirty="0"/>
              <a:t>第一遍循环使用</a:t>
            </a:r>
            <a:r>
              <a:rPr lang="en-US" altLang="zh-CN" dirty="0"/>
              <a:t>1</a:t>
            </a:r>
            <a:r>
              <a:rPr lang="zh-CN" altLang="en-US" dirty="0"/>
              <a:t>号子数据集作为测试集，</a:t>
            </a:r>
            <a:r>
              <a:rPr lang="en-US" altLang="zh-CN" dirty="0"/>
              <a:t>2-10</a:t>
            </a:r>
            <a:r>
              <a:rPr lang="zh-CN" altLang="en-US" dirty="0"/>
              <a:t>号子数据集作为训练集</a:t>
            </a:r>
            <a:endParaRPr lang="en-US" altLang="zh-CN" dirty="0"/>
          </a:p>
          <a:p>
            <a:pPr lvl="1"/>
            <a:r>
              <a:rPr lang="zh-CN" altLang="en-US" dirty="0"/>
              <a:t>第二遍循环使用</a:t>
            </a:r>
            <a:r>
              <a:rPr lang="en-US" altLang="zh-CN" dirty="0"/>
              <a:t>2</a:t>
            </a:r>
            <a:r>
              <a:rPr lang="zh-CN" altLang="en-US" dirty="0"/>
              <a:t>号子数据集作为测试集，</a:t>
            </a:r>
            <a:r>
              <a:rPr lang="en-US" altLang="zh-CN" dirty="0"/>
              <a:t>1, 3-10</a:t>
            </a:r>
            <a:r>
              <a:rPr lang="zh-CN" altLang="en-US" dirty="0"/>
              <a:t>号子数据集作为训练集，依此类推。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465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D9DC1-152F-41E1-8DC9-AEC1FABC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Bayes-</a:t>
            </a:r>
            <a:r>
              <a:rPr lang="zh-CN" altLang="en-US" dirty="0"/>
              <a:t>实现原理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80089E-189B-471D-B5CF-173177962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086" y="1690688"/>
                <a:ext cx="5845628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与属性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相关的概率有四个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h𝑖𝑔h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𝑛𝑜𝑠𝑝𝑎𝑚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80089E-189B-471D-B5CF-173177962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86" y="1690688"/>
                <a:ext cx="5845628" cy="4351338"/>
              </a:xfrm>
              <a:blipFill>
                <a:blip r:embed="rId2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84AB29EC-EAD0-423B-808A-E182C67FD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14" y="2852339"/>
            <a:ext cx="4156257" cy="36299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95FE36-3044-485E-B390-E6FC4FAFED3A}"/>
              </a:ext>
            </a:extLst>
          </p:cNvPr>
          <p:cNvSpPr txBox="1"/>
          <p:nvPr/>
        </p:nvSpPr>
        <p:spPr>
          <a:xfrm>
            <a:off x="6313714" y="1730518"/>
            <a:ext cx="544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用一个结构体数组存放统计值，</a:t>
            </a:r>
            <a:r>
              <a:rPr lang="en-US" altLang="zh-CN" sz="2400" dirty="0" err="1"/>
              <a:t>traning</a:t>
            </a:r>
            <a:r>
              <a:rPr lang="zh-CN" altLang="en-US" sz="2400" dirty="0"/>
              <a:t>的过程就是得出各个属性</a:t>
            </a:r>
            <a:r>
              <a:rPr lang="en-US" altLang="zh-CN" sz="2400" dirty="0"/>
              <a:t>4</a:t>
            </a:r>
            <a:r>
              <a:rPr lang="zh-CN" altLang="en-US" sz="2400" dirty="0"/>
              <a:t>个概率的过程</a:t>
            </a:r>
          </a:p>
        </p:txBody>
      </p:sp>
    </p:spTree>
    <p:extLst>
      <p:ext uri="{BB962C8B-B14F-4D97-AF65-F5344CB8AC3E}">
        <p14:creationId xmlns:p14="http://schemas.microsoft.com/office/powerpoint/2010/main" val="40471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0D997-EAB5-4053-BE2C-FA84E99F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-training</a:t>
            </a:r>
            <a:endParaRPr lang="zh-CN" altLang="en-US" dirty="0"/>
          </a:p>
        </p:txBody>
      </p:sp>
      <p:pic>
        <p:nvPicPr>
          <p:cNvPr id="9" name="内容占位符 8" descr="屏幕剪辑">
            <a:extLst>
              <a:ext uri="{FF2B5EF4-FFF2-40B4-BE49-F238E27FC236}">
                <a16:creationId xmlns:a16="http://schemas.microsoft.com/office/drawing/2014/main" id="{CF4C1FFD-DAB5-4E03-B8F6-A4C205A30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64" y="1898434"/>
            <a:ext cx="8968672" cy="3988005"/>
          </a:xfrm>
        </p:spPr>
      </p:pic>
    </p:spTree>
    <p:extLst>
      <p:ext uri="{BB962C8B-B14F-4D97-AF65-F5344CB8AC3E}">
        <p14:creationId xmlns:p14="http://schemas.microsoft.com/office/powerpoint/2010/main" val="263462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0D997-EAB5-4053-BE2C-FA84E99F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-testing</a:t>
            </a:r>
            <a:endParaRPr lang="zh-CN" altLang="en-US" dirty="0"/>
          </a:p>
        </p:txBody>
      </p:sp>
      <p:pic>
        <p:nvPicPr>
          <p:cNvPr id="6" name="内容占位符 5" descr="屏幕剪辑">
            <a:extLst>
              <a:ext uri="{FF2B5EF4-FFF2-40B4-BE49-F238E27FC236}">
                <a16:creationId xmlns:a16="http://schemas.microsoft.com/office/drawing/2014/main" id="{D852308F-5CAD-4DC6-8930-070E919F0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67" y="1603603"/>
            <a:ext cx="7979666" cy="4688341"/>
          </a:xfrm>
        </p:spPr>
      </p:pic>
    </p:spTree>
    <p:extLst>
      <p:ext uri="{BB962C8B-B14F-4D97-AF65-F5344CB8AC3E}">
        <p14:creationId xmlns:p14="http://schemas.microsoft.com/office/powerpoint/2010/main" val="118565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05B7C-29A1-446D-A5B0-A98800B4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贝叶斯结果</a:t>
            </a:r>
          </a:p>
        </p:txBody>
      </p:sp>
      <p:pic>
        <p:nvPicPr>
          <p:cNvPr id="6" name="内容占位符 5" descr="屏幕剪辑">
            <a:extLst>
              <a:ext uri="{FF2B5EF4-FFF2-40B4-BE49-F238E27FC236}">
                <a16:creationId xmlns:a16="http://schemas.microsoft.com/office/drawing/2014/main" id="{2F586688-1DB0-4618-ADC4-DDEB28971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3865"/>
            <a:ext cx="6868884" cy="2144484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B71DEB-F759-4868-9878-2A0F0BC37059}"/>
              </a:ext>
            </a:extLst>
          </p:cNvPr>
          <p:cNvSpPr txBox="1"/>
          <p:nvPr/>
        </p:nvSpPr>
        <p:spPr>
          <a:xfrm>
            <a:off x="7935686" y="2481945"/>
            <a:ext cx="3842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precision-yes</a:t>
            </a:r>
            <a:r>
              <a:rPr lang="zh-CN" altLang="en-US" sz="2400" dirty="0"/>
              <a:t>：检测为</a:t>
            </a:r>
            <a:r>
              <a:rPr lang="en-US" altLang="zh-CN" sz="2400" dirty="0"/>
              <a:t>spammer</a:t>
            </a:r>
            <a:r>
              <a:rPr lang="zh-CN" altLang="en-US" sz="2400" dirty="0"/>
              <a:t>账号的数据中有多少真的是</a:t>
            </a:r>
            <a:r>
              <a:rPr lang="en-US" altLang="zh-CN" sz="2400" dirty="0"/>
              <a:t>spammer</a:t>
            </a:r>
            <a:r>
              <a:rPr lang="zh-CN" altLang="en-US" sz="2400" dirty="0"/>
              <a:t>账号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recall-yes</a:t>
            </a:r>
            <a:r>
              <a:rPr lang="zh-CN" altLang="en-US" sz="2400" dirty="0"/>
              <a:t>：</a:t>
            </a:r>
            <a:r>
              <a:rPr lang="en-US" altLang="zh-CN" sz="2400" dirty="0"/>
              <a:t>spammer</a:t>
            </a:r>
            <a:r>
              <a:rPr lang="zh-CN" altLang="en-US" sz="2400" dirty="0"/>
              <a:t>账号被检测出来的概率</a:t>
            </a:r>
          </a:p>
        </p:txBody>
      </p:sp>
    </p:spTree>
    <p:extLst>
      <p:ext uri="{BB962C8B-B14F-4D97-AF65-F5344CB8AC3E}">
        <p14:creationId xmlns:p14="http://schemas.microsoft.com/office/powerpoint/2010/main" val="43779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96837-7D33-44F0-9948-A29EE89B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高斯分布的贝叶斯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016477F-4DC5-4C00-9366-9ECA7A1ED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343501"/>
              </p:ext>
            </p:extLst>
          </p:nvPr>
        </p:nvGraphicFramePr>
        <p:xfrm>
          <a:off x="3139620" y="3272102"/>
          <a:ext cx="4898572" cy="1349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3" imgW="1637589" imgH="482391" progId="Equation.3">
                  <p:embed/>
                </p:oleObj>
              </mc:Choice>
              <mc:Fallback>
                <p:oleObj name="公式" r:id="rId3" imgW="1637589" imgH="482391" progId="Equation.3">
                  <p:embed/>
                  <p:pic>
                    <p:nvPicPr>
                      <p:cNvPr id="257028" name="对象 3">
                        <a:extLst>
                          <a:ext uri="{FF2B5EF4-FFF2-40B4-BE49-F238E27FC236}">
                            <a16:creationId xmlns:a16="http://schemas.microsoft.com/office/drawing/2014/main" id="{F2F0E1ED-2264-41F9-B011-03E23500AE9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620" y="3272102"/>
                        <a:ext cx="4898572" cy="1349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28F51FA-1AD3-4DFA-8C82-F33D338F2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883139"/>
              </p:ext>
            </p:extLst>
          </p:nvPr>
        </p:nvGraphicFramePr>
        <p:xfrm>
          <a:off x="3596595" y="5269140"/>
          <a:ext cx="3527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1625600" imgH="241300" progId="Equation.3">
                  <p:embed/>
                </p:oleObj>
              </mc:Choice>
              <mc:Fallback>
                <p:oleObj name="Equation" r:id="rId5" imgW="1625600" imgH="241300" progId="Equation.3">
                  <p:embed/>
                  <p:pic>
                    <p:nvPicPr>
                      <p:cNvPr id="257029" name="对象 4">
                        <a:extLst>
                          <a:ext uri="{FF2B5EF4-FFF2-40B4-BE49-F238E27FC236}">
                            <a16:creationId xmlns:a16="http://schemas.microsoft.com/office/drawing/2014/main" id="{5ACAF12A-080D-48DC-853B-C1A6059A4D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595" y="5269140"/>
                        <a:ext cx="3527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7E0AA6F-E570-4140-863C-FFAC19570634}"/>
              </a:ext>
            </a:extLst>
          </p:cNvPr>
          <p:cNvSpPr txBox="1"/>
          <p:nvPr/>
        </p:nvSpPr>
        <p:spPr>
          <a:xfrm>
            <a:off x="1208314" y="1905000"/>
            <a:ext cx="1014548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若</a:t>
            </a:r>
            <a:r>
              <a:rPr lang="en-US" altLang="zh-CN" sz="28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CN" sz="2800" baseline="-25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altLang="zh-CN" sz="28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是连续值</a:t>
            </a:r>
            <a:r>
              <a:rPr lang="en-US" altLang="zh-CN" sz="28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,  </a:t>
            </a:r>
            <a:r>
              <a:rPr lang="en-US" altLang="zh-CN" sz="2800" dirty="0">
                <a:latin typeface="Calibri" pitchFamily="34" charset="0"/>
                <a:cs typeface="Calibri" pitchFamily="34" charset="0"/>
              </a:rPr>
              <a:t>P(</a:t>
            </a:r>
            <a:r>
              <a:rPr lang="en-US" altLang="zh-CN" sz="28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altLang="zh-CN" sz="2800" baseline="-25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altLang="zh-CN" sz="2800" dirty="0" err="1">
                <a:latin typeface="Calibri" pitchFamily="34" charset="0"/>
                <a:cs typeface="Calibri" pitchFamily="34" charset="0"/>
              </a:rPr>
              <a:t>|C</a:t>
            </a:r>
            <a:r>
              <a:rPr lang="en-US" altLang="zh-CN" sz="2800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CN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zh-CN" altLang="en-US" sz="2800" dirty="0">
                <a:latin typeface="Calibri" pitchFamily="34" charset="0"/>
                <a:cs typeface="Calibri" pitchFamily="34" charset="0"/>
              </a:rPr>
              <a:t>通常基于均值</a:t>
            </a:r>
            <a:r>
              <a:rPr lang="el-GR" altLang="zh-CN" sz="2800" dirty="0">
                <a:latin typeface="Calibri" pitchFamily="34" charset="0"/>
                <a:cs typeface="Calibri" pitchFamily="34" charset="0"/>
              </a:rPr>
              <a:t>μ</a:t>
            </a:r>
            <a:r>
              <a:rPr lang="en-US" altLang="zh-CN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800" dirty="0">
                <a:latin typeface="Calibri" pitchFamily="34" charset="0"/>
                <a:cs typeface="Calibri" pitchFamily="34" charset="0"/>
              </a:rPr>
              <a:t>标准差</a:t>
            </a:r>
            <a:r>
              <a:rPr lang="el-GR" altLang="zh-CN" sz="2800" dirty="0">
                <a:latin typeface="Calibri" pitchFamily="34" charset="0"/>
                <a:cs typeface="Calibri" pitchFamily="34" charset="0"/>
              </a:rPr>
              <a:t>σ</a:t>
            </a:r>
            <a:r>
              <a:rPr lang="zh-CN" altLang="en-US" sz="2800" dirty="0">
                <a:latin typeface="Calibri" pitchFamily="34" charset="0"/>
                <a:cs typeface="Calibri" pitchFamily="34" charset="0"/>
              </a:rPr>
              <a:t> 的高斯分布计算</a:t>
            </a:r>
            <a:endParaRPr lang="en-US" altLang="zh-CN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4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60165-7E87-4626-9132-068D156D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高斯分布的贝叶斯结果</a:t>
            </a:r>
          </a:p>
        </p:txBody>
      </p:sp>
      <p:pic>
        <p:nvPicPr>
          <p:cNvPr id="5" name="内容占位符 4" descr="屏幕剪辑">
            <a:extLst>
              <a:ext uri="{FF2B5EF4-FFF2-40B4-BE49-F238E27FC236}">
                <a16:creationId xmlns:a16="http://schemas.microsoft.com/office/drawing/2014/main" id="{58C69B73-1E26-4DE1-8C38-3580DAC42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" t="-484" r="18877" b="484"/>
          <a:stretch/>
        </p:blipFill>
        <p:spPr>
          <a:xfrm>
            <a:off x="2556530" y="2340429"/>
            <a:ext cx="7078940" cy="2590800"/>
          </a:xfrm>
        </p:spPr>
      </p:pic>
    </p:spTree>
    <p:extLst>
      <p:ext uri="{BB962C8B-B14F-4D97-AF65-F5344CB8AC3E}">
        <p14:creationId xmlns:p14="http://schemas.microsoft.com/office/powerpoint/2010/main" val="3839306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F4C33-E5BF-4AF4-8437-9D733EA7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基于多项式分布的贝叶斯</a:t>
            </a:r>
          </a:p>
        </p:txBody>
      </p:sp>
      <p:pic>
        <p:nvPicPr>
          <p:cNvPr id="7" name="内容占位符 6" descr="屏幕剪辑">
            <a:extLst>
              <a:ext uri="{FF2B5EF4-FFF2-40B4-BE49-F238E27FC236}">
                <a16:creationId xmlns:a16="http://schemas.microsoft.com/office/drawing/2014/main" id="{F46F86F1-9832-4084-ACF0-960ED6DA6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0" y="1502229"/>
            <a:ext cx="11049974" cy="4713514"/>
          </a:xfrm>
        </p:spPr>
      </p:pic>
    </p:spTree>
    <p:extLst>
      <p:ext uri="{BB962C8B-B14F-4D97-AF65-F5344CB8AC3E}">
        <p14:creationId xmlns:p14="http://schemas.microsoft.com/office/powerpoint/2010/main" val="131527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7C08B-FBA7-4AAF-B546-67259368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基于多项式分布的贝叶斯</a:t>
            </a:r>
            <a:r>
              <a:rPr lang="en-US" altLang="zh-CN" dirty="0"/>
              <a:t>-</a:t>
            </a:r>
            <a:r>
              <a:rPr lang="zh-CN" altLang="en-US" dirty="0"/>
              <a:t>结果</a:t>
            </a:r>
          </a:p>
        </p:txBody>
      </p:sp>
      <p:pic>
        <p:nvPicPr>
          <p:cNvPr id="7" name="内容占位符 6" descr="屏幕剪辑">
            <a:extLst>
              <a:ext uri="{FF2B5EF4-FFF2-40B4-BE49-F238E27FC236}">
                <a16:creationId xmlns:a16="http://schemas.microsoft.com/office/drawing/2014/main" id="{1B0594E8-D954-473F-BC3D-C90A52E4B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49" y="2427515"/>
            <a:ext cx="7844302" cy="2699656"/>
          </a:xfrm>
        </p:spPr>
      </p:pic>
    </p:spTree>
    <p:extLst>
      <p:ext uri="{BB962C8B-B14F-4D97-AF65-F5344CB8AC3E}">
        <p14:creationId xmlns:p14="http://schemas.microsoft.com/office/powerpoint/2010/main" val="261997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6</a:t>
            </a:r>
            <a:r>
              <a:rPr lang="zh-CN" altLang="en-US" dirty="0"/>
              <a:t>种算法构建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spammer</a:t>
            </a:r>
            <a:r>
              <a:rPr lang="zh-CN" altLang="en-US" dirty="0"/>
              <a:t>账号分类器</a:t>
            </a:r>
            <a:endParaRPr lang="en-US" altLang="zh-CN" dirty="0"/>
          </a:p>
          <a:p>
            <a:pPr lvl="1"/>
            <a:r>
              <a:rPr lang="zh-CN" altLang="en-US" dirty="0"/>
              <a:t>分类属性贝叶斯</a:t>
            </a:r>
            <a:endParaRPr lang="en-US" altLang="zh-CN" dirty="0"/>
          </a:p>
          <a:p>
            <a:pPr lvl="1"/>
            <a:r>
              <a:rPr lang="zh-CN" altLang="en-US" dirty="0"/>
              <a:t>基于高斯分布的贝叶斯</a:t>
            </a:r>
            <a:endParaRPr lang="en-US" altLang="zh-CN" dirty="0"/>
          </a:p>
          <a:p>
            <a:pPr lvl="1"/>
            <a:r>
              <a:rPr lang="zh-CN" altLang="en-US" dirty="0"/>
              <a:t>基于多项式分布的贝叶斯</a:t>
            </a:r>
            <a:endParaRPr lang="en-US" altLang="zh-CN" dirty="0"/>
          </a:p>
          <a:p>
            <a:pPr lvl="1"/>
            <a:r>
              <a:rPr lang="en-US" altLang="zh-CN" dirty="0"/>
              <a:t>KNN</a:t>
            </a:r>
          </a:p>
          <a:p>
            <a:pPr lvl="1"/>
            <a:r>
              <a:rPr lang="en-US" altLang="zh-CN" dirty="0"/>
              <a:t>ID3</a:t>
            </a:r>
            <a:r>
              <a:rPr lang="zh-CN" altLang="en-US" dirty="0"/>
              <a:t>决策树</a:t>
            </a:r>
            <a:endParaRPr lang="en-US" altLang="zh-CN" dirty="0"/>
          </a:p>
          <a:p>
            <a:pPr lvl="1"/>
            <a:r>
              <a:rPr lang="en-US" altLang="zh-CN" dirty="0"/>
              <a:t>CART</a:t>
            </a:r>
            <a:r>
              <a:rPr lang="zh-CN" altLang="en-US" dirty="0"/>
              <a:t>决策树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6</a:t>
            </a:r>
            <a:r>
              <a:rPr lang="zh-CN" altLang="en-US" dirty="0"/>
              <a:t>种算法进行横向对比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283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25</a:t>
            </a:r>
            <a:r>
              <a:rPr lang="zh-CN" altLang="en-US" dirty="0"/>
              <a:t>维空间，对于每行账户，统计计算离它最近的</a:t>
            </a:r>
            <a:r>
              <a:rPr lang="en-US" altLang="zh-CN" dirty="0"/>
              <a:t>k</a:t>
            </a:r>
            <a:r>
              <a:rPr lang="zh-CN" altLang="en-US" dirty="0"/>
              <a:t>个账号中</a:t>
            </a:r>
            <a:r>
              <a:rPr lang="en-US" altLang="zh-CN" dirty="0"/>
              <a:t>spammer</a:t>
            </a:r>
            <a:r>
              <a:rPr lang="zh-CN" altLang="en-US" dirty="0"/>
              <a:t>账号与非</a:t>
            </a:r>
            <a:r>
              <a:rPr lang="en-US" altLang="zh-CN" dirty="0"/>
              <a:t>spammer</a:t>
            </a:r>
            <a:r>
              <a:rPr lang="zh-CN" altLang="en-US" dirty="0"/>
              <a:t>账号的计数值，将其归类为计数值较大的类别</a:t>
            </a:r>
            <a:endParaRPr lang="en-US" altLang="zh-CN" dirty="0"/>
          </a:p>
          <a:p>
            <a:r>
              <a:rPr lang="zh-CN" altLang="en-US" dirty="0"/>
              <a:t>时间复杂度最大，因为对于每行数据，都要遍历全部的行</a:t>
            </a:r>
          </a:p>
        </p:txBody>
      </p:sp>
    </p:spTree>
    <p:extLst>
      <p:ext uri="{BB962C8B-B14F-4D97-AF65-F5344CB8AC3E}">
        <p14:creationId xmlns:p14="http://schemas.microsoft.com/office/powerpoint/2010/main" val="377363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F00E4-7EA1-4657-AC04-A7C18703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实现</a:t>
            </a:r>
          </a:p>
        </p:txBody>
      </p:sp>
      <p:pic>
        <p:nvPicPr>
          <p:cNvPr id="5" name="内容占位符 4" descr="屏幕剪辑">
            <a:extLst>
              <a:ext uri="{FF2B5EF4-FFF2-40B4-BE49-F238E27FC236}">
                <a16:creationId xmlns:a16="http://schemas.microsoft.com/office/drawing/2014/main" id="{1FC26234-09C9-491F-A9E4-D82C917C0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15" y="1690688"/>
            <a:ext cx="8479970" cy="4351338"/>
          </a:xfrm>
        </p:spPr>
      </p:pic>
    </p:spTree>
    <p:extLst>
      <p:ext uri="{BB962C8B-B14F-4D97-AF65-F5344CB8AC3E}">
        <p14:creationId xmlns:p14="http://schemas.microsoft.com/office/powerpoint/2010/main" val="2877719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F5BA6-37A5-4840-98AC-3FE5A0F9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DD3646-F442-4654-A483-EF6F4A0B1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1"/>
          <a:stretch/>
        </p:blipFill>
        <p:spPr>
          <a:xfrm>
            <a:off x="1817914" y="2503714"/>
            <a:ext cx="8001000" cy="2743200"/>
          </a:xfrm>
        </p:spPr>
      </p:pic>
    </p:spTree>
    <p:extLst>
      <p:ext uri="{BB962C8B-B14F-4D97-AF65-F5344CB8AC3E}">
        <p14:creationId xmlns:p14="http://schemas.microsoft.com/office/powerpoint/2010/main" val="54890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9315" y="482600"/>
            <a:ext cx="9144000" cy="92964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ym typeface="+mn-ea"/>
              </a:rPr>
              <a:t>决策树</a:t>
            </a:r>
            <a:r>
              <a:rPr lang="en-US" altLang="zh-CN" dirty="0">
                <a:sym typeface="+mn-ea"/>
              </a:rPr>
              <a:t>ID3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6430" y="1548765"/>
            <a:ext cx="10021570" cy="449707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ID3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算法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(Iterative </a:t>
            </a:r>
            <a:r>
              <a:rPr lang="en-US" altLang="zh-CN" dirty="0" err="1">
                <a:solidFill>
                  <a:srgbClr val="C00000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Dichotomiser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 3 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迭代二叉树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代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)</a:t>
            </a:r>
            <a:r>
              <a:rPr lang="zh-CN" altLang="en-US" dirty="0"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是一个由</a:t>
            </a:r>
            <a:r>
              <a:rPr lang="en-US" altLang="zh-CN" dirty="0"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Ross </a:t>
            </a:r>
            <a:r>
              <a:rPr lang="zh-CN" altLang="en-US" dirty="0"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Quinlan发明的决策树算法。</a:t>
            </a:r>
            <a:endParaRPr lang="zh-CN" altLang="en-US" kern="1200" dirty="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algn="l" eaLnBrk="1" hangingPunct="1">
              <a:lnSpc>
                <a:spcPct val="12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ID3</a:t>
            </a:r>
            <a:r>
              <a:rPr lang="zh-CN" altLang="en-US" dirty="0"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在各级节点上选择属性，用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信息增益</a:t>
            </a:r>
            <a:r>
              <a:rPr lang="zh-CN" altLang="en-US" dirty="0"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作为属性选择标准</a:t>
            </a:r>
            <a:endParaRPr lang="zh-CN" altLang="en-US" kern="1200" dirty="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lvl="0" algn="l" eaLnBrk="1" hangingPunct="1">
              <a:lnSpc>
                <a:spcPct val="12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建立在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奥卡姆剃刀</a:t>
            </a:r>
            <a:r>
              <a:rPr lang="zh-CN" altLang="en-US" dirty="0"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的基础上：越是小型的决策树越优于大的决策树</a:t>
            </a:r>
            <a:endParaRPr lang="en-US" altLang="zh-CN" kern="1200" dirty="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algn="l" eaLnBrk="1" hangingPunct="1">
              <a:lnSpc>
                <a:spcPct val="12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C00000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奥卡姆剃刀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(Occam's Razor)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常用于两种假说的取舍上：如果对于同一现象有两种不同的假说，应采取比较简单的那一种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67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决策树</a:t>
            </a:r>
            <a:r>
              <a:rPr lang="en-US" altLang="zh-CN" dirty="0">
                <a:sym typeface="+mn-ea"/>
              </a:rPr>
              <a:t>ID3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>
                <a:sym typeface="+mn-ea"/>
              </a:rPr>
              <a:t>信息增益倾向于特征取值的数目较多的特征，这样不太合理。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ID3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算法对噪声较为敏感。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ID3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算法由于其理论的清晰，方法简单，学习能力强，适于处理大规模的学习问题，得到极大的关注。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35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2B2B1-6721-43F3-B25C-6D3033FA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ID3</a:t>
            </a:r>
            <a:r>
              <a:rPr lang="zh-CN" altLang="en-US" dirty="0"/>
              <a:t>实现</a:t>
            </a:r>
          </a:p>
        </p:txBody>
      </p:sp>
      <p:pic>
        <p:nvPicPr>
          <p:cNvPr id="9" name="内容占位符 8" descr="屏幕剪辑">
            <a:extLst>
              <a:ext uri="{FF2B5EF4-FFF2-40B4-BE49-F238E27FC236}">
                <a16:creationId xmlns:a16="http://schemas.microsoft.com/office/drawing/2014/main" id="{277C82FF-6CDA-4B59-9B60-E2530707C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8" y="1690688"/>
            <a:ext cx="8654143" cy="4351338"/>
          </a:xfrm>
        </p:spPr>
      </p:pic>
    </p:spTree>
    <p:extLst>
      <p:ext uri="{BB962C8B-B14F-4D97-AF65-F5344CB8AC3E}">
        <p14:creationId xmlns:p14="http://schemas.microsoft.com/office/powerpoint/2010/main" val="3864544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F8EB6-91FB-4A59-A79A-779EF91E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ID3</a:t>
            </a:r>
            <a:r>
              <a:rPr lang="zh-CN" altLang="en-US" dirty="0"/>
              <a:t>结果</a:t>
            </a:r>
          </a:p>
        </p:txBody>
      </p:sp>
      <p:pic>
        <p:nvPicPr>
          <p:cNvPr id="5" name="内容占位符 4" descr="屏幕剪辑">
            <a:extLst>
              <a:ext uri="{FF2B5EF4-FFF2-40B4-BE49-F238E27FC236}">
                <a16:creationId xmlns:a16="http://schemas.microsoft.com/office/drawing/2014/main" id="{D1C577E7-0C5F-42B1-A3E0-A994FCCAB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4"/>
          <a:stretch/>
        </p:blipFill>
        <p:spPr>
          <a:xfrm>
            <a:off x="2125793" y="2510375"/>
            <a:ext cx="7823749" cy="2616796"/>
          </a:xfrm>
        </p:spPr>
      </p:pic>
    </p:spTree>
    <p:extLst>
      <p:ext uri="{BB962C8B-B14F-4D97-AF65-F5344CB8AC3E}">
        <p14:creationId xmlns:p14="http://schemas.microsoft.com/office/powerpoint/2010/main" val="4129018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647EE-289A-4FFB-83D4-B3BC418E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ID3</a:t>
            </a:r>
            <a:r>
              <a:rPr lang="zh-CN" altLang="en-US" dirty="0"/>
              <a:t>结果</a:t>
            </a:r>
            <a:r>
              <a:rPr lang="en-US" altLang="zh-CN" dirty="0"/>
              <a:t>-</a:t>
            </a:r>
            <a:r>
              <a:rPr lang="zh-CN" altLang="en-US" dirty="0"/>
              <a:t>决策树外形</a:t>
            </a:r>
          </a:p>
        </p:txBody>
      </p:sp>
      <p:pic>
        <p:nvPicPr>
          <p:cNvPr id="13" name="内容占位符 12" descr="屏幕剪辑">
            <a:extLst>
              <a:ext uri="{FF2B5EF4-FFF2-40B4-BE49-F238E27FC236}">
                <a16:creationId xmlns:a16="http://schemas.microsoft.com/office/drawing/2014/main" id="{B6EEEAF8-9996-4402-8F1A-71C6BFA41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3" y="1847395"/>
            <a:ext cx="10489275" cy="4351338"/>
          </a:xfrm>
        </p:spPr>
      </p:pic>
    </p:spTree>
    <p:extLst>
      <p:ext uri="{BB962C8B-B14F-4D97-AF65-F5344CB8AC3E}">
        <p14:creationId xmlns:p14="http://schemas.microsoft.com/office/powerpoint/2010/main" val="2453111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647EE-289A-4FFB-83D4-B3BC418E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ID3</a:t>
            </a:r>
            <a:r>
              <a:rPr lang="zh-CN" altLang="en-US" dirty="0"/>
              <a:t>结果</a:t>
            </a:r>
            <a:r>
              <a:rPr lang="en-US" altLang="zh-CN" dirty="0"/>
              <a:t>-</a:t>
            </a:r>
            <a:r>
              <a:rPr lang="zh-CN" altLang="en-US" dirty="0"/>
              <a:t>决策树外形（局部）</a:t>
            </a:r>
          </a:p>
        </p:txBody>
      </p:sp>
      <p:pic>
        <p:nvPicPr>
          <p:cNvPr id="15" name="图片 14" descr="屏幕剪辑">
            <a:extLst>
              <a:ext uri="{FF2B5EF4-FFF2-40B4-BE49-F238E27FC236}">
                <a16:creationId xmlns:a16="http://schemas.microsoft.com/office/drawing/2014/main" id="{0C1B51BE-C186-4AE9-9B40-2ED7553F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84270"/>
            <a:ext cx="10428513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12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决策树</a:t>
            </a:r>
            <a:r>
              <a:rPr lang="en-US" altLang="zh-CN" dirty="0">
                <a:sym typeface="+mn-ea"/>
              </a:rPr>
              <a:t>CART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CART(Classification and Regression Trees)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算法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是由</a:t>
            </a:r>
            <a:r>
              <a:rPr lang="en-US" altLang="zh-CN" dirty="0" err="1">
                <a:latin typeface="Calibri" panose="020F0502020204030204" charset="0"/>
                <a:cs typeface="Calibri" panose="020F0502020204030204" charset="0"/>
                <a:sym typeface="+mn-ea"/>
              </a:rPr>
              <a:t>L.Breiman，J.Friedman，R.Olshen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和</a:t>
            </a:r>
            <a:r>
              <a:rPr lang="en-US" altLang="zh-CN" dirty="0" err="1">
                <a:latin typeface="Calibri" panose="020F0502020204030204" charset="0"/>
                <a:cs typeface="Calibri" panose="020F0502020204030204" charset="0"/>
                <a:sym typeface="+mn-ea"/>
              </a:rPr>
              <a:t>C.Stone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在著作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Classification and regression trees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中提出的一种二叉决策树算法。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CART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算法与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Quinlan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提出的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ID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3算法和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C4.5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不同的是，使用的属性度量标准是</a:t>
            </a:r>
            <a:r>
              <a:rPr lang="en-US" altLang="zh-CN" dirty="0" err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Gini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指标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EFF1E-C391-49C3-B80B-EB1E4C4A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FB748-32E7-4822-B732-427D6B74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不借助</a:t>
            </a:r>
            <a:r>
              <a:rPr lang="en-US" altLang="zh-CN" dirty="0"/>
              <a:t>IDE, </a:t>
            </a:r>
            <a:r>
              <a:rPr lang="zh-CN" altLang="en-US" dirty="0"/>
              <a:t>纯</a:t>
            </a:r>
            <a:r>
              <a:rPr lang="en-US" altLang="zh-CN" dirty="0"/>
              <a:t>Python</a:t>
            </a:r>
            <a:r>
              <a:rPr lang="zh-CN" altLang="en-US" dirty="0"/>
              <a:t>开发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BD6F324D-82F2-48F4-A389-E76B5E569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6" y="2551942"/>
            <a:ext cx="8686800" cy="37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76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决策树</a:t>
            </a:r>
            <a:r>
              <a:rPr lang="en-US" altLang="zh-CN" dirty="0">
                <a:sym typeface="+mn-ea"/>
              </a:rPr>
              <a:t>CART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由于二叉树不易产生数据碎片，精确度往往也会高于多叉树，所以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CART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算法采用了二元划分，在分支节点上进行</a:t>
            </a:r>
            <a:r>
              <a:rPr lang="en-US" altLang="zh-CN" dirty="0" err="1">
                <a:latin typeface="Calibri" panose="020F0502020204030204" charset="0"/>
                <a:cs typeface="Calibri" panose="020F0502020204030204" charset="0"/>
                <a:sym typeface="+mn-ea"/>
              </a:rPr>
              <a:t>Gini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值的测试，如果满足一定纯度则划分到左子树，否则划分到右子树，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最终生成一棵二叉决策树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。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在只有二元分裂的时候，对于训练数据集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中的属性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将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分成的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lang="en-US" altLang="zh-CN" baseline="-2500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1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lang="en-US" altLang="zh-CN" baseline="-2500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，则给定划分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的</a:t>
            </a:r>
            <a:r>
              <a:rPr lang="en-US" altLang="zh-CN" dirty="0" err="1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Gini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指标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如下公式：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81160" y="5294739"/>
          <a:ext cx="4648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501900" imgH="469900" progId="Equation.3">
                  <p:embed/>
                </p:oleObj>
              </mc:Choice>
              <mc:Fallback>
                <p:oleObj name="Equation" r:id="rId3" imgW="2501900" imgH="46990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60" y="5294739"/>
                        <a:ext cx="46482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744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决策树</a:t>
            </a:r>
            <a:r>
              <a:rPr lang="en-US" altLang="zh-CN" dirty="0">
                <a:sym typeface="+mn-ea"/>
              </a:rPr>
              <a:t>CART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对于离散值属性，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在算法中递归的选择该属性产生最小</a:t>
            </a:r>
            <a:r>
              <a:rPr lang="en-US" altLang="zh-CN" dirty="0" err="1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Gini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指标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的子集作为它的分裂子集。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对于连续值属性，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必须考虑所有可能的分裂点。其策略类似于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ID3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中介绍的信息增益处理方法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69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34C7A-E56E-40C2-A253-B620AE63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CART</a:t>
            </a:r>
            <a:r>
              <a:rPr lang="zh-CN" altLang="en-US" dirty="0"/>
              <a:t>实现</a:t>
            </a:r>
          </a:p>
        </p:txBody>
      </p:sp>
      <p:pic>
        <p:nvPicPr>
          <p:cNvPr id="5" name="内容占位符 4" descr="屏幕剪辑">
            <a:extLst>
              <a:ext uri="{FF2B5EF4-FFF2-40B4-BE49-F238E27FC236}">
                <a16:creationId xmlns:a16="http://schemas.microsoft.com/office/drawing/2014/main" id="{0926A6F3-1B5E-4D2A-BB41-D995F69DA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" y="1690688"/>
            <a:ext cx="8284027" cy="4587648"/>
          </a:xfrm>
        </p:spPr>
      </p:pic>
    </p:spTree>
    <p:extLst>
      <p:ext uri="{BB962C8B-B14F-4D97-AF65-F5344CB8AC3E}">
        <p14:creationId xmlns:p14="http://schemas.microsoft.com/office/powerpoint/2010/main" val="2269583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2E690-497D-4253-9053-EBA79D54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CART</a:t>
            </a:r>
            <a:r>
              <a:rPr lang="zh-CN" altLang="en-US" dirty="0"/>
              <a:t>结果</a:t>
            </a:r>
          </a:p>
        </p:txBody>
      </p:sp>
      <p:pic>
        <p:nvPicPr>
          <p:cNvPr id="5" name="内容占位符 4" descr="屏幕剪辑">
            <a:extLst>
              <a:ext uri="{FF2B5EF4-FFF2-40B4-BE49-F238E27FC236}">
                <a16:creationId xmlns:a16="http://schemas.microsoft.com/office/drawing/2014/main" id="{F2E788C4-12C1-4997-9A4B-883B6C816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84" y="2463574"/>
            <a:ext cx="6164701" cy="1915349"/>
          </a:xfrm>
        </p:spPr>
      </p:pic>
    </p:spTree>
    <p:extLst>
      <p:ext uri="{BB962C8B-B14F-4D97-AF65-F5344CB8AC3E}">
        <p14:creationId xmlns:p14="http://schemas.microsoft.com/office/powerpoint/2010/main" val="4050444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2E690-497D-4253-9053-EBA79D54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CART</a:t>
            </a:r>
            <a:r>
              <a:rPr lang="zh-CN" altLang="en-US" dirty="0"/>
              <a:t>结果</a:t>
            </a:r>
            <a:r>
              <a:rPr lang="en-US" altLang="zh-CN" dirty="0"/>
              <a:t>-</a:t>
            </a:r>
            <a:r>
              <a:rPr lang="zh-CN" altLang="en-US" dirty="0"/>
              <a:t>决策树外形</a:t>
            </a:r>
          </a:p>
        </p:txBody>
      </p:sp>
      <p:pic>
        <p:nvPicPr>
          <p:cNvPr id="7" name="内容占位符 6" descr="屏幕剪辑">
            <a:extLst>
              <a:ext uri="{FF2B5EF4-FFF2-40B4-BE49-F238E27FC236}">
                <a16:creationId xmlns:a16="http://schemas.microsoft.com/office/drawing/2014/main" id="{10DD1AE4-4C10-4507-AD0B-C9F66A7EA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2" y="1690688"/>
            <a:ext cx="10689772" cy="5167312"/>
          </a:xfrm>
        </p:spPr>
      </p:pic>
    </p:spTree>
    <p:extLst>
      <p:ext uri="{BB962C8B-B14F-4D97-AF65-F5344CB8AC3E}">
        <p14:creationId xmlns:p14="http://schemas.microsoft.com/office/powerpoint/2010/main" val="2454720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2E690-497D-4253-9053-EBA79D54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CART</a:t>
            </a:r>
            <a:r>
              <a:rPr lang="zh-CN" altLang="en-US" dirty="0"/>
              <a:t>结果</a:t>
            </a:r>
            <a:r>
              <a:rPr lang="en-US" altLang="zh-CN" dirty="0"/>
              <a:t>-</a:t>
            </a:r>
            <a:r>
              <a:rPr lang="zh-CN" altLang="en-US" dirty="0"/>
              <a:t>决策树外形（局部）</a:t>
            </a:r>
          </a:p>
        </p:txBody>
      </p:sp>
      <p:pic>
        <p:nvPicPr>
          <p:cNvPr id="9" name="图片 8" descr="屏幕剪辑">
            <a:extLst>
              <a:ext uri="{FF2B5EF4-FFF2-40B4-BE49-F238E27FC236}">
                <a16:creationId xmlns:a16="http://schemas.microsoft.com/office/drawing/2014/main" id="{6E8E5F27-E626-43DC-BBB7-EE4B98B7F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08355"/>
            <a:ext cx="9720943" cy="41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39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pPr algn="ctr"/>
            <a:r>
              <a:rPr lang="zh-CN" altLang="en-US" sz="4000" dirty="0">
                <a:sym typeface="+mn-ea"/>
              </a:rPr>
              <a:t> </a:t>
            </a:r>
            <a:r>
              <a:rPr lang="en-US" altLang="zh-CN" sz="4000" dirty="0">
                <a:sym typeface="+mn-ea"/>
              </a:rPr>
              <a:t>6</a:t>
            </a:r>
            <a:r>
              <a:rPr lang="zh-CN" altLang="en-US" sz="4000" dirty="0">
                <a:sym typeface="+mn-ea"/>
              </a:rPr>
              <a:t>种分类器对比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548744"/>
              </p:ext>
            </p:extLst>
          </p:nvPr>
        </p:nvGraphicFramePr>
        <p:xfrm>
          <a:off x="305435" y="925195"/>
          <a:ext cx="11322685" cy="544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449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449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分类属性贝叶斯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0.55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0.87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0.71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0.81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0.66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0.73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0.66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0.77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sym typeface="+mn-ea"/>
                        </a:rPr>
                        <a:t>高斯分布的贝叶斯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多项式分布贝叶斯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KNN</a:t>
                      </a:r>
                      <a:r>
                        <a:rPr lang="zh-CN" altLang="en-US" sz="2400" dirty="0">
                          <a:sym typeface="+mn-ea"/>
                        </a:rPr>
                        <a:t>算法</a:t>
                      </a:r>
                    </a:p>
                    <a:p>
                      <a:pPr>
                        <a:buNone/>
                      </a:pP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6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sym typeface="+mn-ea"/>
                        </a:rPr>
                        <a:t>决策树</a:t>
                      </a:r>
                      <a:r>
                        <a:rPr lang="en-US" altLang="zh-CN" sz="2400" dirty="0">
                          <a:sym typeface="+mn-ea"/>
                        </a:rPr>
                        <a:t>ID3</a:t>
                      </a:r>
                    </a:p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4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决策树</a:t>
                      </a:r>
                      <a:r>
                        <a:rPr lang="en-US" altLang="zh-CN" sz="240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1802070907"/>
              </p:ext>
            </p:extLst>
          </p:nvPr>
        </p:nvGraphicFramePr>
        <p:xfrm>
          <a:off x="10347960" y="925195"/>
          <a:ext cx="1280160" cy="544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TIME/s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6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3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9.6</a:t>
                      </a:r>
                    </a:p>
                    <a:p>
                      <a:pPr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5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12.1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798.2</a:t>
                      </a:r>
                    </a:p>
                    <a:p>
                      <a:pPr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31.2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492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888B0-43EE-4E19-B2E9-B2E4936A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种分类器对比</a:t>
            </a:r>
            <a:r>
              <a:rPr lang="en-US" altLang="zh-CN" dirty="0"/>
              <a:t>-  </a:t>
            </a:r>
            <a:r>
              <a:rPr lang="zh-CN" altLang="en-US" dirty="0"/>
              <a:t>精度，召回率，</a:t>
            </a:r>
            <a:r>
              <a:rPr lang="en-US" altLang="zh-CN" dirty="0"/>
              <a:t>f1-score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C76DA17-D660-42C6-B3AC-6309DCDC24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4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AA5A-7F76-4C88-A8B8-7524B824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种分类器对比</a:t>
            </a:r>
            <a:r>
              <a:rPr lang="en-US" altLang="zh-CN" dirty="0"/>
              <a:t>-  </a:t>
            </a:r>
            <a:r>
              <a:rPr lang="zh-CN" altLang="en-US" dirty="0"/>
              <a:t>精度，召回率，</a:t>
            </a:r>
            <a:r>
              <a:rPr lang="en-US" altLang="zh-CN" dirty="0"/>
              <a:t>f1-score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66214E8-CA88-4373-A485-522CC3E933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9931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Spam Detection on Twitter Using Traditional Classifiers </a:t>
            </a:r>
            <a:r>
              <a:rPr lang="en-US" altLang="zh-CN" sz="2000" dirty="0">
                <a:hlinkClick r:id="rId2"/>
              </a:rPr>
              <a:t>http://wbox0.cse.lehigh.edu/~chuah/publications/atc11_spam_camera.pdf</a:t>
            </a:r>
            <a:endParaRPr lang="en-US" altLang="zh-CN" sz="2000" dirty="0"/>
          </a:p>
          <a:p>
            <a:r>
              <a:rPr lang="en-US" altLang="zh-CN" sz="2000" dirty="0"/>
              <a:t>DON’T FOLLOW ME: SPAM DETECTION IN TWITTER</a:t>
            </a:r>
          </a:p>
          <a:p>
            <a:pPr marL="0" indent="0">
              <a:buNone/>
            </a:pPr>
            <a:r>
              <a:rPr lang="en-US" altLang="zh-CN" sz="2000" dirty="0">
                <a:hlinkClick r:id="rId3"/>
              </a:rPr>
              <a:t>http://ai2-s2-pdfs.s3.amazonaws.com/b03d/9d578ce63574014134a2ad6a6f84a15cb9a6.pdf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294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1716 </a:t>
            </a:r>
            <a:r>
              <a:rPr lang="zh-CN" altLang="en-US" dirty="0"/>
              <a:t>行</a:t>
            </a:r>
            <a:r>
              <a:rPr lang="en-US" altLang="zh-CN" dirty="0"/>
              <a:t>csv</a:t>
            </a:r>
            <a:r>
              <a:rPr lang="zh-CN" altLang="en-US" dirty="0"/>
              <a:t>文件，一半</a:t>
            </a:r>
            <a:r>
              <a:rPr lang="en-US" altLang="zh-CN" dirty="0"/>
              <a:t>spam</a:t>
            </a:r>
            <a:r>
              <a:rPr lang="zh-CN" altLang="en-US" dirty="0"/>
              <a:t>账号，一半非</a:t>
            </a:r>
            <a:r>
              <a:rPr lang="en-US" altLang="zh-CN" dirty="0"/>
              <a:t>spam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zh-CN" altLang="en-US" dirty="0"/>
              <a:t>前</a:t>
            </a:r>
            <a:r>
              <a:rPr lang="en-US" altLang="zh-CN" dirty="0"/>
              <a:t>7</a:t>
            </a:r>
            <a:r>
              <a:rPr lang="zh-CN" altLang="en-US" dirty="0"/>
              <a:t>列属性无用，直接去掉，进一步筛选剩余</a:t>
            </a:r>
            <a:r>
              <a:rPr lang="en-US" altLang="zh-CN" dirty="0"/>
              <a:t>25</a:t>
            </a:r>
            <a:r>
              <a:rPr lang="zh-CN" altLang="en-US" dirty="0"/>
              <a:t>个属性。</a:t>
            </a:r>
            <a:endParaRPr lang="en-US" altLang="zh-CN" dirty="0"/>
          </a:p>
        </p:txBody>
      </p:sp>
      <p:pic>
        <p:nvPicPr>
          <p:cNvPr id="7" name="图片 6" descr="屏幕剪辑">
            <a:extLst>
              <a:ext uri="{FF2B5EF4-FFF2-40B4-BE49-F238E27FC236}">
                <a16:creationId xmlns:a16="http://schemas.microsoft.com/office/drawing/2014/main" id="{5055419E-95D9-4C6C-ADB0-36397F56E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6" y="3272816"/>
            <a:ext cx="10416051" cy="26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78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1028" y="691697"/>
            <a:ext cx="4746171" cy="3684361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285" y="4114800"/>
            <a:ext cx="10515600" cy="1093334"/>
          </a:xfrm>
        </p:spPr>
        <p:txBody>
          <a:bodyPr/>
          <a:lstStyle/>
          <a:p>
            <a:r>
              <a:rPr lang="en-US" altLang="zh-CN" dirty="0"/>
              <a:t>Fork me at </a:t>
            </a:r>
            <a:r>
              <a:rPr lang="en-US" altLang="zh-CN" dirty="0">
                <a:hlinkClick r:id="rId2"/>
              </a:rPr>
              <a:t>www.github.com/shengtaohou/weibo-spam-detection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435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数据集可视化分析</a:t>
            </a:r>
            <a:r>
              <a:rPr lang="en-US" altLang="zh-CN" dirty="0"/>
              <a:t>- Content similar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558CFA8-88F1-412C-91C0-36080F7900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79744"/>
              </p:ext>
            </p:extLst>
          </p:nvPr>
        </p:nvGraphicFramePr>
        <p:xfrm>
          <a:off x="838200" y="1825624"/>
          <a:ext cx="10515600" cy="4745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0FC8CBD-2C4C-4024-A97B-78BFAF4B6218}"/>
              </a:ext>
            </a:extLst>
          </p:cNvPr>
          <p:cNvSpPr txBox="1"/>
          <p:nvPr/>
        </p:nvSpPr>
        <p:spPr>
          <a:xfrm>
            <a:off x="2351315" y="2971800"/>
            <a:ext cx="2188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spammer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E5AAA-7857-441B-AAC3-9C351F5D2E0B}"/>
              </a:ext>
            </a:extLst>
          </p:cNvPr>
          <p:cNvSpPr txBox="1"/>
          <p:nvPr/>
        </p:nvSpPr>
        <p:spPr>
          <a:xfrm>
            <a:off x="6749144" y="2971800"/>
            <a:ext cx="277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非</a:t>
            </a:r>
            <a:r>
              <a:rPr lang="en-US" altLang="zh-CN" sz="3200" dirty="0">
                <a:solidFill>
                  <a:srgbClr val="FF0000"/>
                </a:solidFill>
              </a:rPr>
              <a:t>spammer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3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数据集可视化分析</a:t>
            </a:r>
            <a:r>
              <a:rPr lang="en-US" altLang="zh-CN" dirty="0"/>
              <a:t>- URL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62C1660-C503-4071-82F9-FA16A6CD4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785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BE7D120-6D0D-410A-AD0C-2D4EB9BB1D5F}"/>
              </a:ext>
            </a:extLst>
          </p:cNvPr>
          <p:cNvSpPr txBox="1"/>
          <p:nvPr/>
        </p:nvSpPr>
        <p:spPr>
          <a:xfrm>
            <a:off x="2351315" y="2231571"/>
            <a:ext cx="2188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spammer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22A96C-9BE1-4DDE-ABB5-8E3F12CE4E71}"/>
              </a:ext>
            </a:extLst>
          </p:cNvPr>
          <p:cNvSpPr txBox="1"/>
          <p:nvPr/>
        </p:nvSpPr>
        <p:spPr>
          <a:xfrm>
            <a:off x="6847116" y="2231571"/>
            <a:ext cx="277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非</a:t>
            </a:r>
            <a:r>
              <a:rPr lang="en-US" altLang="zh-CN" sz="3200" dirty="0">
                <a:solidFill>
                  <a:srgbClr val="FF0000"/>
                </a:solidFill>
              </a:rPr>
              <a:t>spammer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9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数据集可视化分析</a:t>
            </a:r>
            <a:r>
              <a:rPr lang="en-US" altLang="zh-CN" dirty="0"/>
              <a:t>- </a:t>
            </a:r>
            <a:r>
              <a:rPr lang="en-US" altLang="zh-CN" dirty="0" err="1"/>
              <a:t>jing</a:t>
            </a:r>
            <a:r>
              <a:rPr lang="en-US" altLang="zh-CN" dirty="0"/>
              <a:t>(#)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8FCCF3D-8FAD-4945-8AD1-B3884F32F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6505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0A28927-9211-4387-8FF8-4A4A771B369A}"/>
              </a:ext>
            </a:extLst>
          </p:cNvPr>
          <p:cNvSpPr txBox="1"/>
          <p:nvPr/>
        </p:nvSpPr>
        <p:spPr>
          <a:xfrm>
            <a:off x="2449287" y="2276640"/>
            <a:ext cx="2188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spammer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35BB1D-65EC-4358-B06F-87C5D039782F}"/>
              </a:ext>
            </a:extLst>
          </p:cNvPr>
          <p:cNvSpPr txBox="1"/>
          <p:nvPr/>
        </p:nvSpPr>
        <p:spPr>
          <a:xfrm>
            <a:off x="6847115" y="2351312"/>
            <a:ext cx="277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非</a:t>
            </a:r>
            <a:r>
              <a:rPr lang="en-US" altLang="zh-CN" sz="3200" dirty="0">
                <a:solidFill>
                  <a:srgbClr val="FF0000"/>
                </a:solidFill>
              </a:rPr>
              <a:t>spammer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4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对</a:t>
            </a:r>
            <a:r>
              <a:rPr lang="en-US" altLang="zh-CN" dirty="0">
                <a:latin typeface="+mj-ea"/>
              </a:rPr>
              <a:t>spammer</a:t>
            </a:r>
            <a:r>
              <a:rPr lang="zh-CN" altLang="en-US" dirty="0">
                <a:latin typeface="+mj-ea"/>
              </a:rPr>
              <a:t>账号的直观认识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3200" dirty="0"/>
              <a:t>一些特征</a:t>
            </a:r>
            <a:endParaRPr lang="en-US" altLang="zh-CN" sz="3200" dirty="0"/>
          </a:p>
          <a:p>
            <a:pPr lvl="2"/>
            <a:r>
              <a:rPr lang="en-US" altLang="zh-CN" sz="2400" dirty="0"/>
              <a:t>spammer</a:t>
            </a:r>
            <a:r>
              <a:rPr lang="zh-CN" altLang="en-US" sz="2400" dirty="0"/>
              <a:t>会</a:t>
            </a:r>
            <a:r>
              <a:rPr lang="en-US" altLang="zh-CN" sz="2400" dirty="0"/>
              <a:t>fellow</a:t>
            </a:r>
            <a:r>
              <a:rPr lang="zh-CN" altLang="en-US" sz="2400" dirty="0"/>
              <a:t>很多人的账号</a:t>
            </a:r>
            <a:endParaRPr lang="en-US" altLang="zh-CN" sz="2400" dirty="0"/>
          </a:p>
          <a:p>
            <a:pPr lvl="2"/>
            <a:r>
              <a:rPr lang="en-US" altLang="zh-CN" sz="2400" dirty="0"/>
              <a:t>Spammer</a:t>
            </a:r>
            <a:r>
              <a:rPr lang="zh-CN" altLang="en-US" sz="2400" dirty="0"/>
              <a:t>账号发</a:t>
            </a:r>
            <a:r>
              <a:rPr lang="en-US" altLang="zh-CN" sz="2400" dirty="0" err="1"/>
              <a:t>weibo</a:t>
            </a:r>
            <a:r>
              <a:rPr lang="zh-CN" altLang="en-US" sz="2400" dirty="0"/>
              <a:t>的时间段比较早</a:t>
            </a:r>
            <a:endParaRPr lang="en-US" altLang="zh-CN" sz="2400" dirty="0"/>
          </a:p>
          <a:p>
            <a:pPr lvl="2"/>
            <a:r>
              <a:rPr lang="en-US" altLang="zh-CN" sz="2400" dirty="0"/>
              <a:t>Spammer</a:t>
            </a:r>
            <a:r>
              <a:rPr lang="zh-CN" altLang="en-US" sz="2400" dirty="0"/>
              <a:t>账号的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比例比较高</a:t>
            </a:r>
            <a:endParaRPr lang="en-US" altLang="zh-CN" sz="2400" dirty="0"/>
          </a:p>
          <a:p>
            <a:pPr lvl="2"/>
            <a:r>
              <a:rPr lang="en-US" altLang="zh-CN" sz="2400" dirty="0"/>
              <a:t>Spammer</a:t>
            </a:r>
            <a:r>
              <a:rPr lang="zh-CN" altLang="en-US" sz="2400" dirty="0"/>
              <a:t>账号的</a:t>
            </a:r>
            <a:r>
              <a:rPr lang="en-US" altLang="zh-CN" sz="2400" dirty="0" err="1"/>
              <a:t>jing</a:t>
            </a:r>
            <a:r>
              <a:rPr lang="zh-CN" altLang="en-US" sz="2400" dirty="0"/>
              <a:t>比例比较高</a:t>
            </a:r>
            <a:endParaRPr lang="en-US" altLang="zh-CN" sz="2400" dirty="0"/>
          </a:p>
          <a:p>
            <a:pPr lvl="2"/>
            <a:r>
              <a:rPr lang="en-US" altLang="zh-CN" sz="2400" dirty="0"/>
              <a:t>Spammer</a:t>
            </a:r>
            <a:r>
              <a:rPr lang="zh-CN" altLang="en-US" sz="2400" dirty="0"/>
              <a:t>账号的内容相似度比较高</a:t>
            </a:r>
            <a:endParaRPr lang="en-US" altLang="zh-CN" sz="2400" dirty="0"/>
          </a:p>
          <a:p>
            <a:pPr lvl="2"/>
            <a:r>
              <a:rPr lang="en-US" altLang="zh-CN" sz="2400" dirty="0"/>
              <a:t>Spammer</a:t>
            </a:r>
            <a:r>
              <a:rPr lang="zh-CN" altLang="en-US" sz="2400" dirty="0"/>
              <a:t>账号发重复内容的可能性更大</a:t>
            </a:r>
            <a:endParaRPr lang="en-US" altLang="zh-CN" sz="2400" dirty="0"/>
          </a:p>
          <a:p>
            <a:pPr lvl="2"/>
            <a:r>
              <a:rPr lang="en-US" altLang="zh-CN" sz="2400" dirty="0"/>
              <a:t>Spammer</a:t>
            </a:r>
            <a:r>
              <a:rPr lang="zh-CN" altLang="en-US" sz="2400" dirty="0"/>
              <a:t>账号发</a:t>
            </a:r>
            <a:r>
              <a:rPr lang="en-US" altLang="zh-CN" sz="2400" dirty="0"/>
              <a:t>@</a:t>
            </a:r>
            <a:r>
              <a:rPr lang="zh-CN" altLang="en-US" sz="2400" dirty="0"/>
              <a:t>的比例高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61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75EC4-AE6D-4D10-8B63-F6383EBD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  <a:r>
              <a:rPr lang="en-US" altLang="zh-CN" dirty="0"/>
              <a:t>-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166AF5-557F-4EC5-948F-8BBD8F489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如何判断一个</a:t>
                </a:r>
                <a:r>
                  <a:rPr lang="en-US" altLang="zh-CN" b="0" dirty="0" err="1"/>
                  <a:t>user_url</a:t>
                </a:r>
                <a:r>
                  <a:rPr lang="en-US" altLang="zh-CN" dirty="0"/>
                  <a:t>=low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user_jing</a:t>
                </a:r>
                <a:r>
                  <a:rPr lang="en-US" altLang="zh-CN" dirty="0"/>
                  <a:t>=</a:t>
                </a:r>
                <a:r>
                  <a:rPr lang="en-US" altLang="zh-CN" dirty="0" err="1"/>
                  <a:t>high,content_similar</a:t>
                </a:r>
                <a:r>
                  <a:rPr lang="en-US" altLang="zh-CN" dirty="0"/>
                  <a:t>=high</a:t>
                </a:r>
                <a:r>
                  <a:rPr lang="zh-CN" altLang="en-US" dirty="0"/>
                  <a:t>的用户是否是</a:t>
                </a:r>
                <a:r>
                  <a:rPr lang="en-US" altLang="zh-CN" dirty="0"/>
                  <a:t>spammer</a:t>
                </a:r>
                <a:r>
                  <a:rPr lang="zh-CN" altLang="en-US" dirty="0"/>
                  <a:t>账号？</a:t>
                </a:r>
                <a:endParaRPr lang="en-US" altLang="zh-CN" dirty="0"/>
              </a:p>
              <a:p>
                <a:r>
                  <a:rPr lang="zh-CN" altLang="en-US" b="0" dirty="0"/>
                  <a:t>比较：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𝑢𝑟𝑙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low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𝑗𝑖𝑛𝑔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𝑐𝑜𝑛𝑡𝑒𝑛𝑡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𝑠𝑖𝑚𝑖𝑙𝑎𝑟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𝑠𝑝𝑎𝑚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𝑢𝑟𝑙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low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𝑗𝑖𝑛𝑔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𝑐𝑜𝑛𝑡𝑒𝑛𝑡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𝑠𝑖𝑚𝑖𝑙𝑎𝑟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𝑠𝑝𝑎𝑚</m:t>
                    </m:r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166AF5-557F-4EC5-948F-8BBD8F489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86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1133</Words>
  <Application>Microsoft Office PowerPoint</Application>
  <PresentationFormat>宽屏</PresentationFormat>
  <Paragraphs>202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等线</vt:lpstr>
      <vt:lpstr>等线 Light</vt:lpstr>
      <vt:lpstr>Arial</vt:lpstr>
      <vt:lpstr>Calibri</vt:lpstr>
      <vt:lpstr>Cambria Math</vt:lpstr>
      <vt:lpstr>Wingdings</vt:lpstr>
      <vt:lpstr>Office 主题​​</vt:lpstr>
      <vt:lpstr>公式</vt:lpstr>
      <vt:lpstr>Equation</vt:lpstr>
      <vt:lpstr>6种微博spammer账号检测器及其性能对比</vt:lpstr>
      <vt:lpstr>概述</vt:lpstr>
      <vt:lpstr>开发环境</vt:lpstr>
      <vt:lpstr>数据集 </vt:lpstr>
      <vt:lpstr>数据集可视化分析- Content similar</vt:lpstr>
      <vt:lpstr>数据集可视化分析- URL</vt:lpstr>
      <vt:lpstr>数据集可视化分析- jing(#)</vt:lpstr>
      <vt:lpstr>对spammer账号的直观认识</vt:lpstr>
      <vt:lpstr>朴素贝叶斯-原理</vt:lpstr>
      <vt:lpstr>如何确定阈值，以url为例</vt:lpstr>
      <vt:lpstr>朴素贝叶斯-划分训练集测试集</vt:lpstr>
      <vt:lpstr>Naïve Bayes-实现原理</vt:lpstr>
      <vt:lpstr>实现-training</vt:lpstr>
      <vt:lpstr>实现-testing</vt:lpstr>
      <vt:lpstr>贝叶斯结果</vt:lpstr>
      <vt:lpstr>高斯分布的贝叶斯</vt:lpstr>
      <vt:lpstr>高斯分布的贝叶斯结果</vt:lpstr>
      <vt:lpstr>基于多项式分布的贝叶斯</vt:lpstr>
      <vt:lpstr>基于多项式分布的贝叶斯-结果</vt:lpstr>
      <vt:lpstr>KNN算法</vt:lpstr>
      <vt:lpstr>KNN实现</vt:lpstr>
      <vt:lpstr>KNN结果</vt:lpstr>
      <vt:lpstr>决策树ID3</vt:lpstr>
      <vt:lpstr>决策树ID3</vt:lpstr>
      <vt:lpstr>ID3实现</vt:lpstr>
      <vt:lpstr>ID3结果</vt:lpstr>
      <vt:lpstr>ID3结果-决策树外形</vt:lpstr>
      <vt:lpstr>ID3结果-决策树外形（局部）</vt:lpstr>
      <vt:lpstr>决策树CART</vt:lpstr>
      <vt:lpstr>决策树CART</vt:lpstr>
      <vt:lpstr>决策树CART</vt:lpstr>
      <vt:lpstr>CART实现</vt:lpstr>
      <vt:lpstr>CART结果</vt:lpstr>
      <vt:lpstr>CART结果-决策树外形</vt:lpstr>
      <vt:lpstr>CART结果-决策树外形（局部）</vt:lpstr>
      <vt:lpstr> 6种分类器对比 </vt:lpstr>
      <vt:lpstr>6种分类器对比-  精度，召回率，f1-score</vt:lpstr>
      <vt:lpstr>6种分类器对比-  精度，召回率，f1-score</vt:lpstr>
      <vt:lpstr>Related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Shengtao Hou</dc:creator>
  <cp:lastModifiedBy>侯胜滔</cp:lastModifiedBy>
  <cp:revision>43</cp:revision>
  <dcterms:created xsi:type="dcterms:W3CDTF">2017-04-22T12:21:38Z</dcterms:created>
  <dcterms:modified xsi:type="dcterms:W3CDTF">2017-06-17T11:22:26Z</dcterms:modified>
</cp:coreProperties>
</file>