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29.svg" ContentType="image/svg+xml"/>
  <Override PartName="/ppt/media/image3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7" r:id="rId10"/>
    <p:sldId id="268" r:id="rId11"/>
    <p:sldId id="26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30.svg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61135" y="1819910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376805" y="2364740"/>
          <a:ext cx="1447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4558665" y="1819910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 flipH="1">
            <a:off x="2055495" y="2529840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3205" y="2364740"/>
            <a:ext cx="318770" cy="31877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1349375" y="4182745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7"/>
            </p:custDataLst>
          </p:nvPr>
        </p:nvGraphicFramePr>
        <p:xfrm>
          <a:off x="345884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 flipH="1">
            <a:off x="3086735" y="4879975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490" y="4758690"/>
            <a:ext cx="318770" cy="318770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9"/>
            </p:custDataLst>
          </p:nvPr>
        </p:nvGraphicFramePr>
        <p:xfrm>
          <a:off x="467931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44805" y="2346960"/>
            <a:ext cx="370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Softmax(                                            )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1461135" y="130810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2929255" y="183642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458845" y="371856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V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4366260" y="13081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Possibilities matrix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4558665" y="371856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Output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99783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3302000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60616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797175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312547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347853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383159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12547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7853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4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2861310" y="1170305"/>
            <a:ext cx="2006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0"/>
          </p:cNvCxnSpPr>
          <p:nvPr>
            <p:custDataLst>
              <p:tags r:id="rId11"/>
            </p:custDataLst>
          </p:nvPr>
        </p:nvCxnSpPr>
        <p:spPr>
          <a:xfrm>
            <a:off x="3061970" y="1170305"/>
            <a:ext cx="12763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>
            <a:off x="3061970" y="1170305"/>
            <a:ext cx="4806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>
            <p:custDataLst>
              <p:tags r:id="rId13"/>
            </p:custDataLst>
          </p:nvPr>
        </p:nvCxnSpPr>
        <p:spPr>
          <a:xfrm>
            <a:off x="3061970" y="1170305"/>
            <a:ext cx="8337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>
            <p:custDataLst>
              <p:tags r:id="rId14"/>
            </p:custDataLst>
          </p:nvPr>
        </p:nvCxnSpPr>
        <p:spPr>
          <a:xfrm flipH="1">
            <a:off x="2861310" y="1170305"/>
            <a:ext cx="50482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>
            <p:custDataLst>
              <p:tags r:id="rId15"/>
            </p:custDataLst>
          </p:nvPr>
        </p:nvCxnSpPr>
        <p:spPr>
          <a:xfrm flipH="1">
            <a:off x="318960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0"/>
          </p:cNvCxnSpPr>
          <p:nvPr>
            <p:custDataLst>
              <p:tags r:id="rId16"/>
            </p:custDataLst>
          </p:nvPr>
        </p:nvCxnSpPr>
        <p:spPr>
          <a:xfrm>
            <a:off x="336613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>
            <p:custDataLst>
              <p:tags r:id="rId17"/>
            </p:custDataLst>
          </p:nvPr>
        </p:nvCxnSpPr>
        <p:spPr>
          <a:xfrm>
            <a:off x="3366135" y="1170305"/>
            <a:ext cx="5295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7" idx="0"/>
          </p:cNvCxnSpPr>
          <p:nvPr>
            <p:custDataLst>
              <p:tags r:id="rId18"/>
            </p:custDataLst>
          </p:nvPr>
        </p:nvCxnSpPr>
        <p:spPr>
          <a:xfrm flipH="1">
            <a:off x="2861310" y="1170305"/>
            <a:ext cx="8089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>
            <a:off x="3192145" y="1170305"/>
            <a:ext cx="47815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>
            <p:custDataLst>
              <p:tags r:id="rId20"/>
            </p:custDataLst>
          </p:nvPr>
        </p:nvCxnSpPr>
        <p:spPr>
          <a:xfrm flipH="1">
            <a:off x="3542665" y="1172845"/>
            <a:ext cx="12509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0"/>
          </p:cNvCxnSpPr>
          <p:nvPr>
            <p:custDataLst>
              <p:tags r:id="rId21"/>
            </p:custDataLst>
          </p:nvPr>
        </p:nvCxnSpPr>
        <p:spPr>
          <a:xfrm>
            <a:off x="3667760" y="1172845"/>
            <a:ext cx="22796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4"/>
            <a:endCxn id="14" idx="0"/>
          </p:cNvCxnSpPr>
          <p:nvPr>
            <p:custDataLst>
              <p:tags r:id="rId22"/>
            </p:custDataLst>
          </p:nvPr>
        </p:nvCxnSpPr>
        <p:spPr>
          <a:xfrm>
            <a:off x="2861310" y="1552575"/>
            <a:ext cx="3282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0"/>
          </p:cNvCxnSpPr>
          <p:nvPr>
            <p:custDataLst>
              <p:tags r:id="rId23"/>
            </p:custDataLst>
          </p:nvPr>
        </p:nvCxnSpPr>
        <p:spPr>
          <a:xfrm>
            <a:off x="2861310" y="1552575"/>
            <a:ext cx="6813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  <a:endCxn id="14" idx="0"/>
          </p:cNvCxnSpPr>
          <p:nvPr>
            <p:custDataLst>
              <p:tags r:id="rId24"/>
            </p:custDataLst>
          </p:nvPr>
        </p:nvCxnSpPr>
        <p:spPr>
          <a:xfrm>
            <a:off x="3189605" y="1552575"/>
            <a:ext cx="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>
            <p:custDataLst>
              <p:tags r:id="rId25"/>
            </p:custDataLst>
          </p:nvPr>
        </p:nvCxnSpPr>
        <p:spPr>
          <a:xfrm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4"/>
            <a:endCxn id="14" idx="0"/>
          </p:cNvCxnSpPr>
          <p:nvPr>
            <p:custDataLst>
              <p:tags r:id="rId26"/>
            </p:custDataLst>
          </p:nvPr>
        </p:nvCxnSpPr>
        <p:spPr>
          <a:xfrm flipH="1"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7"/>
            </p:custDataLst>
          </p:nvPr>
        </p:nvCxnSpPr>
        <p:spPr>
          <a:xfrm flipH="1">
            <a:off x="3538855" y="1552575"/>
            <a:ext cx="3810" cy="25527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1"/>
          </p:cNvCxnSpPr>
          <p:nvPr>
            <p:custDataLst>
              <p:tags r:id="rId28"/>
            </p:custDataLst>
          </p:nvPr>
        </p:nvCxnSpPr>
        <p:spPr>
          <a:xfrm flipH="1">
            <a:off x="3143885" y="1552575"/>
            <a:ext cx="751840" cy="267335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0"/>
          </p:cNvCxnSpPr>
          <p:nvPr>
            <p:custDataLst>
              <p:tags r:id="rId29"/>
            </p:custDataLst>
          </p:nvPr>
        </p:nvCxnSpPr>
        <p:spPr>
          <a:xfrm flipH="1">
            <a:off x="3542665" y="1552575"/>
            <a:ext cx="33464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30"/>
            </p:custDataLst>
          </p:nvPr>
        </p:nvSpPr>
        <p:spPr>
          <a:xfrm>
            <a:off x="2167890" y="97282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1</a:t>
            </a:r>
            <a:endParaRPr lang="en-US" altLang="zh-CN" sz="1000"/>
          </a:p>
        </p:txBody>
      </p:sp>
      <p:sp>
        <p:nvSpPr>
          <p:cNvPr id="41" name="文本框 40"/>
          <p:cNvSpPr txBox="1"/>
          <p:nvPr>
            <p:custDataLst>
              <p:tags r:id="rId31"/>
            </p:custDataLst>
          </p:nvPr>
        </p:nvSpPr>
        <p:spPr>
          <a:xfrm>
            <a:off x="2167890" y="134493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2</a:t>
            </a:r>
            <a:endParaRPr lang="en-US" altLang="zh-CN" sz="1000"/>
          </a:p>
        </p:txBody>
      </p:sp>
      <p:sp>
        <p:nvSpPr>
          <p:cNvPr id="45" name="文本框 44"/>
          <p:cNvSpPr txBox="1"/>
          <p:nvPr>
            <p:custDataLst>
              <p:tags r:id="rId32"/>
            </p:custDataLst>
          </p:nvPr>
        </p:nvSpPr>
        <p:spPr>
          <a:xfrm>
            <a:off x="2167890" y="171704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3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3209290" y="199390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2253615" y="198628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6" name="文本框 55"/>
          <p:cNvSpPr txBox="1"/>
          <p:nvPr>
            <p:custDataLst>
              <p:tags r:id="rId33"/>
            </p:custDataLst>
          </p:nvPr>
        </p:nvSpPr>
        <p:spPr>
          <a:xfrm>
            <a:off x="4197350" y="972820"/>
            <a:ext cx="974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: neuron</a:t>
            </a:r>
            <a:endParaRPr lang="en-US" altLang="zh-CN" sz="1000"/>
          </a:p>
        </p:txBody>
      </p:sp>
      <p:sp>
        <p:nvSpPr>
          <p:cNvPr id="59" name="椭圆 58"/>
          <p:cNvSpPr/>
          <p:nvPr>
            <p:custDataLst>
              <p:tags r:id="rId34"/>
            </p:custDataLst>
          </p:nvPr>
        </p:nvSpPr>
        <p:spPr>
          <a:xfrm>
            <a:off x="4136390" y="1038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12520" y="1727200"/>
            <a:ext cx="1318895" cy="1708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7940" y="1802765"/>
            <a:ext cx="1318895" cy="1708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43990" y="189420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4490" y="197548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43605" y="21062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7265" y="212661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94100" y="21570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63950" y="218884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56430" y="1958975"/>
            <a:ext cx="1102995" cy="1106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83430" y="2085975"/>
            <a:ext cx="1102995" cy="1106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10430" y="2212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08680" y="2578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2340" y="25984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559175" y="26289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29025" y="2660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105" y="30899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53765" y="311023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30600" y="31407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00450" y="317246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111375" y="2478405"/>
            <a:ext cx="500380" cy="55816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175510" y="2153920"/>
            <a:ext cx="1288415" cy="4343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544445" y="2081530"/>
            <a:ext cx="1096645" cy="356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175510" y="2374900"/>
            <a:ext cx="1282700" cy="7023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544445" y="2365375"/>
            <a:ext cx="990600" cy="5448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165985" y="2590800"/>
            <a:ext cx="1277620" cy="438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4445" y="2440940"/>
            <a:ext cx="1065530" cy="1098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175510" y="2846705"/>
            <a:ext cx="1250315" cy="229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544445" y="2795270"/>
            <a:ext cx="887095" cy="1238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37430" y="2339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64430" y="2466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373755" y="35433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447415" y="35636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524250" y="3594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594100" y="36258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65830" y="1644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539490" y="166497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616325" y="16954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86175" y="17272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62070" y="2169795"/>
            <a:ext cx="1833880" cy="6102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84270" y="2249170"/>
            <a:ext cx="1752600" cy="645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702685" y="2459355"/>
            <a:ext cx="1734185" cy="762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98135" y="2816225"/>
            <a:ext cx="334010" cy="37655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3862070" y="2385695"/>
            <a:ext cx="1576705" cy="6248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2880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3296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285877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384048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50278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41986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130746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40271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7058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686562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6978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789559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887730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953960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45668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634428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643953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90740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2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0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1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2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3.xml><?xml version="1.0" encoding="utf-8"?>
<p:tagLst xmlns:p="http://schemas.openxmlformats.org/presentationml/2006/main">
  <p:tag name="TABLE_ENDDRAG_ORIGIN_RECT" val="113*30"/>
  <p:tag name="TABLE_ENDDRAG_RECT" val="115*104*113*30"/>
</p:tagLst>
</file>

<file path=ppt/tags/tag54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5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6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7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8.xml><?xml version="1.0" encoding="utf-8"?>
<p:tagLst xmlns:p="http://schemas.openxmlformats.org/presentationml/2006/main">
  <p:tag name="commondata" val="eyJoZGlkIjoiZjcyMjcxMTdiYTllMjE2YzMzOTRjODU0MWE0MzFhOTkifQ=="/>
  <p:tag name="resource_record_key" val="{&quot;13&quot;:[4364974]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337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Microsoft YaHei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15</cp:revision>
  <dcterms:created xsi:type="dcterms:W3CDTF">2023-08-09T12:44:00Z</dcterms:created>
  <dcterms:modified xsi:type="dcterms:W3CDTF">2024-06-30T15:08:33Z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