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59" r:id="rId7"/>
    <p:sldId id="260" r:id="rId8"/>
    <p:sldId id="261" r:id="rId9"/>
    <p:sldId id="267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50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svg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49.xml"/><Relationship Id="rId33" Type="http://schemas.openxmlformats.org/officeDocument/2006/relationships/tags" Target="../tags/tag48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151755" y="87122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0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4" idx="4"/>
          </p:cNvCxnSpPr>
          <p:nvPr/>
        </p:nvCxnSpPr>
        <p:spPr>
          <a:xfrm>
            <a:off x="5314950" y="1190625"/>
            <a:ext cx="1270" cy="346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314950" y="1856105"/>
            <a:ext cx="270510" cy="269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158740" y="153670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endCxn id="14" idx="0"/>
          </p:cNvCxnSpPr>
          <p:nvPr/>
        </p:nvCxnSpPr>
        <p:spPr>
          <a:xfrm flipH="1">
            <a:off x="4996180" y="1856105"/>
            <a:ext cx="325120" cy="330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832985" y="21869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17820" y="212598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2465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4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892675" y="289179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438775" y="2856865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6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013450" y="283083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7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5" idx="4"/>
            <a:endCxn id="19" idx="0"/>
          </p:cNvCxnSpPr>
          <p:nvPr/>
        </p:nvCxnSpPr>
        <p:spPr>
          <a:xfrm>
            <a:off x="5581015" y="2445385"/>
            <a:ext cx="59563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18" idx="0"/>
          </p:cNvCxnSpPr>
          <p:nvPr/>
        </p:nvCxnSpPr>
        <p:spPr>
          <a:xfrm>
            <a:off x="5581015" y="2445385"/>
            <a:ext cx="20955" cy="411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6" idx="0"/>
          </p:cNvCxnSpPr>
          <p:nvPr/>
        </p:nvCxnSpPr>
        <p:spPr>
          <a:xfrm flipH="1">
            <a:off x="4387850" y="2506345"/>
            <a:ext cx="58737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0"/>
          </p:cNvCxnSpPr>
          <p:nvPr/>
        </p:nvCxnSpPr>
        <p:spPr>
          <a:xfrm>
            <a:off x="4975225" y="250634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84175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8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30530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9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8107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306060" y="3596640"/>
            <a:ext cx="325755" cy="31940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6" idx="4"/>
            <a:endCxn id="24" idx="0"/>
          </p:cNvCxnSpPr>
          <p:nvPr/>
        </p:nvCxnSpPr>
        <p:spPr>
          <a:xfrm flipH="1">
            <a:off x="4004945" y="3211195"/>
            <a:ext cx="38290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5" idx="0"/>
          </p:cNvCxnSpPr>
          <p:nvPr/>
        </p:nvCxnSpPr>
        <p:spPr>
          <a:xfrm>
            <a:off x="4387850" y="3211195"/>
            <a:ext cx="8064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0"/>
          </p:cNvCxnSpPr>
          <p:nvPr/>
        </p:nvCxnSpPr>
        <p:spPr>
          <a:xfrm flipH="1">
            <a:off x="4973955" y="3211195"/>
            <a:ext cx="85090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0"/>
          </p:cNvCxnSpPr>
          <p:nvPr/>
        </p:nvCxnSpPr>
        <p:spPr>
          <a:xfrm>
            <a:off x="5057140" y="3211195"/>
            <a:ext cx="412115" cy="385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75043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5259705" y="3572510"/>
            <a:ext cx="61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</a:t>
            </a:r>
            <a:endParaRPr lang="en-US" altLang="zh-CN"/>
          </a:p>
        </p:txBody>
      </p:sp>
      <p:sp>
        <p:nvSpPr>
          <p:cNvPr id="34" name="椭圆 33"/>
          <p:cNvSpPr/>
          <p:nvPr/>
        </p:nvSpPr>
        <p:spPr>
          <a:xfrm>
            <a:off x="6187440" y="3364230"/>
            <a:ext cx="188595" cy="17589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93485" y="3322320"/>
            <a:ext cx="63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node</a:t>
            </a:r>
            <a:endParaRPr lang="en-US" altLang="zh-CN" sz="1000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6024880" y="3678555"/>
            <a:ext cx="345440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288405" y="3540125"/>
            <a:ext cx="8464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：</a:t>
            </a:r>
            <a:r>
              <a:rPr lang="en-US" altLang="zh-CN" sz="1000"/>
              <a:t>branches</a:t>
            </a:r>
            <a:endParaRPr lang="en-US" altLang="zh-CN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4196715" y="188087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4737735" y="24498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5278755" y="301879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4"/>
            </p:custDataLst>
          </p:nvPr>
        </p:nvSpPr>
        <p:spPr>
          <a:xfrm>
            <a:off x="5812790" y="3630930"/>
            <a:ext cx="835660" cy="469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Concept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42" name="曲线连接符 41"/>
          <p:cNvCxnSpPr>
            <a:stCxn id="2" idx="1"/>
            <a:endCxn id="8" idx="1"/>
          </p:cNvCxnSpPr>
          <p:nvPr>
            <p:custDataLst>
              <p:tags r:id="rId5"/>
            </p:custDataLst>
          </p:nvPr>
        </p:nvCxnSpPr>
        <p:spPr>
          <a:xfrm rot="10800000" flipH="1" flipV="1">
            <a:off x="4196715" y="211582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曲线连接符 42"/>
          <p:cNvCxnSpPr/>
          <p:nvPr>
            <p:custDataLst>
              <p:tags r:id="rId6"/>
            </p:custDataLst>
          </p:nvPr>
        </p:nvCxnSpPr>
        <p:spPr>
          <a:xfrm rot="10800000" flipH="1" flipV="1">
            <a:off x="4737735" y="26847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/>
          <p:nvPr>
            <p:custDataLst>
              <p:tags r:id="rId7"/>
            </p:custDataLst>
          </p:nvPr>
        </p:nvCxnSpPr>
        <p:spPr>
          <a:xfrm rot="10800000" flipH="1" flipV="1">
            <a:off x="5271770" y="3281680"/>
            <a:ext cx="541020" cy="568960"/>
          </a:xfrm>
          <a:prstGeom prst="curvedConnector3">
            <a:avLst>
              <a:gd name="adj1" fmla="val -29812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6" name="图片 45" descr="电脑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26360" y="3281680"/>
            <a:ext cx="914400" cy="914400"/>
          </a:xfrm>
          <a:prstGeom prst="rect">
            <a:avLst/>
          </a:prstGeom>
        </p:spPr>
      </p:pic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5215890" y="188849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5749925" y="245364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2</a:t>
            </a:r>
            <a:endParaRPr lang="en-US" altLang="zh-CN"/>
          </a:p>
        </p:txBody>
      </p:sp>
      <p:sp>
        <p:nvSpPr>
          <p:cNvPr id="49" name="文本框 48"/>
          <p:cNvSpPr txBox="1"/>
          <p:nvPr>
            <p:custDataLst>
              <p:tags r:id="rId12"/>
            </p:custDataLst>
          </p:nvPr>
        </p:nvSpPr>
        <p:spPr>
          <a:xfrm>
            <a:off x="6356350" y="3042285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</a:t>
            </a:r>
            <a:r>
              <a:rPr lang="en-US" altLang="zh-CN"/>
              <a:t> 3</a:t>
            </a:r>
            <a:endParaRPr lang="en-US" altLang="zh-CN"/>
          </a:p>
        </p:txBody>
      </p:sp>
      <p:sp>
        <p:nvSpPr>
          <p:cNvPr id="50" name="文本框 49"/>
          <p:cNvSpPr txBox="1"/>
          <p:nvPr>
            <p:custDataLst>
              <p:tags r:id="rId13"/>
            </p:custDataLst>
          </p:nvPr>
        </p:nvSpPr>
        <p:spPr>
          <a:xfrm>
            <a:off x="6827520" y="3630930"/>
            <a:ext cx="898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Layer </a:t>
            </a:r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51" name="椭圆 50"/>
          <p:cNvSpPr/>
          <p:nvPr/>
        </p:nvSpPr>
        <p:spPr>
          <a:xfrm flipH="1">
            <a:off x="6244590" y="42113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739076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751776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7254875" y="4211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6379845" y="4338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506845" y="4465320"/>
            <a:ext cx="75565" cy="7556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/>
          <p:nvPr>
            <p:custDataLst>
              <p:tags r:id="rId14"/>
            </p:custDataLst>
          </p:nvPr>
        </p:nvCxnSpPr>
        <p:spPr>
          <a:xfrm flipH="1">
            <a:off x="3389630" y="2526665"/>
            <a:ext cx="624205" cy="7581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>
            <p:custDataLst>
              <p:tags r:id="rId15"/>
            </p:custDataLst>
          </p:nvPr>
        </p:nvCxnSpPr>
        <p:spPr>
          <a:xfrm flipH="1">
            <a:off x="3599815" y="3108960"/>
            <a:ext cx="884555" cy="44958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>
            <p:custDataLst>
              <p:tags r:id="rId16"/>
            </p:custDataLst>
          </p:nvPr>
        </p:nvCxnSpPr>
        <p:spPr>
          <a:xfrm flipH="1">
            <a:off x="3663315" y="3681730"/>
            <a:ext cx="1369060" cy="1435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>
            <p:custDataLst>
              <p:tags r:id="rId17"/>
            </p:custDataLst>
          </p:nvPr>
        </p:nvSpPr>
        <p:spPr>
          <a:xfrm>
            <a:off x="2700655" y="2456180"/>
            <a:ext cx="114427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1" name="右大括号 80"/>
          <p:cNvSpPr/>
          <p:nvPr/>
        </p:nvSpPr>
        <p:spPr>
          <a:xfrm rot="20040000">
            <a:off x="7196455" y="1738630"/>
            <a:ext cx="193040" cy="2153285"/>
          </a:xfrm>
          <a:prstGeom prst="rightBrace">
            <a:avLst>
              <a:gd name="adj1" fmla="val 8333"/>
              <a:gd name="adj2" fmla="val 4965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7517765" y="2456180"/>
            <a:ext cx="1467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Experience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椭圆 2"/>
          <p:cNvSpPr/>
          <p:nvPr>
            <p:custDataLst>
              <p:tags r:id="rId1"/>
            </p:custDataLst>
          </p:nvPr>
        </p:nvSpPr>
        <p:spPr>
          <a:xfrm>
            <a:off x="2997835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3302000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>
            <p:custDataLst>
              <p:tags r:id="rId3"/>
            </p:custDataLst>
          </p:nvPr>
        </p:nvSpPr>
        <p:spPr>
          <a:xfrm>
            <a:off x="3606165" y="103568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4"/>
            </p:custDataLst>
          </p:nvPr>
        </p:nvSpPr>
        <p:spPr>
          <a:xfrm>
            <a:off x="2797175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312547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347853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3831590" y="141795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8"/>
            </p:custDataLst>
          </p:nvPr>
        </p:nvSpPr>
        <p:spPr>
          <a:xfrm>
            <a:off x="3125470" y="1800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3478530" y="1800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3" idx="4"/>
            <a:endCxn id="7" idx="0"/>
          </p:cNvCxnSpPr>
          <p:nvPr>
            <p:custDataLst>
              <p:tags r:id="rId10"/>
            </p:custDataLst>
          </p:nvPr>
        </p:nvCxnSpPr>
        <p:spPr>
          <a:xfrm flipH="1">
            <a:off x="2861310" y="1170305"/>
            <a:ext cx="2006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0" idx="0"/>
          </p:cNvCxnSpPr>
          <p:nvPr>
            <p:custDataLst>
              <p:tags r:id="rId11"/>
            </p:custDataLst>
          </p:nvPr>
        </p:nvCxnSpPr>
        <p:spPr>
          <a:xfrm>
            <a:off x="3061970" y="1170305"/>
            <a:ext cx="12763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12"/>
            </p:custDataLst>
          </p:nvPr>
        </p:nvCxnSpPr>
        <p:spPr>
          <a:xfrm>
            <a:off x="3061970" y="1170305"/>
            <a:ext cx="48069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2" idx="0"/>
          </p:cNvCxnSpPr>
          <p:nvPr>
            <p:custDataLst>
              <p:tags r:id="rId13"/>
            </p:custDataLst>
          </p:nvPr>
        </p:nvCxnSpPr>
        <p:spPr>
          <a:xfrm>
            <a:off x="3061970" y="1170305"/>
            <a:ext cx="83375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4" idx="4"/>
            <a:endCxn id="7" idx="0"/>
          </p:cNvCxnSpPr>
          <p:nvPr>
            <p:custDataLst>
              <p:tags r:id="rId14"/>
            </p:custDataLst>
          </p:nvPr>
        </p:nvCxnSpPr>
        <p:spPr>
          <a:xfrm flipH="1">
            <a:off x="2861310" y="1170305"/>
            <a:ext cx="50482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0" idx="0"/>
          </p:cNvCxnSpPr>
          <p:nvPr>
            <p:custDataLst>
              <p:tags r:id="rId15"/>
            </p:custDataLst>
          </p:nvPr>
        </p:nvCxnSpPr>
        <p:spPr>
          <a:xfrm flipH="1">
            <a:off x="3189605" y="1170305"/>
            <a:ext cx="17653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1" idx="0"/>
          </p:cNvCxnSpPr>
          <p:nvPr>
            <p:custDataLst>
              <p:tags r:id="rId16"/>
            </p:custDataLst>
          </p:nvPr>
        </p:nvCxnSpPr>
        <p:spPr>
          <a:xfrm>
            <a:off x="3366135" y="1170305"/>
            <a:ext cx="17653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2" idx="0"/>
          </p:cNvCxnSpPr>
          <p:nvPr>
            <p:custDataLst>
              <p:tags r:id="rId17"/>
            </p:custDataLst>
          </p:nvPr>
        </p:nvCxnSpPr>
        <p:spPr>
          <a:xfrm>
            <a:off x="3366135" y="1170305"/>
            <a:ext cx="52959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" idx="4"/>
            <a:endCxn id="7" idx="0"/>
          </p:cNvCxnSpPr>
          <p:nvPr>
            <p:custDataLst>
              <p:tags r:id="rId18"/>
            </p:custDataLst>
          </p:nvPr>
        </p:nvCxnSpPr>
        <p:spPr>
          <a:xfrm flipH="1">
            <a:off x="2861310" y="1170305"/>
            <a:ext cx="80899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>
            <p:custDataLst>
              <p:tags r:id="rId19"/>
            </p:custDataLst>
          </p:nvPr>
        </p:nvCxnSpPr>
        <p:spPr>
          <a:xfrm flipH="1">
            <a:off x="3192145" y="1170305"/>
            <a:ext cx="47815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11" idx="0"/>
          </p:cNvCxnSpPr>
          <p:nvPr>
            <p:custDataLst>
              <p:tags r:id="rId20"/>
            </p:custDataLst>
          </p:nvPr>
        </p:nvCxnSpPr>
        <p:spPr>
          <a:xfrm flipH="1">
            <a:off x="3542665" y="1172845"/>
            <a:ext cx="12509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12" idx="0"/>
          </p:cNvCxnSpPr>
          <p:nvPr>
            <p:custDataLst>
              <p:tags r:id="rId21"/>
            </p:custDataLst>
          </p:nvPr>
        </p:nvCxnSpPr>
        <p:spPr>
          <a:xfrm>
            <a:off x="3667760" y="1172845"/>
            <a:ext cx="227965" cy="24511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4"/>
            <a:endCxn id="14" idx="0"/>
          </p:cNvCxnSpPr>
          <p:nvPr>
            <p:custDataLst>
              <p:tags r:id="rId22"/>
            </p:custDataLst>
          </p:nvPr>
        </p:nvCxnSpPr>
        <p:spPr>
          <a:xfrm>
            <a:off x="2861310" y="1552575"/>
            <a:ext cx="32829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5" idx="0"/>
          </p:cNvCxnSpPr>
          <p:nvPr>
            <p:custDataLst>
              <p:tags r:id="rId23"/>
            </p:custDataLst>
          </p:nvPr>
        </p:nvCxnSpPr>
        <p:spPr>
          <a:xfrm>
            <a:off x="2861310" y="1552575"/>
            <a:ext cx="68135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  <a:endCxn id="14" idx="0"/>
          </p:cNvCxnSpPr>
          <p:nvPr>
            <p:custDataLst>
              <p:tags r:id="rId24"/>
            </p:custDataLst>
          </p:nvPr>
        </p:nvCxnSpPr>
        <p:spPr>
          <a:xfrm>
            <a:off x="3189605" y="1552575"/>
            <a:ext cx="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5" idx="0"/>
          </p:cNvCxnSpPr>
          <p:nvPr>
            <p:custDataLst>
              <p:tags r:id="rId25"/>
            </p:custDataLst>
          </p:nvPr>
        </p:nvCxnSpPr>
        <p:spPr>
          <a:xfrm>
            <a:off x="3189605" y="1552575"/>
            <a:ext cx="3530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4"/>
            <a:endCxn id="14" idx="0"/>
          </p:cNvCxnSpPr>
          <p:nvPr>
            <p:custDataLst>
              <p:tags r:id="rId26"/>
            </p:custDataLst>
          </p:nvPr>
        </p:nvCxnSpPr>
        <p:spPr>
          <a:xfrm flipH="1">
            <a:off x="3189605" y="1552575"/>
            <a:ext cx="353060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>
            <p:custDataLst>
              <p:tags r:id="rId27"/>
            </p:custDataLst>
          </p:nvPr>
        </p:nvCxnSpPr>
        <p:spPr>
          <a:xfrm flipH="1">
            <a:off x="3538855" y="1552575"/>
            <a:ext cx="3810" cy="25527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endCxn id="14" idx="1"/>
          </p:cNvCxnSpPr>
          <p:nvPr>
            <p:custDataLst>
              <p:tags r:id="rId28"/>
            </p:custDataLst>
          </p:nvPr>
        </p:nvCxnSpPr>
        <p:spPr>
          <a:xfrm flipH="1">
            <a:off x="3143885" y="1552575"/>
            <a:ext cx="751840" cy="267335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15" idx="0"/>
          </p:cNvCxnSpPr>
          <p:nvPr>
            <p:custDataLst>
              <p:tags r:id="rId29"/>
            </p:custDataLst>
          </p:nvPr>
        </p:nvCxnSpPr>
        <p:spPr>
          <a:xfrm flipH="1">
            <a:off x="3542665" y="1552575"/>
            <a:ext cx="334645" cy="247650"/>
          </a:xfrm>
          <a:prstGeom prst="straightConnector1">
            <a:avLst/>
          </a:prstGeom>
          <a:solidFill>
            <a:schemeClr val="tx1"/>
          </a:solidFill>
          <a:ln w="63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>
            <p:custDataLst>
              <p:tags r:id="rId30"/>
            </p:custDataLst>
          </p:nvPr>
        </p:nvSpPr>
        <p:spPr>
          <a:xfrm>
            <a:off x="2167890" y="97282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1</a:t>
            </a:r>
            <a:endParaRPr lang="en-US" altLang="zh-CN" sz="1000"/>
          </a:p>
        </p:txBody>
      </p:sp>
      <p:sp>
        <p:nvSpPr>
          <p:cNvPr id="41" name="文本框 40"/>
          <p:cNvSpPr txBox="1"/>
          <p:nvPr>
            <p:custDataLst>
              <p:tags r:id="rId31"/>
            </p:custDataLst>
          </p:nvPr>
        </p:nvSpPr>
        <p:spPr>
          <a:xfrm>
            <a:off x="2167890" y="134493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2</a:t>
            </a:r>
            <a:endParaRPr lang="en-US" altLang="zh-CN" sz="1000"/>
          </a:p>
        </p:txBody>
      </p:sp>
      <p:sp>
        <p:nvSpPr>
          <p:cNvPr id="45" name="文本框 44"/>
          <p:cNvSpPr txBox="1"/>
          <p:nvPr>
            <p:custDataLst>
              <p:tags r:id="rId32"/>
            </p:custDataLst>
          </p:nvPr>
        </p:nvSpPr>
        <p:spPr>
          <a:xfrm>
            <a:off x="2167890" y="1717040"/>
            <a:ext cx="563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Layer 3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 rot="16200000">
            <a:off x="3209290" y="1993900"/>
            <a:ext cx="32956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altLang="zh-CN" sz="1200" b="1"/>
              <a:t>....</a:t>
            </a:r>
            <a:endParaRPr lang="en-US" altLang="zh-CN" sz="1200" b="1"/>
          </a:p>
        </p:txBody>
      </p:sp>
      <p:sp>
        <p:nvSpPr>
          <p:cNvPr id="55" name="文本框 54"/>
          <p:cNvSpPr txBox="1"/>
          <p:nvPr/>
        </p:nvSpPr>
        <p:spPr>
          <a:xfrm rot="16200000">
            <a:off x="2253615" y="1986280"/>
            <a:ext cx="329565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altLang="zh-CN" sz="1200" b="1"/>
              <a:t>....</a:t>
            </a:r>
            <a:endParaRPr lang="en-US" altLang="zh-CN" sz="1200" b="1"/>
          </a:p>
        </p:txBody>
      </p:sp>
      <p:sp>
        <p:nvSpPr>
          <p:cNvPr id="56" name="文本框 55"/>
          <p:cNvSpPr txBox="1"/>
          <p:nvPr>
            <p:custDataLst>
              <p:tags r:id="rId33"/>
            </p:custDataLst>
          </p:nvPr>
        </p:nvSpPr>
        <p:spPr>
          <a:xfrm>
            <a:off x="4197350" y="972820"/>
            <a:ext cx="9747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: neuron</a:t>
            </a:r>
            <a:endParaRPr lang="en-US" altLang="zh-CN" sz="1000"/>
          </a:p>
        </p:txBody>
      </p:sp>
      <p:sp>
        <p:nvSpPr>
          <p:cNvPr id="59" name="椭圆 58"/>
          <p:cNvSpPr/>
          <p:nvPr>
            <p:custDataLst>
              <p:tags r:id="rId34"/>
            </p:custDataLst>
          </p:nvPr>
        </p:nvSpPr>
        <p:spPr>
          <a:xfrm>
            <a:off x="4136390" y="1038225"/>
            <a:ext cx="127635" cy="1346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234690" y="557530"/>
            <a:ext cx="1021080" cy="4578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Phenomenon/Input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3743325" y="101536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234690" y="1297940"/>
            <a:ext cx="1021080" cy="311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Sensor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4690" y="1891665"/>
            <a:ext cx="1021080" cy="390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Deep neural network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4690" y="2564765"/>
            <a:ext cx="1021080" cy="3073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Mapping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49040" y="1609090"/>
            <a:ext cx="1683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Simple features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3749040" y="2286000"/>
            <a:ext cx="21399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More abstract features</a:t>
            </a:r>
            <a:endParaRPr lang="en-US" altLang="zh-CN" sz="1200"/>
          </a:p>
        </p:txBody>
      </p:sp>
      <p:sp>
        <p:nvSpPr>
          <p:cNvPr id="20" name="矩形 19"/>
          <p:cNvSpPr/>
          <p:nvPr/>
        </p:nvSpPr>
        <p:spPr>
          <a:xfrm>
            <a:off x="3234690" y="3158490"/>
            <a:ext cx="1021080" cy="396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Prediction/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Output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37610" y="16090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731895" y="2282190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720465" y="2874645"/>
            <a:ext cx="5715" cy="282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右大括号 24"/>
          <p:cNvSpPr/>
          <p:nvPr/>
        </p:nvSpPr>
        <p:spPr>
          <a:xfrm>
            <a:off x="2944495" y="1297305"/>
            <a:ext cx="201295" cy="2131695"/>
          </a:xfrm>
          <a:prstGeom prst="rightBrace">
            <a:avLst>
              <a:gd name="adj1" fmla="val 25423"/>
              <a:gd name="adj2" fmla="val 433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188210" y="114935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88210" y="1588135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27" idx="0"/>
          </p:cNvCxnSpPr>
          <p:nvPr/>
        </p:nvCxnSpPr>
        <p:spPr>
          <a:xfrm>
            <a:off x="2532380" y="143065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186305" y="202692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endCxn id="30" idx="0"/>
          </p:cNvCxnSpPr>
          <p:nvPr/>
        </p:nvCxnSpPr>
        <p:spPr>
          <a:xfrm>
            <a:off x="2530475" y="186944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26665" y="2308225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418715" y="2465705"/>
            <a:ext cx="15303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  <a:p>
            <a:pPr indent="0" fontAlgn="auto">
              <a:lnSpc>
                <a:spcPts val="520"/>
              </a:lnSpc>
            </a:pPr>
            <a:r>
              <a:rPr lang="en-US" altLang="zh-CN" sz="1600" b="1"/>
              <a:t>.</a:t>
            </a:r>
            <a:endParaRPr lang="en-US" altLang="zh-CN" sz="1600" b="1"/>
          </a:p>
        </p:txBody>
      </p:sp>
      <p:sp>
        <p:nvSpPr>
          <p:cNvPr id="35" name="矩形 34"/>
          <p:cNvSpPr/>
          <p:nvPr/>
        </p:nvSpPr>
        <p:spPr>
          <a:xfrm>
            <a:off x="2186305" y="29044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>
            <a:endCxn id="35" idx="0"/>
          </p:cNvCxnSpPr>
          <p:nvPr/>
        </p:nvCxnSpPr>
        <p:spPr>
          <a:xfrm>
            <a:off x="2530475" y="27470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188210" y="3348990"/>
            <a:ext cx="691515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9" name="直接箭头连接符 38"/>
          <p:cNvCxnSpPr>
            <a:endCxn id="37" idx="0"/>
          </p:cNvCxnSpPr>
          <p:nvPr/>
        </p:nvCxnSpPr>
        <p:spPr>
          <a:xfrm>
            <a:off x="2532380" y="3191510"/>
            <a:ext cx="1905" cy="1574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90090" y="1558290"/>
            <a:ext cx="549910" cy="28638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0289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54000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06800" y="156337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 flipV="1">
            <a:off x="3343910" y="170434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425950" y="155829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4163060" y="169926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975860" y="169672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170170" y="144843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1727200" y="169418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775" y="146240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70" y="146240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545" y="146240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885" y="146240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570" y="146240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/>
          <p:cNvSpPr/>
          <p:nvPr/>
        </p:nvSpPr>
        <p:spPr>
          <a:xfrm rot="5400000">
            <a:off x="3172460" y="1402080"/>
            <a:ext cx="116205" cy="111125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770" y="1992630"/>
                <a:ext cx="1209040" cy="220345"/>
              </a:xfrm>
              <a:prstGeom prst="rect">
                <a:avLst/>
              </a:prstGeom>
              <a:blipFill rotWithShape="1">
                <a:blip r:embed="rId6"/>
                <a:stretch>
                  <a:fillRect r="-1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/>
          <p:cNvSpPr/>
          <p:nvPr/>
        </p:nvSpPr>
        <p:spPr>
          <a:xfrm rot="16200000">
            <a:off x="3354070" y="1577340"/>
            <a:ext cx="127635" cy="148399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9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9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9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705" y="2444115"/>
                <a:ext cx="1209040" cy="220345"/>
              </a:xfrm>
              <a:prstGeom prst="rect">
                <a:avLst/>
              </a:prstGeom>
              <a:blipFill rotWithShape="1">
                <a:blip r:embed="rId7"/>
                <a:stretch>
                  <a:fillRect r="-6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/>
          <p:cNvSpPr/>
          <p:nvPr/>
        </p:nvSpPr>
        <p:spPr>
          <a:xfrm rot="16200000">
            <a:off x="3973195" y="1381760"/>
            <a:ext cx="127635" cy="27216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870325" y="279908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>
                <a:latin typeface="Cambria Math" panose="02040503050406030204" charset="0"/>
                <a:cs typeface="Cambria Math" panose="02040503050406030204" charset="0"/>
              </a:rPr>
              <a:t>.......</a:t>
            </a:r>
            <a:endParaRPr lang="en-US" altLang="zh-CN" sz="900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88658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27913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7924800" y="3117850"/>
            <a:ext cx="35433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83040" y="298196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3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8820150" y="312293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9902190" y="2976880"/>
            <a:ext cx="549910" cy="2813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4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9639300" y="311785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V="1">
            <a:off x="10452100" y="3115310"/>
            <a:ext cx="26289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0646410" y="28670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1488440" y="3566160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70" y="3348355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110" y="2880995"/>
                <a:ext cx="302895" cy="244475"/>
              </a:xfrm>
              <a:prstGeom prst="rect">
                <a:avLst/>
              </a:prstGeom>
              <a:blipFill rotWithShape="1">
                <a:blip r:embed="rId2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0785" y="2880995"/>
                <a:ext cx="302895" cy="244475"/>
              </a:xfrm>
              <a:prstGeom prst="rect">
                <a:avLst/>
              </a:prstGeom>
              <a:blipFill rotWithShape="1">
                <a:blip r:embed="rId3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125" y="2880995"/>
                <a:ext cx="302895" cy="244475"/>
              </a:xfrm>
              <a:prstGeom prst="rect">
                <a:avLst/>
              </a:prstGeom>
              <a:blipFill rotWithShape="1">
                <a:blip r:embed="rId4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810" y="2880995"/>
                <a:ext cx="302895" cy="244475"/>
              </a:xfrm>
              <a:prstGeom prst="rect">
                <a:avLst/>
              </a:prstGeom>
              <a:blipFill rotWithShape="1">
                <a:blip r:embed="rId5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左大括号 62"/>
          <p:cNvSpPr/>
          <p:nvPr/>
        </p:nvSpPr>
        <p:spPr>
          <a:xfrm rot="5400000">
            <a:off x="3416300" y="3282315"/>
            <a:ext cx="116205" cy="1163320"/>
          </a:xfrm>
          <a:prstGeom prst="leftBrace">
            <a:avLst>
              <a:gd name="adj1" fmla="val 8333"/>
              <a:gd name="adj2" fmla="val 6197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/>
              <p:cNvSpPr txBox="1"/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75" y="3898900"/>
                <a:ext cx="1209040" cy="220345"/>
              </a:xfrm>
              <a:prstGeom prst="rect">
                <a:avLst/>
              </a:prstGeom>
              <a:blipFill rotWithShape="1">
                <a:blip r:embed="rId8"/>
                <a:stretch>
                  <a:fillRect r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左大括号 64"/>
          <p:cNvSpPr/>
          <p:nvPr/>
        </p:nvSpPr>
        <p:spPr>
          <a:xfrm rot="16200000">
            <a:off x="3781425" y="3274695"/>
            <a:ext cx="127635" cy="190182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/>
              <p:cNvSpPr txBox="1"/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))+</m:t>
                    </m:r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330" y="4364990"/>
                <a:ext cx="1209040" cy="220345"/>
              </a:xfrm>
              <a:prstGeom prst="rect">
                <a:avLst/>
              </a:prstGeom>
              <a:blipFill rotWithShape="1">
                <a:blip r:embed="rId9"/>
                <a:stretch>
                  <a:fillRect r="-77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左大括号 66"/>
          <p:cNvSpPr/>
          <p:nvPr/>
        </p:nvSpPr>
        <p:spPr>
          <a:xfrm rot="16200000">
            <a:off x="4625340" y="2853690"/>
            <a:ext cx="127635" cy="359029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481830" y="4712970"/>
            <a:ext cx="334010" cy="22034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900" b="1">
                <a:latin typeface="Cambria Math" panose="02040503050406030204" charset="0"/>
                <a:cs typeface="Cambria Math" panose="02040503050406030204" charset="0"/>
              </a:rPr>
              <a:t>. . . . .</a:t>
            </a:r>
            <a:endParaRPr lang="en-US" altLang="zh-CN" sz="900" b="1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99275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2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2583815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155" y="3354705"/>
                <a:ext cx="257175" cy="216535"/>
              </a:xfrm>
              <a:prstGeom prst="rect">
                <a:avLst/>
              </a:prstGeom>
              <a:blipFill rotWithShape="1">
                <a:blip r:embed="rId10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4094480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3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3685540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/>
              <p:cNvSpPr txBox="1"/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80" y="3347085"/>
                <a:ext cx="257175" cy="216535"/>
              </a:xfrm>
              <a:prstGeom prst="rect">
                <a:avLst/>
              </a:prstGeom>
              <a:blipFill rotWithShape="1">
                <a:blip r:embed="rId11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5205095" y="339788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layer 4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/>
          <p:nvPr/>
        </p:nvCxnSpPr>
        <p:spPr>
          <a:xfrm flipV="1">
            <a:off x="479615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/>
              <p:cNvSpPr txBox="1"/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495" y="3347085"/>
                <a:ext cx="257175" cy="216535"/>
              </a:xfrm>
              <a:prstGeom prst="rect">
                <a:avLst/>
              </a:prstGeom>
              <a:blipFill rotWithShape="1">
                <a:blip r:embed="rId1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/>
          <p:cNvCxnSpPr/>
          <p:nvPr/>
        </p:nvCxnSpPr>
        <p:spPr>
          <a:xfrm flipV="1">
            <a:off x="5895340" y="356616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680" y="3354705"/>
                <a:ext cx="257175" cy="216535"/>
              </a:xfrm>
              <a:prstGeom prst="rect">
                <a:avLst/>
              </a:prstGeom>
              <a:blipFill rotWithShape="1">
                <a:blip r:embed="rId13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/>
          <p:cNvSpPr txBox="1"/>
          <p:nvPr/>
        </p:nvSpPr>
        <p:spPr>
          <a:xfrm>
            <a:off x="6272530" y="3318510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矩形 47"/>
          <p:cNvSpPr/>
          <p:nvPr/>
        </p:nvSpPr>
        <p:spPr>
          <a:xfrm>
            <a:off x="1387475" y="345440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989330" y="3615055"/>
            <a:ext cx="39814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60" y="3397250"/>
                <a:ext cx="302895" cy="244475"/>
              </a:xfrm>
              <a:prstGeom prst="rect">
                <a:avLst/>
              </a:prstGeom>
              <a:blipFill rotWithShape="1">
                <a:blip r:embed="rId1"/>
                <a:stretch>
                  <a:fillRect b="-93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/>
          <p:cNvCxnSpPr/>
          <p:nvPr/>
        </p:nvCxnSpPr>
        <p:spPr>
          <a:xfrm flipV="1">
            <a:off x="2084705" y="361505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/>
              <p:cNvSpPr txBox="1"/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45" y="3403600"/>
                <a:ext cx="257175" cy="216535"/>
              </a:xfrm>
              <a:prstGeom prst="rect">
                <a:avLst/>
              </a:prstGeom>
              <a:blipFill rotWithShape="1">
                <a:blip r:embed="rId2"/>
                <a:stretch>
                  <a:fillRect r="-8148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本框 79"/>
          <p:cNvSpPr txBox="1"/>
          <p:nvPr/>
        </p:nvSpPr>
        <p:spPr>
          <a:xfrm>
            <a:off x="6082030" y="3362325"/>
            <a:ext cx="257175" cy="21653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endParaRPr lang="en-US" altLang="zh-CN" i="1">
              <a:latin typeface="Cambria Math" panose="02040503050406030204" charset="0"/>
              <a:cs typeface="Cambria Math" panose="02040503050406030204" charset="0"/>
            </a:endParaRPr>
          </a:p>
          <a:p>
            <a:pPr algn="l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2484755" y="3362325"/>
            <a:ext cx="46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269230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Mapping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962015" y="355854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037580" y="3245485"/>
            <a:ext cx="333375" cy="31305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l"/>
            <a:r>
              <a:rPr lang="en-US" altLang="zh-CN" sz="1000">
                <a:latin typeface="Cambria Math" panose="02040503050406030204" charset="0"/>
                <a:cs typeface="Cambria Math" panose="02040503050406030204" charset="0"/>
              </a:rPr>
              <a:t>y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171315" y="3405505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n-1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871720" y="3563620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73400" y="3432810"/>
            <a:ext cx="694055" cy="3409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layer n-2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3766185" y="3585845"/>
            <a:ext cx="408940" cy="6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60" y="3382010"/>
                <a:ext cx="257175" cy="216535"/>
              </a:xfrm>
              <a:prstGeom prst="rect">
                <a:avLst/>
              </a:prstGeom>
              <a:blipFill rotWithShape="1">
                <a:blip r:embed="rId3"/>
                <a:stretch>
                  <a:fillRect r="-55802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65" y="3347085"/>
                <a:ext cx="257175" cy="216535"/>
              </a:xfrm>
              <a:prstGeom prst="rect">
                <a:avLst/>
              </a:prstGeom>
              <a:blipFill rotWithShape="1">
                <a:blip r:embed="rId4"/>
                <a:stretch>
                  <a:fillRect r="-10617" b="-1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785" y="3130550"/>
                <a:ext cx="257175" cy="216535"/>
              </a:xfrm>
              <a:prstGeom prst="rect">
                <a:avLst/>
              </a:prstGeom>
              <a:blipFill rotWithShape="1">
                <a:blip r:embed="rId5"/>
                <a:stretch>
                  <a:fillRect b="-244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/>
          <p:nvPr/>
        </p:nvCxnSpPr>
        <p:spPr>
          <a:xfrm flipH="1">
            <a:off x="6407785" y="3157855"/>
            <a:ext cx="6985" cy="360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椭圆 29"/>
          <p:cNvSpPr/>
          <p:nvPr/>
        </p:nvSpPr>
        <p:spPr>
          <a:xfrm>
            <a:off x="6367145" y="3517900"/>
            <a:ext cx="75565" cy="7556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弧形箭头 36"/>
          <p:cNvSpPr/>
          <p:nvPr/>
        </p:nvSpPr>
        <p:spPr>
          <a:xfrm flipH="1">
            <a:off x="4549140" y="3750310"/>
            <a:ext cx="189357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8" name="下弧形箭头 77"/>
          <p:cNvSpPr/>
          <p:nvPr/>
        </p:nvSpPr>
        <p:spPr>
          <a:xfrm flipH="1">
            <a:off x="3257550" y="3795395"/>
            <a:ext cx="1291590" cy="51562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/>
              <p:cNvSpPr txBox="1"/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110" y="3945255"/>
                <a:ext cx="594995" cy="216535"/>
              </a:xfrm>
              <a:prstGeom prst="rect">
                <a:avLst/>
              </a:prstGeom>
              <a:blipFill rotWithShape="1">
                <a:blip r:embed="rId6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, </m:t>
                      </m:r>
                      <m:sSubSup>
                        <m:sSubSupPr>
                          <m:ctrlP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𝒍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000" b="1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1000" b="1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20" y="3945255"/>
                <a:ext cx="594995" cy="216535"/>
              </a:xfrm>
              <a:prstGeom prst="rect">
                <a:avLst/>
              </a:prstGeom>
              <a:blipFill rotWithShape="1">
                <a:blip r:embed="rId7"/>
                <a:stretch>
                  <a:fillRect r="-21878" b="-1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 flipH="1" flipV="1">
            <a:off x="2903855" y="2100580"/>
            <a:ext cx="5080" cy="104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2903855" y="3148330"/>
            <a:ext cx="1432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3098800" y="2302510"/>
            <a:ext cx="983615" cy="616585"/>
          </a:xfrm>
          <a:custGeom>
            <a:avLst/>
            <a:gdLst>
              <a:gd name="connisteX0" fmla="*/ 0 w 1127760"/>
              <a:gd name="connsiteY0" fmla="*/ 304800 h 684320"/>
              <a:gd name="connisteX1" fmla="*/ 103505 w 1127760"/>
              <a:gd name="connsiteY1" fmla="*/ 683260 h 684320"/>
              <a:gd name="connisteX2" fmla="*/ 499745 w 1127760"/>
              <a:gd name="connsiteY2" fmla="*/ 195580 h 684320"/>
              <a:gd name="connisteX3" fmla="*/ 786130 w 1127760"/>
              <a:gd name="connsiteY3" fmla="*/ 414655 h 684320"/>
              <a:gd name="connisteX4" fmla="*/ 1127760 w 1127760"/>
              <a:gd name="connsiteY4" fmla="*/ 0 h 684320"/>
              <a:gd name="connisteX5" fmla="*/ 1237615 w 1127760"/>
              <a:gd name="connsiteY5" fmla="*/ 55245 h 6843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127760" h="684320">
                <a:moveTo>
                  <a:pt x="0" y="304800"/>
                </a:moveTo>
                <a:cubicBezTo>
                  <a:pt x="12700" y="390525"/>
                  <a:pt x="3810" y="704850"/>
                  <a:pt x="103505" y="683260"/>
                </a:cubicBezTo>
                <a:cubicBezTo>
                  <a:pt x="203200" y="661670"/>
                  <a:pt x="363220" y="249555"/>
                  <a:pt x="499745" y="195580"/>
                </a:cubicBezTo>
                <a:cubicBezTo>
                  <a:pt x="636270" y="141605"/>
                  <a:pt x="660400" y="454025"/>
                  <a:pt x="786130" y="414655"/>
                </a:cubicBezTo>
                <a:cubicBezTo>
                  <a:pt x="911860" y="375285"/>
                  <a:pt x="1037590" y="71755"/>
                  <a:pt x="11277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713480" y="2143760"/>
                <a:ext cx="542290" cy="2019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7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7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7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7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0" y="2143760"/>
                <a:ext cx="542290" cy="2019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386330" y="1927860"/>
                <a:ext cx="694690" cy="2546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𝐿𝑜𝑠𝑠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330" y="1927860"/>
                <a:ext cx="694690" cy="2546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>
            <a:off x="3235325" y="2638425"/>
            <a:ext cx="165735" cy="280035"/>
          </a:xfrm>
          <a:prstGeom prst="straightConnector1">
            <a:avLst/>
          </a:prstGeom>
          <a:ln w="9525" cap="rnd" cmpd="sng">
            <a:solidFill>
              <a:srgbClr val="FF0000"/>
            </a:solidFill>
            <a:prstDash val="solid"/>
            <a:round/>
            <a:tailEnd type="stealth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149725" y="3148330"/>
                <a:ext cx="405765" cy="23558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25" y="3148330"/>
                <a:ext cx="405765" cy="2355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288665" y="2638425"/>
                <a:ext cx="516890" cy="2686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𝐺</m:t>
                      </m:r>
                      <m:r>
                        <a:rPr lang="en-US" altLang="zh-CN" sz="700" i="1">
                          <a:solidFill>
                            <a:srgbClr val="FF0000"/>
                          </a:solidFill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= </m:t>
                      </m:r>
                      <m:f>
                        <m:fPr>
                          <m:ctrlP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</m:t>
                          </m:r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7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altLang="zh-CN" sz="700" i="1">
                  <a:solidFill>
                    <a:srgbClr val="FF0000"/>
                  </a:solidFill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65" y="2638425"/>
                <a:ext cx="516890" cy="2686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 flipH="1" flipV="1">
            <a:off x="6604635" y="2227580"/>
            <a:ext cx="5080" cy="1049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6604635" y="3275330"/>
            <a:ext cx="14325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86270" y="3252470"/>
            <a:ext cx="1395095" cy="25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System performance</a:t>
            </a:r>
            <a:endParaRPr lang="en-US" altLang="zh-CN" sz="9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 rot="16200000">
            <a:off x="5702300" y="2064385"/>
            <a:ext cx="1579245" cy="235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9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Model accuracy</a:t>
            </a:r>
            <a:endParaRPr lang="en-US" altLang="zh-CN" sz="9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19" name="弧形 18"/>
          <p:cNvSpPr/>
          <p:nvPr/>
        </p:nvSpPr>
        <p:spPr>
          <a:xfrm rot="10800000">
            <a:off x="6772910" y="1760220"/>
            <a:ext cx="1745615" cy="136334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7306310" y="2971800"/>
            <a:ext cx="297180" cy="8001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6873240" y="2495550"/>
            <a:ext cx="113030" cy="247650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401560" y="2797175"/>
            <a:ext cx="766445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Big batch size</a:t>
            </a:r>
            <a:endParaRPr lang="en-US" altLang="zh-CN" sz="7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7045" y="2319020"/>
            <a:ext cx="880745" cy="174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700">
                <a:latin typeface="Cambria Math" panose="02040503050406030204" charset="0"/>
                <a:ea typeface="MS Mincho" charset="0"/>
                <a:cs typeface="Cambria Math" panose="02040503050406030204" charset="0"/>
              </a:rPr>
              <a:t>Small batch size</a:t>
            </a:r>
            <a:endParaRPr lang="en-US" altLang="zh-CN" sz="700">
              <a:latin typeface="Cambria Math" panose="02040503050406030204" charset="0"/>
              <a:ea typeface="MS Mincho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112520" y="1727200"/>
            <a:ext cx="1318895" cy="1708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297940" y="1802765"/>
            <a:ext cx="1318895" cy="1708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443990" y="1894205"/>
            <a:ext cx="1318895" cy="170878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634490" y="1975485"/>
            <a:ext cx="1318895" cy="170878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443605" y="210629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517265" y="212661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594100" y="215709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63950" y="2188845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56430" y="1958975"/>
            <a:ext cx="1102995" cy="1106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583430" y="2085975"/>
            <a:ext cx="1102995" cy="1106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710430" y="2212975"/>
            <a:ext cx="1102995" cy="110680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408680" y="25781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482340" y="259842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3559175" y="26289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3629025" y="26606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380105" y="308991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453765" y="311023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530600" y="314071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600450" y="317246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2111375" y="2478405"/>
            <a:ext cx="500380" cy="558165"/>
          </a:xfrm>
          <a:prstGeom prst="rect">
            <a:avLst/>
          </a:prstGeom>
          <a:solidFill>
            <a:schemeClr val="accent6"/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4" name="直接连接符 53"/>
          <p:cNvCxnSpPr/>
          <p:nvPr/>
        </p:nvCxnSpPr>
        <p:spPr>
          <a:xfrm flipV="1">
            <a:off x="2175510" y="2153920"/>
            <a:ext cx="1288415" cy="4343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2544445" y="2081530"/>
            <a:ext cx="1096645" cy="3568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2175510" y="2374900"/>
            <a:ext cx="1282700" cy="7023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V="1">
            <a:off x="2544445" y="2365375"/>
            <a:ext cx="990600" cy="5448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165985" y="2590800"/>
            <a:ext cx="1277620" cy="438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2544445" y="2440940"/>
            <a:ext cx="1065530" cy="1098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2175510" y="2846705"/>
            <a:ext cx="1250315" cy="2298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544445" y="2795270"/>
            <a:ext cx="887095" cy="12382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4837430" y="2339975"/>
            <a:ext cx="1102995" cy="110680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964430" y="2466975"/>
            <a:ext cx="1102995" cy="110680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373755" y="35433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3447415" y="356362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524250" y="35941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594100" y="36258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3465830" y="16446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3539490" y="166497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616325" y="169545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686175" y="1727200"/>
            <a:ext cx="220345" cy="249555"/>
          </a:xfrm>
          <a:prstGeom prst="rect">
            <a:avLst/>
          </a:prstGeom>
          <a:solidFill>
            <a:schemeClr val="accent5">
              <a:lumMod val="75000"/>
            </a:schemeClr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/>
          <p:nvPr/>
        </p:nvCxnSpPr>
        <p:spPr>
          <a:xfrm>
            <a:off x="3862070" y="2169795"/>
            <a:ext cx="1833880" cy="6102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3684270" y="2249170"/>
            <a:ext cx="1752600" cy="64516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3702685" y="2459355"/>
            <a:ext cx="1734185" cy="762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398135" y="2816225"/>
            <a:ext cx="334010" cy="376555"/>
          </a:xfrm>
          <a:prstGeom prst="rect">
            <a:avLst/>
          </a:prstGeom>
          <a:solidFill>
            <a:schemeClr val="accent6"/>
          </a:solidFill>
          <a:scene3d>
            <a:camera prst="orthographicFront">
              <a:rot lat="19800000" lon="240000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8" name="直接连接符 77"/>
          <p:cNvCxnSpPr/>
          <p:nvPr/>
        </p:nvCxnSpPr>
        <p:spPr>
          <a:xfrm>
            <a:off x="3862070" y="2385695"/>
            <a:ext cx="1576705" cy="6248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534670" y="1127760"/>
                <a:ext cx="2474595" cy="3822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70" y="1127760"/>
                <a:ext cx="2474595" cy="3822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4373880" y="1127760"/>
                <a:ext cx="2474595" cy="3822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80" y="1127760"/>
                <a:ext cx="2474595" cy="382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/>
              <p:cNvSpPr txBox="1"/>
              <p:nvPr/>
            </p:nvSpPr>
            <p:spPr>
              <a:xfrm>
                <a:off x="2616835" y="1127760"/>
                <a:ext cx="2474595" cy="3822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altLang="zh-CN" sz="12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835" y="1127760"/>
                <a:ext cx="2474595" cy="3822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0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1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1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1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2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2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3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3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40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1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2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3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4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5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6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7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8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49.xml><?xml version="1.0" encoding="utf-8"?>
<p:tagLst xmlns:p="http://schemas.openxmlformats.org/presentationml/2006/main">
  <p:tag name="KSO_WM_DIAGRAM_VIRTUALLY_FRAME" val="{&quot;height&quot;:77.9,&quot;left&quot;:220.25,&quot;top&quot;:77.2,&quot;width&quot;:139.75}"/>
</p:tagLst>
</file>

<file path=ppt/tags/tag5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50.xml><?xml version="1.0" encoding="utf-8"?>
<p:tagLst xmlns:p="http://schemas.openxmlformats.org/presentationml/2006/main">
  <p:tag name="commondata" val="eyJoZGlkIjoiZjcyMjcxMTdiYTllMjE2YzMzOTRjODU0MWE0MzFhOTkifQ=="/>
  <p:tag name="resource_record_key" val="{&quot;13&quot;:[4364974]}"/>
</p:tagLst>
</file>

<file path=ppt/tags/tag6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7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8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ags/tag9.xml><?xml version="1.0" encoding="utf-8"?>
<p:tagLst xmlns:p="http://schemas.openxmlformats.org/presentationml/2006/main">
  <p:tag name="KSO_WM_DIAGRAM_VIRTUALLY_FRAME" val="{&quot;height&quot;:174.8,&quot;left&quot;:259.7,&quot;top&quot;:148.1,&quot;width&quot;:348.6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WPS 演示</Application>
  <PresentationFormat>宽屏</PresentationFormat>
  <Paragraphs>229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Cambria Math</vt:lpstr>
      <vt:lpstr>MS Mincho</vt:lpstr>
      <vt:lpstr>Segoe Print</vt:lpstr>
      <vt:lpstr>Calibri</vt:lpstr>
      <vt:lpstr>Microsoft YaHei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Shengzhe Ouyang</dc:creator>
  <cp:lastModifiedBy>SD</cp:lastModifiedBy>
  <cp:revision>14</cp:revision>
  <dcterms:created xsi:type="dcterms:W3CDTF">2023-08-09T12:44:00Z</dcterms:created>
  <dcterms:modified xsi:type="dcterms:W3CDTF">2024-06-16T20:23:44Z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8815A552FA71461B9423DD9ABD87F335_13</vt:lpwstr>
  </property>
  <property fmtid="{D5CDD505-2E9C-101B-9397-08002B2CF9AE}" pid="3" name="KSOProductBuildVer">
    <vt:lpwstr>2052-12.1.0.16929</vt:lpwstr>
  </property>
</Properties>
</file>