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99783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3302000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60616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797175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312547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347853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383159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12547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7853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4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2861310" y="1170305"/>
            <a:ext cx="2006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0"/>
          </p:cNvCxnSpPr>
          <p:nvPr>
            <p:custDataLst>
              <p:tags r:id="rId11"/>
            </p:custDataLst>
          </p:nvPr>
        </p:nvCxnSpPr>
        <p:spPr>
          <a:xfrm>
            <a:off x="3061970" y="1170305"/>
            <a:ext cx="12763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>
            <a:off x="3061970" y="1170305"/>
            <a:ext cx="4806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>
            <p:custDataLst>
              <p:tags r:id="rId13"/>
            </p:custDataLst>
          </p:nvPr>
        </p:nvCxnSpPr>
        <p:spPr>
          <a:xfrm>
            <a:off x="3061970" y="1170305"/>
            <a:ext cx="8337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>
            <p:custDataLst>
              <p:tags r:id="rId14"/>
            </p:custDataLst>
          </p:nvPr>
        </p:nvCxnSpPr>
        <p:spPr>
          <a:xfrm flipH="1">
            <a:off x="2861310" y="1170305"/>
            <a:ext cx="50482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>
            <p:custDataLst>
              <p:tags r:id="rId15"/>
            </p:custDataLst>
          </p:nvPr>
        </p:nvCxnSpPr>
        <p:spPr>
          <a:xfrm flipH="1">
            <a:off x="318960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0"/>
          </p:cNvCxnSpPr>
          <p:nvPr>
            <p:custDataLst>
              <p:tags r:id="rId16"/>
            </p:custDataLst>
          </p:nvPr>
        </p:nvCxnSpPr>
        <p:spPr>
          <a:xfrm>
            <a:off x="336613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>
            <p:custDataLst>
              <p:tags r:id="rId17"/>
            </p:custDataLst>
          </p:nvPr>
        </p:nvCxnSpPr>
        <p:spPr>
          <a:xfrm>
            <a:off x="3366135" y="1170305"/>
            <a:ext cx="5295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7" idx="0"/>
          </p:cNvCxnSpPr>
          <p:nvPr>
            <p:custDataLst>
              <p:tags r:id="rId18"/>
            </p:custDataLst>
          </p:nvPr>
        </p:nvCxnSpPr>
        <p:spPr>
          <a:xfrm flipH="1">
            <a:off x="2861310" y="1170305"/>
            <a:ext cx="8089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>
            <a:off x="3192145" y="1170305"/>
            <a:ext cx="47815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>
            <p:custDataLst>
              <p:tags r:id="rId20"/>
            </p:custDataLst>
          </p:nvPr>
        </p:nvCxnSpPr>
        <p:spPr>
          <a:xfrm flipH="1">
            <a:off x="3542665" y="1172845"/>
            <a:ext cx="12509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0"/>
          </p:cNvCxnSpPr>
          <p:nvPr>
            <p:custDataLst>
              <p:tags r:id="rId21"/>
            </p:custDataLst>
          </p:nvPr>
        </p:nvCxnSpPr>
        <p:spPr>
          <a:xfrm>
            <a:off x="3667760" y="1172845"/>
            <a:ext cx="22796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4"/>
            <a:endCxn id="14" idx="0"/>
          </p:cNvCxnSpPr>
          <p:nvPr>
            <p:custDataLst>
              <p:tags r:id="rId22"/>
            </p:custDataLst>
          </p:nvPr>
        </p:nvCxnSpPr>
        <p:spPr>
          <a:xfrm>
            <a:off x="2861310" y="1552575"/>
            <a:ext cx="3282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0"/>
          </p:cNvCxnSpPr>
          <p:nvPr>
            <p:custDataLst>
              <p:tags r:id="rId23"/>
            </p:custDataLst>
          </p:nvPr>
        </p:nvCxnSpPr>
        <p:spPr>
          <a:xfrm>
            <a:off x="2861310" y="1552575"/>
            <a:ext cx="6813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  <a:endCxn id="14" idx="0"/>
          </p:cNvCxnSpPr>
          <p:nvPr>
            <p:custDataLst>
              <p:tags r:id="rId24"/>
            </p:custDataLst>
          </p:nvPr>
        </p:nvCxnSpPr>
        <p:spPr>
          <a:xfrm>
            <a:off x="3189605" y="1552575"/>
            <a:ext cx="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>
            <p:custDataLst>
              <p:tags r:id="rId25"/>
            </p:custDataLst>
          </p:nvPr>
        </p:nvCxnSpPr>
        <p:spPr>
          <a:xfrm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4"/>
            <a:endCxn id="14" idx="0"/>
          </p:cNvCxnSpPr>
          <p:nvPr>
            <p:custDataLst>
              <p:tags r:id="rId26"/>
            </p:custDataLst>
          </p:nvPr>
        </p:nvCxnSpPr>
        <p:spPr>
          <a:xfrm flipH="1"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7"/>
            </p:custDataLst>
          </p:nvPr>
        </p:nvCxnSpPr>
        <p:spPr>
          <a:xfrm flipH="1">
            <a:off x="3538855" y="1552575"/>
            <a:ext cx="3810" cy="25527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1"/>
          </p:cNvCxnSpPr>
          <p:nvPr>
            <p:custDataLst>
              <p:tags r:id="rId28"/>
            </p:custDataLst>
          </p:nvPr>
        </p:nvCxnSpPr>
        <p:spPr>
          <a:xfrm flipH="1">
            <a:off x="3143885" y="1552575"/>
            <a:ext cx="751840" cy="267335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0"/>
          </p:cNvCxnSpPr>
          <p:nvPr>
            <p:custDataLst>
              <p:tags r:id="rId29"/>
            </p:custDataLst>
          </p:nvPr>
        </p:nvCxnSpPr>
        <p:spPr>
          <a:xfrm flipH="1">
            <a:off x="3542665" y="1552575"/>
            <a:ext cx="33464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30"/>
            </p:custDataLst>
          </p:nvPr>
        </p:nvSpPr>
        <p:spPr>
          <a:xfrm>
            <a:off x="2167890" y="97282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1</a:t>
            </a:r>
            <a:endParaRPr lang="en-US" altLang="zh-CN" sz="1000"/>
          </a:p>
        </p:txBody>
      </p:sp>
      <p:sp>
        <p:nvSpPr>
          <p:cNvPr id="41" name="文本框 40"/>
          <p:cNvSpPr txBox="1"/>
          <p:nvPr>
            <p:custDataLst>
              <p:tags r:id="rId31"/>
            </p:custDataLst>
          </p:nvPr>
        </p:nvSpPr>
        <p:spPr>
          <a:xfrm>
            <a:off x="2167890" y="134493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2</a:t>
            </a:r>
            <a:endParaRPr lang="en-US" altLang="zh-CN" sz="1000"/>
          </a:p>
        </p:txBody>
      </p:sp>
      <p:sp>
        <p:nvSpPr>
          <p:cNvPr id="45" name="文本框 44"/>
          <p:cNvSpPr txBox="1"/>
          <p:nvPr>
            <p:custDataLst>
              <p:tags r:id="rId32"/>
            </p:custDataLst>
          </p:nvPr>
        </p:nvSpPr>
        <p:spPr>
          <a:xfrm>
            <a:off x="2167890" y="171704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3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3209290" y="199390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2253615" y="198628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6" name="文本框 55"/>
          <p:cNvSpPr txBox="1"/>
          <p:nvPr>
            <p:custDataLst>
              <p:tags r:id="rId33"/>
            </p:custDataLst>
          </p:nvPr>
        </p:nvSpPr>
        <p:spPr>
          <a:xfrm>
            <a:off x="4197350" y="972820"/>
            <a:ext cx="974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: neuron</a:t>
            </a:r>
            <a:endParaRPr lang="en-US" altLang="zh-CN" sz="1000"/>
          </a:p>
        </p:txBody>
      </p:sp>
      <p:sp>
        <p:nvSpPr>
          <p:cNvPr id="59" name="椭圆 58"/>
          <p:cNvSpPr/>
          <p:nvPr>
            <p:custDataLst>
              <p:tags r:id="rId34"/>
            </p:custDataLst>
          </p:nvPr>
        </p:nvSpPr>
        <p:spPr>
          <a:xfrm>
            <a:off x="4136390" y="1038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2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0.xml><?xml version="1.0" encoding="utf-8"?>
<p:tagLst xmlns:p="http://schemas.openxmlformats.org/presentationml/2006/main">
  <p:tag name="commondata" val="eyJoZGlkIjoiZjcyMjcxMTdiYTllMjE2YzMzOTRjODU0MWE0MzFhOTkifQ==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宽屏</PresentationFormat>
  <Paragraphs>223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Microsoft YaHei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13</cp:revision>
  <dcterms:created xsi:type="dcterms:W3CDTF">2023-08-09T12:44:00Z</dcterms:created>
  <dcterms:modified xsi:type="dcterms:W3CDTF">2024-06-15T20:50:43Z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