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29.svg" ContentType="image/svg+xml"/>
  <Override PartName="/ppt/media/image3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9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image" Target="../media/image30.svg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51755" y="87122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5314950" y="1190625"/>
            <a:ext cx="1270" cy="34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14950" y="1856105"/>
            <a:ext cx="270510" cy="269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58740" y="153670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/>
        </p:nvCxnSpPr>
        <p:spPr>
          <a:xfrm flipH="1">
            <a:off x="4996180" y="1856105"/>
            <a:ext cx="325120" cy="33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32985" y="21869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17820" y="212598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2465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267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38775" y="2856865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3450" y="283083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4"/>
            <a:endCxn id="19" idx="0"/>
          </p:cNvCxnSpPr>
          <p:nvPr/>
        </p:nvCxnSpPr>
        <p:spPr>
          <a:xfrm>
            <a:off x="5581015" y="2445385"/>
            <a:ext cx="59563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18" idx="0"/>
          </p:cNvCxnSpPr>
          <p:nvPr/>
        </p:nvCxnSpPr>
        <p:spPr>
          <a:xfrm>
            <a:off x="5581015" y="2445385"/>
            <a:ext cx="20955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4387850" y="2506345"/>
            <a:ext cx="58737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0"/>
          </p:cNvCxnSpPr>
          <p:nvPr/>
        </p:nvCxnSpPr>
        <p:spPr>
          <a:xfrm>
            <a:off x="4975225" y="250634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4175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530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107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060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6" idx="4"/>
            <a:endCxn id="24" idx="0"/>
          </p:cNvCxnSpPr>
          <p:nvPr/>
        </p:nvCxnSpPr>
        <p:spPr>
          <a:xfrm flipH="1">
            <a:off x="4004945" y="3211195"/>
            <a:ext cx="38290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4387850" y="321119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 flipH="1">
            <a:off x="4973955" y="3211195"/>
            <a:ext cx="8509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5057140" y="3211195"/>
            <a:ext cx="41211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5043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25970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187440" y="3364230"/>
            <a:ext cx="188595" cy="1758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93485" y="332232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24880" y="3678555"/>
            <a:ext cx="34544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8405" y="3540125"/>
            <a:ext cx="846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branches</a:t>
            </a:r>
            <a:endParaRPr lang="en-US" altLang="zh-CN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61135" y="1819910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376805" y="2364740"/>
          <a:ext cx="1447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  <a:gridCol w="361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4558665" y="1819910"/>
          <a:ext cx="1508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 flipH="1">
            <a:off x="2055495" y="2529840"/>
            <a:ext cx="9271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等于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3205" y="2364740"/>
            <a:ext cx="318770" cy="31877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6"/>
            </p:custDataLst>
          </p:nvPr>
        </p:nvGraphicFramePr>
        <p:xfrm>
          <a:off x="1349375" y="4182745"/>
          <a:ext cx="1508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7"/>
            </p:custDataLst>
          </p:nvPr>
        </p:nvGraphicFramePr>
        <p:xfrm>
          <a:off x="3458845" y="4182745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椭圆 13"/>
          <p:cNvSpPr/>
          <p:nvPr/>
        </p:nvSpPr>
        <p:spPr>
          <a:xfrm flipH="1">
            <a:off x="3086735" y="4879975"/>
            <a:ext cx="9271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等于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7490" y="4758690"/>
            <a:ext cx="318770" cy="318770"/>
          </a:xfrm>
          <a:prstGeom prst="rect">
            <a:avLst/>
          </a:prstGeom>
        </p:spPr>
      </p:pic>
      <p:graphicFrame>
        <p:nvGraphicFramePr>
          <p:cNvPr id="17" name="表格 16"/>
          <p:cNvGraphicFramePr/>
          <p:nvPr>
            <p:custDataLst>
              <p:tags r:id="rId9"/>
            </p:custDataLst>
          </p:nvPr>
        </p:nvGraphicFramePr>
        <p:xfrm>
          <a:off x="4679315" y="4182745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44805" y="2346960"/>
            <a:ext cx="3703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Softmax(                                            )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1461135" y="130810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2929255" y="183642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458845" y="371856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V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4366260" y="130810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Possibilities matrix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4558665" y="371856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Output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2953385" y="1897380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</a:tblGrid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57550" y="1435735"/>
                <a:ext cx="5607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0" y="1435735"/>
                <a:ext cx="56070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983355" y="1435735"/>
                <a:ext cx="5607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355" y="1435735"/>
                <a:ext cx="56070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819910" y="2065655"/>
                <a:ext cx="1133475" cy="3924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charset="0"/>
                            </a:rPr>
                            <m:t>= 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10" y="2065655"/>
                <a:ext cx="1133475" cy="3924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819910" y="2887345"/>
                <a:ext cx="1133475" cy="3924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charset="0"/>
                            </a:rPr>
                            <m:t> 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10" y="2887345"/>
                <a:ext cx="1133475" cy="3924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96715" y="188087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37735" y="24498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278755" y="301879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5812790" y="36309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" idx="1"/>
            <a:endCxn id="8" idx="1"/>
          </p:cNvCxnSpPr>
          <p:nvPr>
            <p:custDataLst>
              <p:tags r:id="rId5"/>
            </p:custDataLst>
          </p:nvPr>
        </p:nvCxnSpPr>
        <p:spPr>
          <a:xfrm rot="10800000" flipH="1" flipV="1">
            <a:off x="4196715" y="211582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>
            <p:custDataLst>
              <p:tags r:id="rId6"/>
            </p:custDataLst>
          </p:nvPr>
        </p:nvCxnSpPr>
        <p:spPr>
          <a:xfrm rot="10800000" flipH="1" flipV="1">
            <a:off x="4737735" y="26847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>
            <p:custDataLst>
              <p:tags r:id="rId7"/>
            </p:custDataLst>
          </p:nvPr>
        </p:nvCxnSpPr>
        <p:spPr>
          <a:xfrm rot="10800000" flipH="1" flipV="1">
            <a:off x="5271770" y="32816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6" name="图片 45" descr="电脑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360" y="3281680"/>
            <a:ext cx="914400" cy="91440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215890" y="188849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749925" y="245364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6356350" y="304228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6827520" y="363093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6244590" y="42113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9076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776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7984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0684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>
            <p:custDataLst>
              <p:tags r:id="rId14"/>
            </p:custDataLst>
          </p:nvPr>
        </p:nvCxnSpPr>
        <p:spPr>
          <a:xfrm flipH="1">
            <a:off x="3389630" y="2526665"/>
            <a:ext cx="624205" cy="7581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5"/>
            </p:custDataLst>
          </p:nvPr>
        </p:nvCxnSpPr>
        <p:spPr>
          <a:xfrm flipH="1">
            <a:off x="3599815" y="3108960"/>
            <a:ext cx="884555" cy="4495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6"/>
            </p:custDataLst>
          </p:nvPr>
        </p:nvCxnSpPr>
        <p:spPr>
          <a:xfrm flipH="1">
            <a:off x="3663315" y="3681730"/>
            <a:ext cx="1369060" cy="143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17"/>
            </p:custDataLst>
          </p:nvPr>
        </p:nvSpPr>
        <p:spPr>
          <a:xfrm>
            <a:off x="2700655" y="2456180"/>
            <a:ext cx="114427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右大括号 80"/>
          <p:cNvSpPr/>
          <p:nvPr/>
        </p:nvSpPr>
        <p:spPr>
          <a:xfrm rot="20040000">
            <a:off x="7196455" y="1738630"/>
            <a:ext cx="193040" cy="2153285"/>
          </a:xfrm>
          <a:prstGeom prst="rightBrace">
            <a:avLst>
              <a:gd name="adj1" fmla="val 8333"/>
              <a:gd name="adj2" fmla="val 496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517765" y="2456180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99783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3302000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360616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797175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312547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347853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383159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312547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347853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3" idx="4"/>
            <a:endCxn id="7" idx="0"/>
          </p:cNvCxnSpPr>
          <p:nvPr>
            <p:custDataLst>
              <p:tags r:id="rId10"/>
            </p:custDataLst>
          </p:nvPr>
        </p:nvCxnSpPr>
        <p:spPr>
          <a:xfrm flipH="1">
            <a:off x="2861310" y="1170305"/>
            <a:ext cx="2006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0"/>
          </p:cNvCxnSpPr>
          <p:nvPr>
            <p:custDataLst>
              <p:tags r:id="rId11"/>
            </p:custDataLst>
          </p:nvPr>
        </p:nvCxnSpPr>
        <p:spPr>
          <a:xfrm>
            <a:off x="3061970" y="1170305"/>
            <a:ext cx="12763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>
            <a:off x="3061970" y="1170305"/>
            <a:ext cx="4806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>
            <p:custDataLst>
              <p:tags r:id="rId13"/>
            </p:custDataLst>
          </p:nvPr>
        </p:nvCxnSpPr>
        <p:spPr>
          <a:xfrm>
            <a:off x="3061970" y="1170305"/>
            <a:ext cx="8337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7" idx="0"/>
          </p:cNvCxnSpPr>
          <p:nvPr>
            <p:custDataLst>
              <p:tags r:id="rId14"/>
            </p:custDataLst>
          </p:nvPr>
        </p:nvCxnSpPr>
        <p:spPr>
          <a:xfrm flipH="1">
            <a:off x="2861310" y="1170305"/>
            <a:ext cx="50482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0"/>
          </p:cNvCxnSpPr>
          <p:nvPr>
            <p:custDataLst>
              <p:tags r:id="rId15"/>
            </p:custDataLst>
          </p:nvPr>
        </p:nvCxnSpPr>
        <p:spPr>
          <a:xfrm flipH="1">
            <a:off x="318960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0"/>
          </p:cNvCxnSpPr>
          <p:nvPr>
            <p:custDataLst>
              <p:tags r:id="rId16"/>
            </p:custDataLst>
          </p:nvPr>
        </p:nvCxnSpPr>
        <p:spPr>
          <a:xfrm>
            <a:off x="336613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>
            <p:custDataLst>
              <p:tags r:id="rId17"/>
            </p:custDataLst>
          </p:nvPr>
        </p:nvCxnSpPr>
        <p:spPr>
          <a:xfrm>
            <a:off x="3366135" y="1170305"/>
            <a:ext cx="5295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4"/>
            <a:endCxn id="7" idx="0"/>
          </p:cNvCxnSpPr>
          <p:nvPr>
            <p:custDataLst>
              <p:tags r:id="rId18"/>
            </p:custDataLst>
          </p:nvPr>
        </p:nvCxnSpPr>
        <p:spPr>
          <a:xfrm flipH="1">
            <a:off x="2861310" y="1170305"/>
            <a:ext cx="8089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9"/>
            </p:custDataLst>
          </p:nvPr>
        </p:nvCxnSpPr>
        <p:spPr>
          <a:xfrm flipH="1">
            <a:off x="3192145" y="1170305"/>
            <a:ext cx="47815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>
            <p:custDataLst>
              <p:tags r:id="rId20"/>
            </p:custDataLst>
          </p:nvPr>
        </p:nvCxnSpPr>
        <p:spPr>
          <a:xfrm flipH="1">
            <a:off x="3542665" y="1172845"/>
            <a:ext cx="12509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2" idx="0"/>
          </p:cNvCxnSpPr>
          <p:nvPr>
            <p:custDataLst>
              <p:tags r:id="rId21"/>
            </p:custDataLst>
          </p:nvPr>
        </p:nvCxnSpPr>
        <p:spPr>
          <a:xfrm>
            <a:off x="3667760" y="1172845"/>
            <a:ext cx="22796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4"/>
            <a:endCxn id="14" idx="0"/>
          </p:cNvCxnSpPr>
          <p:nvPr>
            <p:custDataLst>
              <p:tags r:id="rId22"/>
            </p:custDataLst>
          </p:nvPr>
        </p:nvCxnSpPr>
        <p:spPr>
          <a:xfrm>
            <a:off x="2861310" y="1552575"/>
            <a:ext cx="3282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0"/>
          </p:cNvCxnSpPr>
          <p:nvPr>
            <p:custDataLst>
              <p:tags r:id="rId23"/>
            </p:custDataLst>
          </p:nvPr>
        </p:nvCxnSpPr>
        <p:spPr>
          <a:xfrm>
            <a:off x="2861310" y="1552575"/>
            <a:ext cx="6813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  <a:endCxn id="14" idx="0"/>
          </p:cNvCxnSpPr>
          <p:nvPr>
            <p:custDataLst>
              <p:tags r:id="rId24"/>
            </p:custDataLst>
          </p:nvPr>
        </p:nvCxnSpPr>
        <p:spPr>
          <a:xfrm>
            <a:off x="3189605" y="1552575"/>
            <a:ext cx="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5" idx="0"/>
          </p:cNvCxnSpPr>
          <p:nvPr>
            <p:custDataLst>
              <p:tags r:id="rId25"/>
            </p:custDataLst>
          </p:nvPr>
        </p:nvCxnSpPr>
        <p:spPr>
          <a:xfrm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4"/>
            <a:endCxn id="14" idx="0"/>
          </p:cNvCxnSpPr>
          <p:nvPr>
            <p:custDataLst>
              <p:tags r:id="rId26"/>
            </p:custDataLst>
          </p:nvPr>
        </p:nvCxnSpPr>
        <p:spPr>
          <a:xfrm flipH="1"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27"/>
            </p:custDataLst>
          </p:nvPr>
        </p:nvCxnSpPr>
        <p:spPr>
          <a:xfrm flipH="1">
            <a:off x="3538855" y="1552575"/>
            <a:ext cx="3810" cy="25527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1"/>
          </p:cNvCxnSpPr>
          <p:nvPr>
            <p:custDataLst>
              <p:tags r:id="rId28"/>
            </p:custDataLst>
          </p:nvPr>
        </p:nvCxnSpPr>
        <p:spPr>
          <a:xfrm flipH="1">
            <a:off x="3143885" y="1552575"/>
            <a:ext cx="751840" cy="267335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5" idx="0"/>
          </p:cNvCxnSpPr>
          <p:nvPr>
            <p:custDataLst>
              <p:tags r:id="rId29"/>
            </p:custDataLst>
          </p:nvPr>
        </p:nvCxnSpPr>
        <p:spPr>
          <a:xfrm flipH="1">
            <a:off x="3542665" y="1552575"/>
            <a:ext cx="33464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30"/>
            </p:custDataLst>
          </p:nvPr>
        </p:nvSpPr>
        <p:spPr>
          <a:xfrm>
            <a:off x="2167890" y="97282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1</a:t>
            </a:r>
            <a:endParaRPr lang="en-US" altLang="zh-CN" sz="1000"/>
          </a:p>
        </p:txBody>
      </p:sp>
      <p:sp>
        <p:nvSpPr>
          <p:cNvPr id="41" name="文本框 40"/>
          <p:cNvSpPr txBox="1"/>
          <p:nvPr>
            <p:custDataLst>
              <p:tags r:id="rId31"/>
            </p:custDataLst>
          </p:nvPr>
        </p:nvSpPr>
        <p:spPr>
          <a:xfrm>
            <a:off x="2167890" y="134493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2</a:t>
            </a:r>
            <a:endParaRPr lang="en-US" altLang="zh-CN" sz="1000"/>
          </a:p>
        </p:txBody>
      </p:sp>
      <p:sp>
        <p:nvSpPr>
          <p:cNvPr id="45" name="文本框 44"/>
          <p:cNvSpPr txBox="1"/>
          <p:nvPr>
            <p:custDataLst>
              <p:tags r:id="rId32"/>
            </p:custDataLst>
          </p:nvPr>
        </p:nvSpPr>
        <p:spPr>
          <a:xfrm>
            <a:off x="2167890" y="171704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3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3209290" y="199390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5" name="文本框 54"/>
          <p:cNvSpPr txBox="1"/>
          <p:nvPr/>
        </p:nvSpPr>
        <p:spPr>
          <a:xfrm rot="16200000">
            <a:off x="2253615" y="198628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6" name="文本框 55"/>
          <p:cNvSpPr txBox="1"/>
          <p:nvPr>
            <p:custDataLst>
              <p:tags r:id="rId33"/>
            </p:custDataLst>
          </p:nvPr>
        </p:nvSpPr>
        <p:spPr>
          <a:xfrm>
            <a:off x="4197350" y="972820"/>
            <a:ext cx="974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: neuron</a:t>
            </a:r>
            <a:endParaRPr lang="en-US" altLang="zh-CN" sz="1000"/>
          </a:p>
        </p:txBody>
      </p:sp>
      <p:sp>
        <p:nvSpPr>
          <p:cNvPr id="59" name="椭圆 58"/>
          <p:cNvSpPr/>
          <p:nvPr>
            <p:custDataLst>
              <p:tags r:id="rId34"/>
            </p:custDataLst>
          </p:nvPr>
        </p:nvSpPr>
        <p:spPr>
          <a:xfrm>
            <a:off x="4136390" y="1038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4690" y="557530"/>
            <a:ext cx="1021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Phenomenon/Input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43325" y="101536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4690" y="1297940"/>
            <a:ext cx="1021080" cy="311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Sensor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0" y="1891665"/>
            <a:ext cx="1021080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Deep neural network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690" y="2564765"/>
            <a:ext cx="1021080" cy="307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Mapping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9040" y="1609090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Simple features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749040" y="2286000"/>
            <a:ext cx="2139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More abstract features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3234690" y="3158490"/>
            <a:ext cx="1021080" cy="396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Prediction/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Output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7610" y="16090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1895" y="22821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20465" y="287464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2944495" y="1297305"/>
            <a:ext cx="201295" cy="2131695"/>
          </a:xfrm>
          <a:prstGeom prst="rightBrace">
            <a:avLst>
              <a:gd name="adj1" fmla="val 25423"/>
              <a:gd name="adj2" fmla="val 43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88210" y="114935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8210" y="1588135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532380" y="143065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86305" y="202692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2530475" y="186944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6665" y="230822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18715" y="2465705"/>
            <a:ext cx="15303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</p:txBody>
      </p:sp>
      <p:sp>
        <p:nvSpPr>
          <p:cNvPr id="35" name="矩形 34"/>
          <p:cNvSpPr/>
          <p:nvPr/>
        </p:nvSpPr>
        <p:spPr>
          <a:xfrm>
            <a:off x="2186305" y="29044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2530475" y="27470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88210" y="33489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2532380" y="31915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90090" y="1558290"/>
            <a:ext cx="549910" cy="286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9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54000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06800" y="156337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3343910" y="170434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95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6306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75860" y="169672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0170" y="144843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27200" y="169418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5400000">
            <a:off x="3172460" y="1402080"/>
            <a:ext cx="116205" cy="111125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blipFill rotWithShape="1">
                <a:blip r:embed="rId6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/>
          <p:cNvSpPr/>
          <p:nvPr/>
        </p:nvSpPr>
        <p:spPr>
          <a:xfrm rot="16200000">
            <a:off x="3354070" y="1577340"/>
            <a:ext cx="127635" cy="1483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blipFill rotWithShape="1">
                <a:blip r:embed="rId7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/>
          <p:cNvSpPr/>
          <p:nvPr/>
        </p:nvSpPr>
        <p:spPr>
          <a:xfrm rot="16200000">
            <a:off x="3973195" y="1381760"/>
            <a:ext cx="127635" cy="272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70325" y="279908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.......</a:t>
            </a:r>
            <a:endParaRPr lang="en-US" altLang="zh-CN" sz="9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8658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913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924800" y="3117850"/>
            <a:ext cx="354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83040" y="298196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20150" y="312293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0219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639300" y="311785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0452100" y="311531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646410" y="28670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488440" y="3566160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/>
          <p:cNvSpPr/>
          <p:nvPr/>
        </p:nvSpPr>
        <p:spPr>
          <a:xfrm rot="5400000">
            <a:off x="3416300" y="3282315"/>
            <a:ext cx="116205" cy="116332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blipFill rotWithShape="1">
                <a:blip r:embed="rId8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/>
          <p:cNvSpPr/>
          <p:nvPr/>
        </p:nvSpPr>
        <p:spPr>
          <a:xfrm rot="16200000">
            <a:off x="3781425" y="3274695"/>
            <a:ext cx="127635" cy="1901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blipFill rotWithShape="1">
                <a:blip r:embed="rId9"/>
                <a:stretch>
                  <a:fillRect r="-7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/>
          <p:cNvSpPr/>
          <p:nvPr/>
        </p:nvSpPr>
        <p:spPr>
          <a:xfrm rot="16200000">
            <a:off x="4625340" y="2853690"/>
            <a:ext cx="127635" cy="3590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481830" y="471297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 b="1">
                <a:latin typeface="Cambria Math" panose="02040503050406030204" charset="0"/>
                <a:cs typeface="Cambria Math" panose="02040503050406030204" charset="0"/>
              </a:rPr>
              <a:t>. . . . .</a:t>
            </a:r>
            <a:endParaRPr lang="en-US" altLang="zh-CN" sz="900" b="1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9275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583815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blipFill rotWithShape="1">
                <a:blip r:embed="rId10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094480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3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685540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blipFill rotWithShape="1">
                <a:blip r:embed="rId11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205095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79615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blipFill rotWithShape="1">
                <a:blip r:embed="rId1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V="1">
            <a:off x="5895340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blipFill rotWithShape="1">
                <a:blip r:embed="rId13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6272530" y="3318510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387475" y="345440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989330" y="3615055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V="1">
            <a:off x="2084705" y="361505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blipFill rotWithShape="1">
                <a:blip r:embed="rId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082030" y="3362325"/>
            <a:ext cx="257175" cy="216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484755" y="33623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9230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Mapping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6201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7580" y="3245485"/>
            <a:ext cx="333375" cy="3130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000"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7131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871720" y="356362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3400" y="343281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66185" y="358584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blipFill rotWithShape="1">
                <a:blip r:embed="rId3"/>
                <a:stretch>
                  <a:fillRect r="-55802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blipFill rotWithShape="1">
                <a:blip r:embed="rId4"/>
                <a:stretch>
                  <a:fillRect r="-10617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blipFill rotWithShape="1">
                <a:blip r:embed="rId5"/>
                <a:stretch>
                  <a:fillRect b="-244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407785" y="3157855"/>
            <a:ext cx="6985" cy="360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67145" y="3517900"/>
            <a:ext cx="75565" cy="7556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弧形箭头 36"/>
          <p:cNvSpPr/>
          <p:nvPr/>
        </p:nvSpPr>
        <p:spPr>
          <a:xfrm flipH="1">
            <a:off x="4549140" y="3750310"/>
            <a:ext cx="189357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下弧形箭头 77"/>
          <p:cNvSpPr/>
          <p:nvPr/>
        </p:nvSpPr>
        <p:spPr>
          <a:xfrm flipH="1">
            <a:off x="3257550" y="3795395"/>
            <a:ext cx="129159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blipFill rotWithShape="1">
                <a:blip r:embed="rId6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blipFill rotWithShape="1">
                <a:blip r:embed="rId7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H="1" flipV="1">
            <a:off x="2903855" y="2100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903855" y="3148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098800" y="2302510"/>
            <a:ext cx="983615" cy="616585"/>
          </a:xfrm>
          <a:custGeom>
            <a:avLst/>
            <a:gdLst>
              <a:gd name="connisteX0" fmla="*/ 0 w 1127760"/>
              <a:gd name="connsiteY0" fmla="*/ 304800 h 684320"/>
              <a:gd name="connisteX1" fmla="*/ 103505 w 1127760"/>
              <a:gd name="connsiteY1" fmla="*/ 683260 h 684320"/>
              <a:gd name="connisteX2" fmla="*/ 499745 w 1127760"/>
              <a:gd name="connsiteY2" fmla="*/ 195580 h 684320"/>
              <a:gd name="connisteX3" fmla="*/ 786130 w 1127760"/>
              <a:gd name="connsiteY3" fmla="*/ 414655 h 684320"/>
              <a:gd name="connisteX4" fmla="*/ 1127760 w 1127760"/>
              <a:gd name="connsiteY4" fmla="*/ 0 h 684320"/>
              <a:gd name="connisteX5" fmla="*/ 1237615 w 1127760"/>
              <a:gd name="connsiteY5" fmla="*/ 55245 h 684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27760" h="684320">
                <a:moveTo>
                  <a:pt x="0" y="304800"/>
                </a:moveTo>
                <a:cubicBezTo>
                  <a:pt x="12700" y="390525"/>
                  <a:pt x="3810" y="704850"/>
                  <a:pt x="103505" y="683260"/>
                </a:cubicBezTo>
                <a:cubicBezTo>
                  <a:pt x="203200" y="661670"/>
                  <a:pt x="363220" y="249555"/>
                  <a:pt x="499745" y="195580"/>
                </a:cubicBezTo>
                <a:cubicBezTo>
                  <a:pt x="636270" y="141605"/>
                  <a:pt x="660400" y="454025"/>
                  <a:pt x="786130" y="414655"/>
                </a:cubicBezTo>
                <a:cubicBezTo>
                  <a:pt x="911860" y="375285"/>
                  <a:pt x="1037590" y="71755"/>
                  <a:pt x="11277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7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7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𝐿𝑜𝑠𝑠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3235325" y="2638425"/>
            <a:ext cx="165735" cy="280035"/>
          </a:xfrm>
          <a:prstGeom prst="straightConnector1">
            <a:avLst/>
          </a:prstGeom>
          <a:ln w="9525" cap="rnd" cmpd="sng">
            <a:solidFill>
              <a:srgbClr val="FF0000"/>
            </a:solidFill>
            <a:prstDash val="solid"/>
            <a:round/>
            <a:tailEnd type="stealth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sz="7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 flipV="1">
            <a:off x="6604635" y="2227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04635" y="3275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6270" y="3252470"/>
            <a:ext cx="139509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System performance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5702300" y="2064385"/>
            <a:ext cx="1579245" cy="235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Model accuracy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9" name="弧形 18"/>
          <p:cNvSpPr/>
          <p:nvPr/>
        </p:nvSpPr>
        <p:spPr>
          <a:xfrm rot="10800000">
            <a:off x="6772910" y="1760220"/>
            <a:ext cx="1745615" cy="13633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306310" y="2971800"/>
            <a:ext cx="297180" cy="800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73240" y="2495550"/>
            <a:ext cx="113030" cy="24765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401560" y="2797175"/>
            <a:ext cx="7664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Big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045" y="2319020"/>
            <a:ext cx="8807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Small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12520" y="1727200"/>
            <a:ext cx="1318895" cy="1708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97940" y="1802765"/>
            <a:ext cx="1318895" cy="1708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43990" y="189420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4490" y="197548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43605" y="21062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17265" y="212661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94100" y="21570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63950" y="218884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56430" y="1958975"/>
            <a:ext cx="1102995" cy="1106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83430" y="2085975"/>
            <a:ext cx="1102995" cy="1106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10430" y="2212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408680" y="2578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82340" y="25984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559175" y="26289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29025" y="2660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80105" y="30899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453765" y="311023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530600" y="31407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00450" y="317246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111375" y="2478405"/>
            <a:ext cx="500380" cy="55816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175510" y="2153920"/>
            <a:ext cx="1288415" cy="4343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544445" y="2081530"/>
            <a:ext cx="1096645" cy="356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175510" y="2374900"/>
            <a:ext cx="1282700" cy="7023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544445" y="2365375"/>
            <a:ext cx="990600" cy="5448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165985" y="2590800"/>
            <a:ext cx="1277620" cy="438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544445" y="2440940"/>
            <a:ext cx="1065530" cy="1098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175510" y="2846705"/>
            <a:ext cx="1250315" cy="229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544445" y="2795270"/>
            <a:ext cx="887095" cy="1238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37430" y="2339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64430" y="2466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373755" y="35433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447415" y="35636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524250" y="3594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594100" y="36258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65830" y="1644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539490" y="166497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616325" y="16954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686175" y="17272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3862070" y="2169795"/>
            <a:ext cx="1833880" cy="6102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84270" y="2249170"/>
            <a:ext cx="1752600" cy="6451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702685" y="2459355"/>
            <a:ext cx="1734185" cy="762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98135" y="2816225"/>
            <a:ext cx="334010" cy="37655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3862070" y="2385695"/>
            <a:ext cx="1576705" cy="6248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28800" y="2520315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  <a:gridCol w="892175"/>
                <a:gridCol w="892175"/>
              </a:tblGrid>
              <a:tr h="770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32965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285877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384048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4502785" y="2058670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1419860" y="2688590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1307465" y="3429000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402715" y="4284980"/>
            <a:ext cx="32893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70585" y="5083810"/>
            <a:ext cx="95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6865620" y="2520315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  <a:gridCol w="892175"/>
                <a:gridCol w="892175"/>
              </a:tblGrid>
              <a:tr h="770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altLang="zh-CN" b="0"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69785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789559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887730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9539605" y="2058670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456680" y="2688590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6344285" y="3429000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6439535" y="4284980"/>
            <a:ext cx="32893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907405" y="5083810"/>
            <a:ext cx="95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0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2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3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4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50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1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2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3.xml><?xml version="1.0" encoding="utf-8"?>
<p:tagLst xmlns:p="http://schemas.openxmlformats.org/presentationml/2006/main">
  <p:tag name="TABLE_ENDDRAG_ORIGIN_RECT" val="113*30"/>
  <p:tag name="TABLE_ENDDRAG_RECT" val="115*104*113*30"/>
</p:tagLst>
</file>

<file path=ppt/tags/tag54.xml><?xml version="1.0" encoding="utf-8"?>
<p:tagLst xmlns:p="http://schemas.openxmlformats.org/presentationml/2006/main">
  <p:tag name="TABLE_ENDDRAG_ORIGIN_RECT" val="118*115"/>
  <p:tag name="TABLE_ENDDRAG_RECT" val="318*143*118*115"/>
</p:tagLst>
</file>

<file path=ppt/tags/tag55.xml><?xml version="1.0" encoding="utf-8"?>
<p:tagLst xmlns:p="http://schemas.openxmlformats.org/presentationml/2006/main">
  <p:tag name="TABLE_ENDDRAG_ORIGIN_RECT" val="118*115"/>
  <p:tag name="TABLE_ENDDRAG_RECT" val="318*143*118*115"/>
</p:tagLst>
</file>

<file path=ppt/tags/tag56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7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8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9.xml><?xml version="1.0" encoding="utf-8"?>
<p:tagLst xmlns:p="http://schemas.openxmlformats.org/presentationml/2006/main">
  <p:tag name="commondata" val="eyJoZGlkIjoiZjcyMjcxMTdiYTllMjE2YzMzOTRjODU0MWE0MzFhOTkifQ=="/>
  <p:tag name="resource_record_key" val="{&quot;13&quot;:[4364974]}"/>
</p:tagLst>
</file>

<file path=ppt/tags/tag6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7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8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9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演示</Application>
  <PresentationFormat>宽屏</PresentationFormat>
  <Paragraphs>353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Cambria Math</vt:lpstr>
      <vt:lpstr>MS Mincho</vt:lpstr>
      <vt:lpstr>Segoe Print</vt:lpstr>
      <vt:lpstr>Calibri</vt:lpstr>
      <vt:lpstr>Microsoft YaHei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Shengzhe Ouyang</dc:creator>
  <cp:lastModifiedBy>SD</cp:lastModifiedBy>
  <cp:revision>16</cp:revision>
  <dcterms:created xsi:type="dcterms:W3CDTF">2023-08-09T12:44:00Z</dcterms:created>
  <dcterms:modified xsi:type="dcterms:W3CDTF">2024-07-01T21:46:51Z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8815A552FA71461B9423DD9ABD87F335_13</vt:lpwstr>
  </property>
  <property fmtid="{D5CDD505-2E9C-101B-9397-08002B2CF9AE}" pid="3" name="KSOProductBuildVer">
    <vt:lpwstr>2052-12.1.0.16929</vt:lpwstr>
  </property>
</Properties>
</file>