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84" r:id="rId11"/>
    <p:sldId id="263" r:id="rId12"/>
    <p:sldId id="264" r:id="rId13"/>
    <p:sldId id="285" r:id="rId14"/>
    <p:sldId id="286" r:id="rId15"/>
    <p:sldId id="288" r:id="rId16"/>
    <p:sldId id="265" r:id="rId17"/>
    <p:sldId id="289" r:id="rId18"/>
    <p:sldId id="29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91" r:id="rId27"/>
    <p:sldId id="273" r:id="rId28"/>
    <p:sldId id="274" r:id="rId29"/>
    <p:sldId id="275" r:id="rId30"/>
    <p:sldId id="276" r:id="rId31"/>
    <p:sldId id="277" r:id="rId32"/>
    <p:sldId id="293" r:id="rId33"/>
    <p:sldId id="278" r:id="rId34"/>
    <p:sldId id="295" r:id="rId35"/>
    <p:sldId id="297" r:id="rId36"/>
    <p:sldId id="299" r:id="rId37"/>
    <p:sldId id="279" r:id="rId38"/>
    <p:sldId id="311" r:id="rId39"/>
    <p:sldId id="300" r:id="rId40"/>
    <p:sldId id="308" r:id="rId41"/>
    <p:sldId id="301" r:id="rId42"/>
    <p:sldId id="309" r:id="rId43"/>
    <p:sldId id="302" r:id="rId44"/>
    <p:sldId id="310" r:id="rId45"/>
    <p:sldId id="298" r:id="rId46"/>
    <p:sldId id="294" r:id="rId47"/>
    <p:sldId id="280" r:id="rId48"/>
    <p:sldId id="312" r:id="rId49"/>
    <p:sldId id="313" r:id="rId50"/>
    <p:sldId id="317" r:id="rId51"/>
    <p:sldId id="314" r:id="rId52"/>
    <p:sldId id="315" r:id="rId53"/>
    <p:sldId id="316" r:id="rId54"/>
    <p:sldId id="282" r:id="rId55"/>
    <p:sldId id="283" r:id="rId56"/>
  </p:sldIdLst>
  <p:sldSz cx="9144000" cy="5143500" type="screen16x9"/>
  <p:notesSz cx="7559675" cy="1069149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/>
    <p:restoredTop sz="91344"/>
  </p:normalViewPr>
  <p:slideViewPr>
    <p:cSldViewPr snapToGrid="0" snapToObjects="1">
      <p:cViewPr varScale="1">
        <p:scale>
          <a:sx n="163" d="100"/>
          <a:sy n="163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492 1 24575,'4'6'0,"0"0"0,0 0 0,0 0 0,3 5 0,-2-2 0,6 12 0,-4-11 0,3 11 0,-4-14 0,-2 4 0,3-2 0,-2 0 0,1 1 0,-1-3 0,-3-1 0,1 3 0,0-1 0,1 0 0,0 3 0,1 1 0,0 4 0,0-1 0,0 0 0,3 1 0,-3-1 0,0 1 0,0-4 0,-3 2 0,2-5 0,1 6 0,0-6 0,0 5 0,-3-5 0,3 6 0,1 3 0,1-1 0,2 4 0,-3 0 0,-1-4 0,2 11 0,3-6 0,-2 7 0,2 0 0,-3-1 0,4 1 0,-7-6 0,8 11 0,-7-10 0,1 6 0,-1-14 0,-1 4 0,0-8 0,0 10 0,1-7 0,-3-3 0,3 3 0,1 3 0,-3-1 0,2 4 0,0 6 0,-2-8 0,1 14 0,-2-16 0,-2 4 0,6 0 0,-5 2 0,5 6 0,-5-10 0,5 8 0,-5-8 0,5 17 0,-2-6 0,0 0 0,0-9 0,-1 0 0,-2 2 0,5 6 0,-5-6 0,2-2 0,-1-6 0,-1 1 0,1-1 0,1 6 0,-2 8 0,4-5 0,-4 4 0,4-13 0,-5 6 0,5-4 0,-5 5 0,3-10 0,-3 2 0,2-2 0,-2 1 0,3 8 0,-3-12 0,0 12 0,0-14 0,0 4 0,0 1 0,0-4 0,0 7 0,0-3 0,2 4 0,-1-4 0,1 2 0,-2-1 0,0 2 0,0-3 0,0 3 0,0-3 0,0 0 0,0 3 0,0-7 0,0 7 0,0-3 0,0 4 0,0-1 0,0 6 0,0-9 0,0 14 0,0-14 0,0 15 0,0-10 0,-2 4 0,1-8 0,-1 1 0,-1-2 0,3 0 0,-2 3 0,2-3 0,-3 4 0,3-4 0,-3 2 0,3-1 0,-2 2 0,2 0 0,-3 1 0,0 5 0,-1 2 0,0 6 0,-1-7 0,4 0 0,-3 0 0,3-5 0,-4 5 0,2 0 0,0-5 0,-3 4 0,2 6 0,1-3 0,-4 11 0,3-6 0,-3-1 0,0-5 0,3-2 0,0-5 0,1-1 0,0-3 0,-1 3 0,1-3 0,0 0 0,-3 9 0,-5 17 0,2-5 0,-6 21 0,8-24 0,0-5 0,0 2 0,3-17 0,0 10 0,0-7 0,-1 2 0,-2 12 0,-1-8 0,-8 25 0,4-18 0,-8 15 0,9-19 0,1 6 0,1-6 0,2 1 0,-3 4 0,4-10 0,1 1 0,-4 3 0,2-2 0,-5 4 0,2 4 0,1-10 0,-4 11 0,1 0 0,2-3 0,-3 2 0,2 0 0,-2 3 0,0 6 0,-2-1 0,4-7 0,-3 1 0,0 0 0,3-6 0,2-2 0,4-6 0,0-3 0,1 0 0,0-4 0,-1 3 0,1-2 0,-3 6 0,1 3 0,-4-1 0,1 8 0,-3-3 0,7-7 0,-5 11 0,8-17 0,-4 8 0,2-11 0,0 2 0,2-2 0,-2 2 0,-3 9 0,2-6 0,-3 6 0,3-6 0,1-2 0,-1 2 0,1 1 0,-3 0 0,2 0 0,-7 9 0,7-8 0,-9 14 0,4-4 0,-2 0 0,2-1 0,3-10 0,3 0 0,0-4 0,0 0 0,0 0 0,0 0 0,0 0 0,0-2 0,0 2 0,0-2 0,0 2 0,0 0 0,0-2 0,0 2 0,-1 2 0,1-3 0,0 4 0,2-7 0,0 2 0,0-4 0,2 2 0,-4-2 0,2 2 0,-2 2 0,1 0 0,0 2 0,-1-2 0,-1 2 0,1-2 0,1 1 0,0-3 0,1-1 0,0-1 0,1 2 0,-2 2 0,-1-1 0,0 2 0,0 0 0,2-1 0,-1 2 0,0-6 0,1 4 0,0-4 0,0 0 0,2 2 0,-2-2 0,2 2 0,-2 0 0,2 2 0,-4-2 0,2 4 0,-2-4 0,2 2 0,0-2 0,0 0 0,2 0 0,-2 0 0,0-1 0,2 0 0,-4-1 0,4 2 0,-4 0 0,4 0 0,-4-1 0,4 0 0,-2-2 0,2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24575,'2'4'0,"2"1"0,-4 0 0,2 2 0,-2-2 0,0 6 0,0-4 0,0 8 0,0 3 0,0-2 0,0 6 0,0-12 0,0 4 0,0-7 0,0 8 0,0-6 0,0 2 0,-2-3 0,2 0 0,-2-1 0,2 0 0,-2-2 0,2 0 0,-2 1 0,2 1 0,0 1 0,0 0 0,-2 0 0,2 0 0,-2 0 0,2 0 0,0 0 0,0-2 0,0 0 0,0-2 0,0 0 0,-2 0 0,2 2 0,-2-1 0,2 5 0,0-4 0,0 3 0,0-5 0,0 0 0,0 0 0,0 0 0,0 0 0,0 0 0,2-2 0,0 0 0,2-2 0,2 0 0,-2-2 0,4 0 0,-3-2 0,5-3 0,1 2 0,4-5 0,-3 3 0,3-3 0,-8 4 0,7-4 0,-7 4 0,8-4 0,-8 1 0,7 1 0,-7 3 0,5 0 0,-4 1 0,-2 0 0,0 2 0,-2-2 0,0 2 0,0 0 0,0-4 0,2 4 0,-2-6 0,4 3 0,-4 0 0,2 1 0,-2 0 0,0 0 0,0 0 0,0 1 0,-2 0 0,2 2 0,-4-2 0,4 0 0,-2-1 0,2 2 0,-1-1 0,-2 2 0,-1-1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24575,'6'4'0,"-2"0"0,0 0 0,-2 0 0,2 2 0,2 0 0,-2 2 0,4 1 0,-4-3 0,12 13 0,-7-7 0,13 14 0,-4-2 0,-1-3 0,6 10 0,1 0 0,2 8 0,0-1 0,-2-1 0,-4-6 0,3 12 0,-1-12 0,-4 14 0,0-18 0,9 23 0,-4-6 0,1-7 0,6 9 0,-12-18 0,11 6 0,-4 2 0,-2-7 0,3 4 0,-3-5 0,-5-3 0,9 6 0,-7-4 0,6 10 0,-4-9 0,-7 0 0,8-1 0,-7 8 0,9 4 0,-4-1 0,10 10 0,-4-11 0,3 2 0,-7-12 0,5 7 0,-5-9 0,-2 7 0,-2-11 0,1 3 0,3-1 0,-1 1 0,-7-6 0,0 0 0,3 6 0,-1-4 0,5 6 0,-10-9 0,5 7 0,-9-11 0,10 16 0,-2-3 0,9 8 0,4 4 0,-3-5 0,11 5 0,-12-9 0,0-4 0,-12-11 0,-6-6 0,0 4 0,3 0 0,13 23 0,1-7 0,3 15 0,16-4 0,-27-17 0,32 17 0,-24-16 0,3 1 0,-7-5 0,-12-13 0,-2 2 0,3 1 0,-5 0 0,11 9 0,-1-3 0,9 12 0,-7-10 0,11 14 0,-10-14 0,7 5 0,-8-4 0,-4-7 0,-3 0 0,-1-3 0,0 0 0,4 1 0,-5-1 0,4 2 0,-5-2 0,2 0 0,0-2 0,-2 2 0,2-2 0,-2 2 0,2 0 0,0 0 0,1 3 0,0-2 0,-4 1 0,10 9 0,-9-10 0,12 14 0,-9-11 0,1 0 0,-1 0 0,-2-4 0,-2 0 0,-1 0 0,2 0 0,-1 0 0,1-2 0,-1 2 0,0-2 0,1 2 0,-1 0 0,0 0 0,1 1 0,-2-1 0,0-2 0,-2 0 0,3 0 0,-2-2 0,1 2 0,3 3 0,-3-2 0,4 8 0,0-6 0,1 9 0,0-9 0,0 6 0,-3-8 0,-2-2 0,-2 0 0,2-1 0,-2 0 0,0 0 0,2 1 0,-2-2 0,0 2 0,2-2 0,-2 1 0,0 0 0,0 0 0,0 0 0,0 0 0,2 2 0,0 0 0,0 0 0,0 2 0,0-4 0,-1 0 0,-2-2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0 291 24575,'7'0'0,"-3"2"0,-1-1 0,0 2 0,1-1 0,1 1 0,0 0 0,3 1 0,1 1 0,0 1 0,2-1 0,-3 1 0,0-2 0,0 4 0,4-3 0,-5 2 0,7 1 0,-4-1 0,6 3 0,-4-5 0,-1 2 0,-4-3 0,-2 0 0,-1 0 0,0 0 0,1 0 0,0 2 0,2-2 0,-1 4 0,1-2 0,0 1 0,-1-2 0,0-1 0,-2 0 0,2 0 0,0 0 0,2 2 0,-2-1 0,2 2 0,1-2 0,0 1 0,3-1 0,-6-1 0,0-2 0,-4 2 0,2-2 0,-2 0 0,2 0 0,-2 0 0,2-2 0,-2 4 0,2-4 0,-2 4 0,2-4 0,-4 4 0,4-4 0,-2 2 0,2 0 0,0-2 0,2 4 0,-2-2 0,2 0 0,0 2 0,-1-4 0,2 4 0,-2-4 0,0 4 0,0-3 0,-1 0 0,-2-2 0,0-4 0,-2-1 0,0-5 0,0 2 0,-2-2 0,0 3 0,-1-4 0,-1 0 0,4 0 0,-5-3 0,2 3 0,0-3 0,-1-1 0,1 1 0,0 3 0,-1 0 0,4 1 0,-4-1 0,3 0 0,-3 1 0,2 2 0,-1-2 0,2 2 0,-1-2 0,1 5 0,0-2 0,-1 4 0,1-4 0,0 3 0,-1-2 0,1 1 0,-3-6 0,2 3 0,-3-5 0,2 2 0,-1-4 0,3 4 0,-1 2 0,0 3 0,2 2 0,-2-2 0,0 1 0,2-1 0,-2 1 0,2 2 0,0 0 0,0 0 0,0 0 0,-2 0 0,2-2 0,-2 2 0,0-2 0,2 2 0,-4 0 0,4-2 0,-2 2 0,2-4 0,0 4 0,-2-4 0,2 2 0,-2 0 0,0-2 0,2 3 0,-2 0 0,2-1 0,0 3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2:50: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2:50: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2:51: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2:51: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2:53: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2:53: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27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59: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59: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0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0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27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0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0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1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1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0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0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1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27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1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0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0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1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07:51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3:41: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3:41: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3:41: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27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3:41: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3:42: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3:42: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27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27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27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27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1:3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1:3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1:4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1:4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1:5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1:5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0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0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0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0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3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3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3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3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3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3: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2: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59: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8T09:59: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5:2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5:24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5: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5: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6: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6: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6: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6: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6: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6: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6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6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7:0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7:0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7:1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7:18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7:4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7:4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7: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24575,'8'48'0,"-4"-30"0,4 33 0,-5-26 0,-2-10 0,1 9 0,-2-16 0,0 9 0,0-3 0,0 7 0,0-5 0,0-4 0,0 2 0,0-5 0,0 3 0,0-6 0,0 1 0,0 0 0,0 1 0,0-2 0,0 2 0,0-2 0,0 5 0,0-4 0,0 4 0,2-1 0,-2 2 0,3 0 0,-3 3 0,0-6 0,0 0 0,2-1 0,-2-2 0,2 0 0,-2 0 0,0-2 0,0 2 0,0-2 0,0 4 0,0-2 0,0 2 0,0-1 0,0 0 0,0-2 0,0 2 0,0-2 0,0 1 0,0-2 0,0 0 0,0 0 0,0 0 0,0 2 0,0-2 0,0 2 0,0-2 0,0 0 0,0 0 0,0 0 0,0 0 0,0 0 0,0 0 0,0 0 0,0-2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8: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24575,'4'4'0,"0"2"0,0-2 0,-2 2 0,2-2 0,-2 0 0,2 2 0,-1-2 0,0 4 0,0 1 0,1 0 0,1 3 0,-1-1 0,1 1 0,-1-2 0,-1 5 0,1-8 0,-4 2 0,4-1 0,-4-2 0,2 5 0,0-2 0,-2 3 0,4-4 0,-4-2 0,4 2 0,-2-4 0,0 2 0,0-2 0,0-2 0,-2 4 0,4-6 0,-4 6 0,4-2 0,-2 0 0,0 2 0,2-2 0,-4 0 0,2 0 0,0-2 0,-2 2 0,2-2 0,0 2 0,-2 0 0,4 0 0,-3 2 0,2-1 0,-1 4 0,2-4 0,-1 3 0,0-4 0,-2 0 0,2 0 0,-2 0 0,2-2 0,-2 2 0,0-2 0,1 0 0,-1 2 0,1-2 0,-1 0 0,2-2 0,-1-4 0,1 0 0,-2-4 0,2 4 0,0-4 0,1 2 0,0-2 0,0-1 0,2 1 0,1-3 0,2-1 0,-1 0 0,1-3 0,-2 6 0,0-5 0,1 5 0,-3-2 0,1 2 0,-2 1 0,2 0 0,-2 0 0,2 2 0,-2-2 0,0 4 0,-2-2 0,2 2 0,-4 0 0,4 0 0,-3 0 0,2 0 0,-1 0 0,2 0 0,-1 0 0,0 0 0,-2 0 0,2 0 0,-1 0 0,1 0 0,0 0 0,-2 0 0,2 0 0,-2 1 0,1 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8:0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492 1 24575,'4'6'0,"0"0"0,0 0 0,0 0 0,3 5 0,-2-2 0,6 12 0,-4-11 0,3 11 0,-4-14 0,-2 4 0,3-2 0,-2 0 0,1 1 0,-1-3 0,-3-1 0,1 3 0,0-1 0,1 0 0,0 3 0,1 1 0,0 4 0,0-1 0,0 0 0,3 1 0,-3-1 0,0 1 0,0-4 0,-3 2 0,2-5 0,1 6 0,0-6 0,0 5 0,-3-5 0,3 6 0,1 3 0,1-1 0,2 4 0,-3 0 0,-1-4 0,2 11 0,3-6 0,-2 7 0,2 0 0,-3-1 0,4 1 0,-7-6 0,8 11 0,-7-10 0,1 6 0,-1-14 0,-1 4 0,0-8 0,0 10 0,1-7 0,-3-3 0,3 3 0,1 3 0,-3-1 0,2 4 0,0 6 0,-2-8 0,1 14 0,-2-16 0,-2 4 0,6 0 0,-5 2 0,5 6 0,-5-10 0,5 8 0,-5-8 0,5 17 0,-2-6 0,0 0 0,0-9 0,-1 0 0,-2 2 0,5 6 0,-5-6 0,2-2 0,-1-6 0,-1 1 0,1-1 0,1 6 0,-2 8 0,4-5 0,-4 4 0,4-13 0,-5 6 0,5-4 0,-5 5 0,3-10 0,-3 2 0,2-2 0,-2 1 0,3 8 0,-3-12 0,0 12 0,0-14 0,0 4 0,0 1 0,0-4 0,0 7 0,0-3 0,2 4 0,-1-4 0,1 2 0,-2-1 0,0 2 0,0-3 0,0 3 0,0-3 0,0 0 0,0 3 0,0-7 0,0 7 0,0-3 0,0 4 0,0-1 0,0 6 0,0-9 0,0 14 0,0-14 0,0 15 0,0-10 0,-2 4 0,1-8 0,-1 1 0,-1-2 0,3 0 0,-2 3 0,2-3 0,-3 4 0,3-4 0,-3 2 0,3-1 0,-2 2 0,2 0 0,-3 1 0,0 5 0,-1 2 0,0 6 0,-1-7 0,4 0 0,-3 0 0,3-5 0,-4 5 0,2 0 0,0-5 0,-3 4 0,2 6 0,1-3 0,-4 11 0,3-6 0,-3-1 0,0-5 0,3-2 0,0-5 0,1-1 0,0-3 0,-1 3 0,1-3 0,0 0 0,-3 9 0,-5 17 0,2-5 0,-6 21 0,8-24 0,0-5 0,0 2 0,3-17 0,0 10 0,0-7 0,-1 2 0,-2 12 0,-1-8 0,-8 25 0,4-18 0,-8 15 0,9-19 0,1 6 0,1-6 0,2 1 0,-3 4 0,4-10 0,1 1 0,-4 3 0,2-2 0,-5 4 0,2 4 0,1-10 0,-4 11 0,1 0 0,2-3 0,-3 2 0,2 0 0,-2 3 0,0 6 0,-2-1 0,4-7 0,-3 1 0,0 0 0,3-6 0,2-2 0,4-6 0,0-3 0,1 0 0,0-4 0,-1 3 0,1-2 0,-3 6 0,1 3 0,-4-1 0,1 8 0,-3-3 0,7-7 0,-5 11 0,8-17 0,-4 8 0,2-11 0,0 2 0,2-2 0,-2 2 0,-3 9 0,2-6 0,-3 6 0,3-6 0,1-2 0,-1 2 0,1 1 0,-3 0 0,2 0 0,-7 9 0,7-8 0,-9 14 0,4-4 0,-2 0 0,2-1 0,3-10 0,3 0 0,0-4 0,0 0 0,0 0 0,0 0 0,0 0 0,0-2 0,0 2 0,0-2 0,0 2 0,0 0 0,0-2 0,0 2 0,-1 2 0,1-3 0,0 4 0,2-7 0,0 2 0,0-4 0,2 2 0,-4-2 0,2 2 0,-2 2 0,1 0 0,0 2 0,-1-2 0,-1 2 0,1-2 0,1 1 0,0-3 0,1-1 0,0-1 0,1 2 0,-2 2 0,-1-1 0,0 2 0,0 0 0,2-1 0,-1 2 0,0-6 0,1 4 0,0-4 0,0 0 0,2 2 0,-2-2 0,2 2 0,-2 0 0,2 2 0,-4-2 0,2 4 0,-2-4 0,2 2 0,0-2 0,0 0 0,2 0 0,-2 0 0,0-1 0,2 0 0,-4-1 0,4 2 0,-4 0 0,4 0 0,-4-1 0,4 0 0,-2-2 0,2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8:1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8 1 24575,'2'4'0,"2"1"0,-4 0 0,2 2 0,-2-2 0,0 6 0,0-4 0,0 8 0,0 3 0,0-2 0,0 6 0,0-12 0,0 4 0,0-7 0,0 8 0,0-6 0,0 2 0,-2-3 0,2 0 0,-2-1 0,2 0 0,-2-2 0,2 0 0,-2 1 0,2 1 0,0 1 0,0 0 0,-2 0 0,2 0 0,-2 0 0,2 0 0,0 0 0,0-2 0,0 0 0,0-2 0,0 0 0,-2 0 0,2 2 0,-2-1 0,2 5 0,0-4 0,0 3 0,0-5 0,0 0 0,0 0 0,0 0 0,0 0 0,0 0 0,2-2 0,0 0 0,2-2 0,2 0 0,-2-2 0,4 0 0,-3-2 0,5-3 0,1 2 0,4-5 0,-3 3 0,3-3 0,-8 4 0,7-4 0,-7 4 0,8-4 0,-8 1 0,7 1 0,-7 3 0,5 0 0,-4 1 0,-2 0 0,0 2 0,-2-2 0,0 2 0,0 0 0,0-4 0,2 4 0,-2-6 0,4 3 0,-4 0 0,2 1 0,-2 0 0,0 0 0,0 0 0,0 1 0,-2 0 0,2 2 0,-4-2 0,4 0 0,-2-1 0,2 2 0,-1-1 0,-2 2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24575,'6'4'0,"-2"0"0,0 0 0,-2 0 0,2 2 0,2 0 0,-2 2 0,4 1 0,-4-3 0,12 13 0,-7-7 0,13 14 0,-4-2 0,-1-3 0,6 10 0,1 0 0,2 8 0,0-1 0,-2-1 0,-4-6 0,3 12 0,-1-12 0,-4 14 0,0-18 0,9 23 0,-4-6 0,1-7 0,6 9 0,-12-18 0,11 6 0,-4 2 0,-2-7 0,3 4 0,-3-5 0,-5-3 0,9 6 0,-7-4 0,6 10 0,-4-9 0,-7 0 0,8-1 0,-7 8 0,9 4 0,-4-1 0,10 10 0,-4-11 0,3 2 0,-7-12 0,5 7 0,-5-9 0,-2 7 0,-2-11 0,1 3 0,3-1 0,-1 1 0,-7-6 0,0 0 0,3 6 0,-1-4 0,5 6 0,-10-9 0,5 7 0,-9-11 0,10 16 0,-2-3 0,9 8 0,4 4 0,-3-5 0,11 5 0,-12-9 0,0-4 0,-12-11 0,-6-6 0,0 4 0,3 0 0,13 23 0,1-7 0,3 15 0,16-4 0,-27-17 0,32 17 0,-24-16 0,3 1 0,-7-5 0,-12-13 0,-2 2 0,3 1 0,-5 0 0,11 9 0,-1-3 0,9 12 0,-7-10 0,11 14 0,-10-14 0,7 5 0,-8-4 0,-4-7 0,-3 0 0,-1-3 0,0 0 0,4 1 0,-5-1 0,4 2 0,-5-2 0,2 0 0,0-2 0,-2 2 0,2-2 0,-2 2 0,2 0 0,0 0 0,1 3 0,0-2 0,-4 1 0,10 9 0,-9-10 0,12 14 0,-9-11 0,1 0 0,-1 0 0,-2-4 0,-2 0 0,-1 0 0,2 0 0,-1 0 0,1-2 0,-1 2 0,0-2 0,1 2 0,-1 0 0,0 0 0,1 1 0,-2-1 0,0-2 0,-2 0 0,3 0 0,-2-2 0,1 2 0,3 3 0,-3-2 0,4 8 0,0-6 0,1 9 0,0-9 0,0 6 0,-3-8 0,-2-2 0,-2 0 0,2-1 0,-2 0 0,0 0 0,2 1 0,-2-2 0,0 2 0,2-2 0,-2 1 0,0 0 0,0 0 0,0 0 0,0 0 0,2 2 0,0 0 0,0 0 0,0 2 0,0-4 0,-1 0 0,-2-2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0 291 24575,'7'0'0,"-3"2"0,-1-1 0,0 2 0,1-1 0,1 1 0,0 0 0,3 1 0,1 1 0,0 1 0,2-1 0,-3 1 0,0-2 0,0 4 0,4-3 0,-5 2 0,7 1 0,-4-1 0,6 3 0,-4-5 0,-1 2 0,-4-3 0,-2 0 0,-1 0 0,0 0 0,1 0 0,0 2 0,2-2 0,-1 4 0,1-2 0,0 1 0,-1-2 0,0-1 0,-2 0 0,2 0 0,0 0 0,2 2 0,-2-1 0,2 2 0,1-2 0,0 1 0,3-1 0,-6-1 0,0-2 0,-4 2 0,2-2 0,-2 0 0,2 0 0,-2 0 0,2-2 0,-2 4 0,2-4 0,-2 4 0,2-4 0,-4 4 0,4-4 0,-2 2 0,2 0 0,0-2 0,2 4 0,-2-2 0,2 0 0,0 2 0,-1-4 0,2 4 0,-2-4 0,0 4 0,0-3 0,-1 0 0,-2-2 0,0-4 0,-2-1 0,0-5 0,0 2 0,-2-2 0,0 3 0,-1-4 0,-1 0 0,4 0 0,-5-3 0,2 3 0,0-3 0,-1-1 0,1 1 0,0 3 0,-1 0 0,4 1 0,-4-1 0,3 0 0,-3 1 0,2 2 0,-1-2 0,2 2 0,-1-2 0,1 5 0,0-2 0,-1 4 0,1-4 0,0 3 0,-1-2 0,1 1 0,-3-6 0,2 3 0,-3-5 0,2 2 0,-1-4 0,3 4 0,-1 2 0,0 3 0,2 2 0,-2-2 0,0 1 0,2-1 0,-2 1 0,2 2 0,0 0 0,0 0 0,0 0 0,-2 0 0,2-2 0,-2 2 0,0-2 0,2 2 0,-4 0 0,4-2 0,-2 2 0,2-4 0,0 4 0,-2-4 0,2 2 0,-2 0 0,0-2 0,2 3 0,-2 0 0,2-1 0,0 3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2:50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39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9T12:50: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24575,'29'-3'0,"3"-3"0,16 1 0,-16 0 0,25-4 0,0-1 0,14-1 0,16-4-545,-5 4 545,8 1 0,-1 0 0,-6-1 0,-15 2 0,-24 3 0,-14 2 0,-19 4 0,0 0 0,-2 0 0,6 0 545,-6 0-545,5 0 0,-5 0 0,1-2 0,-4 2 0,-2-2 0,0 2 0,0 0 0,1 0 0,0 0 0,1 0 0,0 0 0,-2 0 0,4 0 0,-4 0 0,7-2 0,-1 1 0,6-1 0,-1 2 0,-3-2 0,0 2 0,-8-2 0,0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24575,'8'4'0,"3"2"0,13 1 0,1 5 0,15 1 0,-4 2 0,12 7 0,-5-4 0,5 0 0,-12-3 0,-7-8 0,-2 0 0,-13-4 0,3-3 0,-11 0 0,-2 1 0,0 0 0,-7 2 0,0 0 0,-8 3 0,-9 9 0,-11 8 0,-4 4 0,-5 3 0,18-12 0,0-2 0,14-7 0,-1-2 0,5-3 0,0-1 0,0 0 0,0 3 0,-2 0 0,-6 8 0,3-5 0,-9 6 0,9-6 0,0-2 0,3-3 0,4-2 0,0-2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24575,'4'4'0,"2"0"0,-1 0 0,0-2 0,1 2 0,-1-2 0,2 0 0,-2 2 0,6 1 0,-4 1 0,7 4 0,-2-3 0,4 3 0,-1-2 0,1 0 0,-1 2 0,6-1 0,-7-1 0,7 2 0,-13-6 0,2 0 0,-4 0 0,0-2 0,-2 2 0,4-2 0,-2 2 0,0 0 0,0 0 0,-2-1 0,0 0 0,0-2 0,-2 2 0,2-2 0,-2 2 0,4 0 0,0 1 0,2 0 0,-1 0 0,-1-2 0,-2 1 0,0-2 0,-4 2 0,0-2 0,-6 2 0,-1 2 0,-10 4 0,9-2 0,-15 9 0,12-7 0,-13 8 0,10-7 0,-3 0 0,6-3 0,4 1 0,-4-3 0,6 2 0,-2-2 0,0 3 0,-1-2 0,2-2 0,-2 3 0,4-4 0,-4 3 0,4-4 0,0 2 0,0-4 0,2 4 0,-2-4 0,2 4 0,-4-2 0,4 0 0,-4 2 0,4-2 0,-2 0 0,4 0 0,-2-2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0.001" units="cm"/>
          <inkml:channelProperty channel="Y" name="resolution" value="0.001" units="cm"/>
          <inkml:channelProperty channel="F" name="resolution" value="2.84167" units="1/cm"/>
        </inkml:channelProperties>
      </inkml:inkSource>
      <inkml:timestamp xml:id="ts0" timeString="2021-09-07T13:49: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24575,'10'-2'0,"3"1"0,17-4 0,-10 3 0,25-2 0,9 0 0,24-2 0,-25 1 0,3-1-503,2-2 1,0 0 502,4-1 0,-1 0 0,-5 1 0,-2-1-69,-2 1 0,-2 1 69,26-3 0,-30 4 0,-13 2 0,-26 4 0,2 0 997,-3 0-997,0 0 146,5 0-146,-4 0 0,8 0 0,-8 0 0,4 0 0,0 0 0,2 0 0,-1 0 0,2 0 0,-5 0 0,6 0 0,-6 0 0,5 2 0,-2-1 0,1 1 0,1-2 0,-7 2 0,2-2 0,-6 2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105"/>
          </p:nvPr>
        </p:nvSpPr>
        <p:spPr>
          <a:xfrm>
            <a:off x="857400" y="685800"/>
            <a:ext cx="34291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0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74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Shape 22"/>
          <p:cNvSpPr txBox="1">
            <a:spLocks noGrp="1"/>
          </p:cNvSpPr>
          <p:nvPr>
            <p:ph type="body" idx="75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3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3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3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3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3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3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3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3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38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39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3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3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38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39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3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3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36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37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3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3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84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85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34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35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36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37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41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42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8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29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36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37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6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27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9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30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9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30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19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20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1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22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87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88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19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20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2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2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36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37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2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1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22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19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20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1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22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19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20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1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22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54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55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19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20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1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22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19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20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1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22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1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22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0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2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0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2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0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2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0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2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19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20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50"/>
          </p:nvPr>
        </p:nvSpPr>
        <p:spPr>
          <a:xfrm>
            <a:off x="8574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5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0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2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0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2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18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9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18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9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51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52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54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55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3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3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35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36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 idx="86"/>
          </p:nvPr>
        </p:nvSpPr>
        <p:spPr>
          <a:xfrm>
            <a:off x="685800" y="8537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subTitle" idx="87"/>
          </p:nvPr>
        </p:nvSpPr>
        <p:spPr>
          <a:xfrm>
            <a:off x="685800" y="270656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90204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90204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90204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90204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90204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90204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90204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90204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90204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 idx="80"/>
          </p:nvPr>
        </p:nvSpPr>
        <p:spPr>
          <a:xfrm>
            <a:off x="351725" y="2746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body" idx="81"/>
          </p:nvPr>
        </p:nvSpPr>
        <p:spPr>
          <a:xfrm>
            <a:off x="351725" y="1367099"/>
            <a:ext cx="8229600" cy="355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 idx="92"/>
          </p:nvPr>
        </p:nvSpPr>
        <p:spPr>
          <a:xfrm>
            <a:off x="423450" y="274650"/>
            <a:ext cx="82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algn="l" rtl="0">
              <a:spcBef>
                <a:spcPts val="0"/>
              </a:spcBef>
              <a:buSzPct val="100000"/>
              <a:buFont typeface="Arial" panose="020B0604020202090204"/>
              <a:buNone/>
              <a:defRPr sz="3600" b="1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body" idx="93"/>
          </p:nvPr>
        </p:nvSpPr>
        <p:spPr>
          <a:xfrm>
            <a:off x="423450" y="1417625"/>
            <a:ext cx="3994500" cy="35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body" idx="94"/>
          </p:nvPr>
        </p:nvSpPr>
        <p:spPr>
          <a:xfrm>
            <a:off x="4692300" y="1417650"/>
            <a:ext cx="3994500" cy="35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 idx="78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79"/>
          </p:nvPr>
        </p:nvSpPr>
        <p:spPr>
          <a:xfrm>
            <a:off x="351725" y="1367099"/>
            <a:ext cx="8229600" cy="355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 panose="020B0604020202090204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 panose="02070609020205090404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 panose="05000000000000000000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 panose="020B0604020202090204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 panose="02070609020205090404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 panose="020B0604020202090204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 panose="02070609020205090404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 panose="05000000000000000000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customXml" Target="../ink/ink8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6.png"/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1.xml"/><Relationship Id="rId1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customXml" Target="../ink/ink12.xml"/><Relationship Id="rId6" Type="http://schemas.openxmlformats.org/officeDocument/2006/relationships/image" Target="../media/image7.png"/><Relationship Id="rId5" Type="http://schemas.openxmlformats.org/officeDocument/2006/relationships/customXml" Target="../ink/ink11.xml"/><Relationship Id="rId4" Type="http://schemas.openxmlformats.org/officeDocument/2006/relationships/image" Target="../media/image6.png"/><Relationship Id="rId3" Type="http://schemas.openxmlformats.org/officeDocument/2006/relationships/customXml" Target="../ink/ink10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3.xml"/><Relationship Id="rId1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customXml" Target="../ink/ink16.xml"/><Relationship Id="rId6" Type="http://schemas.openxmlformats.org/officeDocument/2006/relationships/image" Target="../media/image7.png"/><Relationship Id="rId5" Type="http://schemas.openxmlformats.org/officeDocument/2006/relationships/customXml" Target="../ink/ink15.xml"/><Relationship Id="rId4" Type="http://schemas.openxmlformats.org/officeDocument/2006/relationships/image" Target="../media/image6.png"/><Relationship Id="rId3" Type="http://schemas.openxmlformats.org/officeDocument/2006/relationships/customXml" Target="../ink/ink14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5.xml"/><Relationship Id="rId1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customXml" Target="../ink/ink20.xml"/><Relationship Id="rId6" Type="http://schemas.openxmlformats.org/officeDocument/2006/relationships/image" Target="../media/image7.png"/><Relationship Id="rId5" Type="http://schemas.openxmlformats.org/officeDocument/2006/relationships/customXml" Target="../ink/ink19.xml"/><Relationship Id="rId4" Type="http://schemas.openxmlformats.org/officeDocument/2006/relationships/image" Target="../media/image6.png"/><Relationship Id="rId3" Type="http://schemas.openxmlformats.org/officeDocument/2006/relationships/customXml" Target="../ink/ink18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7.xml"/><Relationship Id="rId1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25.xml"/><Relationship Id="rId8" Type="http://schemas.openxmlformats.org/officeDocument/2006/relationships/image" Target="../media/image12.png"/><Relationship Id="rId7" Type="http://schemas.openxmlformats.org/officeDocument/2006/relationships/customXml" Target="../ink/ink24.xml"/><Relationship Id="rId6" Type="http://schemas.openxmlformats.org/officeDocument/2006/relationships/image" Target="../media/image11.png"/><Relationship Id="rId5" Type="http://schemas.openxmlformats.org/officeDocument/2006/relationships/customXml" Target="../ink/ink23.xml"/><Relationship Id="rId4" Type="http://schemas.openxmlformats.org/officeDocument/2006/relationships/image" Target="../media/image10.png"/><Relationship Id="rId3" Type="http://schemas.openxmlformats.org/officeDocument/2006/relationships/customXml" Target="../ink/ink22.xml"/><Relationship Id="rId22" Type="http://schemas.openxmlformats.org/officeDocument/2006/relationships/notesSlide" Target="../notesSlides/notesSlide20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8.png"/><Relationship Id="rId2" Type="http://schemas.openxmlformats.org/officeDocument/2006/relationships/image" Target="../media/image9.png"/><Relationship Id="rId19" Type="http://schemas.openxmlformats.org/officeDocument/2006/relationships/customXml" Target="../ink/ink30.xml"/><Relationship Id="rId18" Type="http://schemas.openxmlformats.org/officeDocument/2006/relationships/image" Target="../media/image17.png"/><Relationship Id="rId17" Type="http://schemas.openxmlformats.org/officeDocument/2006/relationships/customXml" Target="../ink/ink29.xml"/><Relationship Id="rId16" Type="http://schemas.openxmlformats.org/officeDocument/2006/relationships/image" Target="../media/image16.png"/><Relationship Id="rId15" Type="http://schemas.openxmlformats.org/officeDocument/2006/relationships/customXml" Target="../ink/ink28.xml"/><Relationship Id="rId14" Type="http://schemas.openxmlformats.org/officeDocument/2006/relationships/image" Target="../media/image15.png"/><Relationship Id="rId13" Type="http://schemas.openxmlformats.org/officeDocument/2006/relationships/customXml" Target="../ink/ink27.xml"/><Relationship Id="rId12" Type="http://schemas.openxmlformats.org/officeDocument/2006/relationships/image" Target="../media/image14.png"/><Relationship Id="rId11" Type="http://schemas.openxmlformats.org/officeDocument/2006/relationships/customXml" Target="../ink/ink26.xml"/><Relationship Id="rId10" Type="http://schemas.openxmlformats.org/officeDocument/2006/relationships/image" Target="../media/image13.png"/><Relationship Id="rId1" Type="http://schemas.openxmlformats.org/officeDocument/2006/relationships/customXml" Target="../ink/ink2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customXml" Target="../ink/ink35.xml"/><Relationship Id="rId8" Type="http://schemas.openxmlformats.org/officeDocument/2006/relationships/image" Target="../media/image12.png"/><Relationship Id="rId7" Type="http://schemas.openxmlformats.org/officeDocument/2006/relationships/customXml" Target="../ink/ink34.xml"/><Relationship Id="rId6" Type="http://schemas.openxmlformats.org/officeDocument/2006/relationships/image" Target="../media/image11.png"/><Relationship Id="rId5" Type="http://schemas.openxmlformats.org/officeDocument/2006/relationships/customXml" Target="../ink/ink33.xml"/><Relationship Id="rId4" Type="http://schemas.openxmlformats.org/officeDocument/2006/relationships/image" Target="../media/image10.png"/><Relationship Id="rId30" Type="http://schemas.openxmlformats.org/officeDocument/2006/relationships/notesSlide" Target="../notesSlides/notesSlide21.xml"/><Relationship Id="rId3" Type="http://schemas.openxmlformats.org/officeDocument/2006/relationships/customXml" Target="../ink/ink32.xml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22.png"/><Relationship Id="rId27" Type="http://schemas.openxmlformats.org/officeDocument/2006/relationships/customXml" Target="../ink/ink44.xml"/><Relationship Id="rId26" Type="http://schemas.openxmlformats.org/officeDocument/2006/relationships/image" Target="../media/image21.png"/><Relationship Id="rId25" Type="http://schemas.openxmlformats.org/officeDocument/2006/relationships/customXml" Target="../ink/ink43.xml"/><Relationship Id="rId24" Type="http://schemas.openxmlformats.org/officeDocument/2006/relationships/image" Target="../media/image20.png"/><Relationship Id="rId23" Type="http://schemas.openxmlformats.org/officeDocument/2006/relationships/customXml" Target="../ink/ink42.xml"/><Relationship Id="rId22" Type="http://schemas.openxmlformats.org/officeDocument/2006/relationships/image" Target="../media/image19.png"/><Relationship Id="rId21" Type="http://schemas.openxmlformats.org/officeDocument/2006/relationships/customXml" Target="../ink/ink41.xml"/><Relationship Id="rId20" Type="http://schemas.openxmlformats.org/officeDocument/2006/relationships/image" Target="../media/image18.png"/><Relationship Id="rId2" Type="http://schemas.openxmlformats.org/officeDocument/2006/relationships/image" Target="../media/image9.png"/><Relationship Id="rId19" Type="http://schemas.openxmlformats.org/officeDocument/2006/relationships/customXml" Target="../ink/ink40.xml"/><Relationship Id="rId18" Type="http://schemas.openxmlformats.org/officeDocument/2006/relationships/image" Target="../media/image17.png"/><Relationship Id="rId17" Type="http://schemas.openxmlformats.org/officeDocument/2006/relationships/customXml" Target="../ink/ink39.xml"/><Relationship Id="rId16" Type="http://schemas.openxmlformats.org/officeDocument/2006/relationships/image" Target="../media/image16.png"/><Relationship Id="rId15" Type="http://schemas.openxmlformats.org/officeDocument/2006/relationships/customXml" Target="../ink/ink38.xml"/><Relationship Id="rId14" Type="http://schemas.openxmlformats.org/officeDocument/2006/relationships/image" Target="../media/image15.png"/><Relationship Id="rId13" Type="http://schemas.openxmlformats.org/officeDocument/2006/relationships/customXml" Target="../ink/ink37.xml"/><Relationship Id="rId12" Type="http://schemas.openxmlformats.org/officeDocument/2006/relationships/image" Target="../media/image14.png"/><Relationship Id="rId11" Type="http://schemas.openxmlformats.org/officeDocument/2006/relationships/customXml" Target="../ink/ink36.xml"/><Relationship Id="rId10" Type="http://schemas.openxmlformats.org/officeDocument/2006/relationships/image" Target="../media/image13.png"/><Relationship Id="rId1" Type="http://schemas.openxmlformats.org/officeDocument/2006/relationships/customXml" Target="../ink/ink3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9.xml"/><Relationship Id="rId8" Type="http://schemas.openxmlformats.org/officeDocument/2006/relationships/image" Target="../media/image26.png"/><Relationship Id="rId7" Type="http://schemas.openxmlformats.org/officeDocument/2006/relationships/customXml" Target="../ink/ink48.xml"/><Relationship Id="rId6" Type="http://schemas.openxmlformats.org/officeDocument/2006/relationships/image" Target="../media/image25.png"/><Relationship Id="rId5" Type="http://schemas.openxmlformats.org/officeDocument/2006/relationships/customXml" Target="../ink/ink47.xml"/><Relationship Id="rId4" Type="http://schemas.openxmlformats.org/officeDocument/2006/relationships/image" Target="../media/image24.png"/><Relationship Id="rId3" Type="http://schemas.openxmlformats.org/officeDocument/2006/relationships/customXml" Target="../ink/ink46.xml"/><Relationship Id="rId2" Type="http://schemas.openxmlformats.org/officeDocument/2006/relationships/image" Target="../media/image23.png"/><Relationship Id="rId14" Type="http://schemas.openxmlformats.org/officeDocument/2006/relationships/notesSlide" Target="../notesSlides/notesSlide22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11" Type="http://schemas.openxmlformats.org/officeDocument/2006/relationships/customXml" Target="../ink/ink50.xml"/><Relationship Id="rId10" Type="http://schemas.openxmlformats.org/officeDocument/2006/relationships/image" Target="../media/image27.png"/><Relationship Id="rId1" Type="http://schemas.openxmlformats.org/officeDocument/2006/relationships/customXml" Target="../ink/ink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5.xml"/><Relationship Id="rId8" Type="http://schemas.openxmlformats.org/officeDocument/2006/relationships/image" Target="../media/image24.png"/><Relationship Id="rId7" Type="http://schemas.openxmlformats.org/officeDocument/2006/relationships/customXml" Target="../ink/ink54.xml"/><Relationship Id="rId6" Type="http://schemas.openxmlformats.org/officeDocument/2006/relationships/image" Target="../media/image23.png"/><Relationship Id="rId5" Type="http://schemas.openxmlformats.org/officeDocument/2006/relationships/customXml" Target="../ink/ink53.xml"/><Relationship Id="rId4" Type="http://schemas.openxmlformats.org/officeDocument/2006/relationships/image" Target="../media/image30.png"/><Relationship Id="rId30" Type="http://schemas.openxmlformats.org/officeDocument/2006/relationships/notesSlide" Target="../notesSlides/notesSlide24.xml"/><Relationship Id="rId3" Type="http://schemas.openxmlformats.org/officeDocument/2006/relationships/customXml" Target="../ink/ink52.xml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34.png"/><Relationship Id="rId27" Type="http://schemas.openxmlformats.org/officeDocument/2006/relationships/customXml" Target="../ink/ink64.xml"/><Relationship Id="rId26" Type="http://schemas.openxmlformats.org/officeDocument/2006/relationships/image" Target="../media/image33.png"/><Relationship Id="rId25" Type="http://schemas.openxmlformats.org/officeDocument/2006/relationships/customXml" Target="../ink/ink63.xml"/><Relationship Id="rId24" Type="http://schemas.openxmlformats.org/officeDocument/2006/relationships/image" Target="../media/image32.png"/><Relationship Id="rId23" Type="http://schemas.openxmlformats.org/officeDocument/2006/relationships/customXml" Target="../ink/ink62.xml"/><Relationship Id="rId22" Type="http://schemas.openxmlformats.org/officeDocument/2006/relationships/image" Target="../media/image31.png"/><Relationship Id="rId21" Type="http://schemas.openxmlformats.org/officeDocument/2006/relationships/customXml" Target="../ink/ink61.xml"/><Relationship Id="rId20" Type="http://schemas.openxmlformats.org/officeDocument/2006/relationships/image" Target="../media/image20.png"/><Relationship Id="rId2" Type="http://schemas.openxmlformats.org/officeDocument/2006/relationships/image" Target="../media/image29.png"/><Relationship Id="rId19" Type="http://schemas.openxmlformats.org/officeDocument/2006/relationships/customXml" Target="../ink/ink60.xml"/><Relationship Id="rId18" Type="http://schemas.openxmlformats.org/officeDocument/2006/relationships/image" Target="../media/image19.png"/><Relationship Id="rId17" Type="http://schemas.openxmlformats.org/officeDocument/2006/relationships/customXml" Target="../ink/ink59.xml"/><Relationship Id="rId16" Type="http://schemas.openxmlformats.org/officeDocument/2006/relationships/image" Target="../media/image28.png"/><Relationship Id="rId15" Type="http://schemas.openxmlformats.org/officeDocument/2006/relationships/customXml" Target="../ink/ink58.xml"/><Relationship Id="rId14" Type="http://schemas.openxmlformats.org/officeDocument/2006/relationships/image" Target="../media/image27.png"/><Relationship Id="rId13" Type="http://schemas.openxmlformats.org/officeDocument/2006/relationships/customXml" Target="../ink/ink57.xml"/><Relationship Id="rId12" Type="http://schemas.openxmlformats.org/officeDocument/2006/relationships/image" Target="../media/image26.png"/><Relationship Id="rId11" Type="http://schemas.openxmlformats.org/officeDocument/2006/relationships/customXml" Target="../ink/ink56.xml"/><Relationship Id="rId10" Type="http://schemas.openxmlformats.org/officeDocument/2006/relationships/image" Target="../media/image25.png"/><Relationship Id="rId1" Type="http://schemas.openxmlformats.org/officeDocument/2006/relationships/customXml" Target="../ink/ink5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customXml" Target="../ink/ink69.xml"/><Relationship Id="rId8" Type="http://schemas.openxmlformats.org/officeDocument/2006/relationships/image" Target="../media/image38.png"/><Relationship Id="rId7" Type="http://schemas.openxmlformats.org/officeDocument/2006/relationships/customXml" Target="../ink/ink68.xml"/><Relationship Id="rId6" Type="http://schemas.openxmlformats.org/officeDocument/2006/relationships/image" Target="../media/image37.png"/><Relationship Id="rId54" Type="http://schemas.openxmlformats.org/officeDocument/2006/relationships/notesSlide" Target="../notesSlides/notesSlide26.xml"/><Relationship Id="rId53" Type="http://schemas.openxmlformats.org/officeDocument/2006/relationships/slideLayout" Target="../slideLayouts/slideLayout2.xml"/><Relationship Id="rId52" Type="http://schemas.openxmlformats.org/officeDocument/2006/relationships/image" Target="../media/image58.png"/><Relationship Id="rId51" Type="http://schemas.openxmlformats.org/officeDocument/2006/relationships/customXml" Target="../ink/ink90.xml"/><Relationship Id="rId50" Type="http://schemas.openxmlformats.org/officeDocument/2006/relationships/image" Target="../media/image57.png"/><Relationship Id="rId5" Type="http://schemas.openxmlformats.org/officeDocument/2006/relationships/customXml" Target="../ink/ink67.xml"/><Relationship Id="rId49" Type="http://schemas.openxmlformats.org/officeDocument/2006/relationships/customXml" Target="../ink/ink89.xml"/><Relationship Id="rId48" Type="http://schemas.openxmlformats.org/officeDocument/2006/relationships/image" Target="../media/image56.png"/><Relationship Id="rId47" Type="http://schemas.openxmlformats.org/officeDocument/2006/relationships/customXml" Target="../ink/ink88.xml"/><Relationship Id="rId46" Type="http://schemas.openxmlformats.org/officeDocument/2006/relationships/image" Target="../media/image55.png"/><Relationship Id="rId45" Type="http://schemas.openxmlformats.org/officeDocument/2006/relationships/customXml" Target="../ink/ink87.xml"/><Relationship Id="rId44" Type="http://schemas.openxmlformats.org/officeDocument/2006/relationships/image" Target="../media/image54.png"/><Relationship Id="rId43" Type="http://schemas.openxmlformats.org/officeDocument/2006/relationships/customXml" Target="../ink/ink86.xml"/><Relationship Id="rId42" Type="http://schemas.openxmlformats.org/officeDocument/2006/relationships/image" Target="../media/image53.png"/><Relationship Id="rId41" Type="http://schemas.openxmlformats.org/officeDocument/2006/relationships/customXml" Target="../ink/ink85.xml"/><Relationship Id="rId40" Type="http://schemas.openxmlformats.org/officeDocument/2006/relationships/image" Target="../media/image34.png"/><Relationship Id="rId4" Type="http://schemas.openxmlformats.org/officeDocument/2006/relationships/image" Target="../media/image36.png"/><Relationship Id="rId39" Type="http://schemas.openxmlformats.org/officeDocument/2006/relationships/customXml" Target="../ink/ink84.xml"/><Relationship Id="rId38" Type="http://schemas.openxmlformats.org/officeDocument/2006/relationships/image" Target="../media/image33.png"/><Relationship Id="rId37" Type="http://schemas.openxmlformats.org/officeDocument/2006/relationships/customXml" Target="../ink/ink83.xml"/><Relationship Id="rId36" Type="http://schemas.openxmlformats.org/officeDocument/2006/relationships/image" Target="../media/image52.png"/><Relationship Id="rId35" Type="http://schemas.openxmlformats.org/officeDocument/2006/relationships/customXml" Target="../ink/ink82.xml"/><Relationship Id="rId34" Type="http://schemas.openxmlformats.org/officeDocument/2006/relationships/image" Target="../media/image51.png"/><Relationship Id="rId33" Type="http://schemas.openxmlformats.org/officeDocument/2006/relationships/customXml" Target="../ink/ink81.xml"/><Relationship Id="rId32" Type="http://schemas.openxmlformats.org/officeDocument/2006/relationships/image" Target="../media/image50.png"/><Relationship Id="rId31" Type="http://schemas.openxmlformats.org/officeDocument/2006/relationships/customXml" Target="../ink/ink80.xml"/><Relationship Id="rId30" Type="http://schemas.openxmlformats.org/officeDocument/2006/relationships/image" Target="../media/image49.png"/><Relationship Id="rId3" Type="http://schemas.openxmlformats.org/officeDocument/2006/relationships/customXml" Target="../ink/ink66.xml"/><Relationship Id="rId29" Type="http://schemas.openxmlformats.org/officeDocument/2006/relationships/customXml" Target="../ink/ink79.xml"/><Relationship Id="rId28" Type="http://schemas.openxmlformats.org/officeDocument/2006/relationships/image" Target="../media/image48.png"/><Relationship Id="rId27" Type="http://schemas.openxmlformats.org/officeDocument/2006/relationships/customXml" Target="../ink/ink78.xml"/><Relationship Id="rId26" Type="http://schemas.openxmlformats.org/officeDocument/2006/relationships/image" Target="../media/image47.png"/><Relationship Id="rId25" Type="http://schemas.openxmlformats.org/officeDocument/2006/relationships/customXml" Target="../ink/ink77.xml"/><Relationship Id="rId24" Type="http://schemas.openxmlformats.org/officeDocument/2006/relationships/image" Target="../media/image46.png"/><Relationship Id="rId23" Type="http://schemas.openxmlformats.org/officeDocument/2006/relationships/customXml" Target="../ink/ink76.xml"/><Relationship Id="rId22" Type="http://schemas.openxmlformats.org/officeDocument/2006/relationships/image" Target="../media/image45.png"/><Relationship Id="rId21" Type="http://schemas.openxmlformats.org/officeDocument/2006/relationships/customXml" Target="../ink/ink75.xml"/><Relationship Id="rId20" Type="http://schemas.openxmlformats.org/officeDocument/2006/relationships/image" Target="../media/image44.png"/><Relationship Id="rId2" Type="http://schemas.openxmlformats.org/officeDocument/2006/relationships/image" Target="../media/image35.png"/><Relationship Id="rId19" Type="http://schemas.openxmlformats.org/officeDocument/2006/relationships/customXml" Target="../ink/ink74.xml"/><Relationship Id="rId18" Type="http://schemas.openxmlformats.org/officeDocument/2006/relationships/image" Target="../media/image43.png"/><Relationship Id="rId17" Type="http://schemas.openxmlformats.org/officeDocument/2006/relationships/customXml" Target="../ink/ink73.xml"/><Relationship Id="rId16" Type="http://schemas.openxmlformats.org/officeDocument/2006/relationships/image" Target="../media/image42.png"/><Relationship Id="rId15" Type="http://schemas.openxmlformats.org/officeDocument/2006/relationships/customXml" Target="../ink/ink72.xml"/><Relationship Id="rId14" Type="http://schemas.openxmlformats.org/officeDocument/2006/relationships/image" Target="../media/image41.png"/><Relationship Id="rId13" Type="http://schemas.openxmlformats.org/officeDocument/2006/relationships/customXml" Target="../ink/ink71.xml"/><Relationship Id="rId12" Type="http://schemas.openxmlformats.org/officeDocument/2006/relationships/image" Target="../media/image40.png"/><Relationship Id="rId11" Type="http://schemas.openxmlformats.org/officeDocument/2006/relationships/customXml" Target="../ink/ink70.xml"/><Relationship Id="rId10" Type="http://schemas.openxmlformats.org/officeDocument/2006/relationships/image" Target="../media/image39.png"/><Relationship Id="rId1" Type="http://schemas.openxmlformats.org/officeDocument/2006/relationships/customXml" Target="../ink/ink6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customXml" Target="../ink/ink95.xml"/><Relationship Id="rId8" Type="http://schemas.openxmlformats.org/officeDocument/2006/relationships/image" Target="../media/image38.png"/><Relationship Id="rId7" Type="http://schemas.openxmlformats.org/officeDocument/2006/relationships/customXml" Target="../ink/ink94.xml"/><Relationship Id="rId6" Type="http://schemas.openxmlformats.org/officeDocument/2006/relationships/image" Target="../media/image37.png"/><Relationship Id="rId54" Type="http://schemas.openxmlformats.org/officeDocument/2006/relationships/notesSlide" Target="../notesSlides/notesSlide28.xml"/><Relationship Id="rId53" Type="http://schemas.openxmlformats.org/officeDocument/2006/relationships/slideLayout" Target="../slideLayouts/slideLayout2.xml"/><Relationship Id="rId52" Type="http://schemas.openxmlformats.org/officeDocument/2006/relationships/image" Target="../media/image58.png"/><Relationship Id="rId51" Type="http://schemas.openxmlformats.org/officeDocument/2006/relationships/customXml" Target="../ink/ink116.xml"/><Relationship Id="rId50" Type="http://schemas.openxmlformats.org/officeDocument/2006/relationships/image" Target="../media/image57.png"/><Relationship Id="rId5" Type="http://schemas.openxmlformats.org/officeDocument/2006/relationships/customXml" Target="../ink/ink93.xml"/><Relationship Id="rId49" Type="http://schemas.openxmlformats.org/officeDocument/2006/relationships/customXml" Target="../ink/ink115.xml"/><Relationship Id="rId48" Type="http://schemas.openxmlformats.org/officeDocument/2006/relationships/image" Target="../media/image70.png"/><Relationship Id="rId47" Type="http://schemas.openxmlformats.org/officeDocument/2006/relationships/customXml" Target="../ink/ink114.xml"/><Relationship Id="rId46" Type="http://schemas.openxmlformats.org/officeDocument/2006/relationships/image" Target="../media/image69.png"/><Relationship Id="rId45" Type="http://schemas.openxmlformats.org/officeDocument/2006/relationships/customXml" Target="../ink/ink113.xml"/><Relationship Id="rId44" Type="http://schemas.openxmlformats.org/officeDocument/2006/relationships/image" Target="../media/image68.png"/><Relationship Id="rId43" Type="http://schemas.openxmlformats.org/officeDocument/2006/relationships/customXml" Target="../ink/ink112.xml"/><Relationship Id="rId42" Type="http://schemas.openxmlformats.org/officeDocument/2006/relationships/image" Target="../media/image67.png"/><Relationship Id="rId41" Type="http://schemas.openxmlformats.org/officeDocument/2006/relationships/customXml" Target="../ink/ink111.xml"/><Relationship Id="rId40" Type="http://schemas.openxmlformats.org/officeDocument/2006/relationships/image" Target="../media/image34.png"/><Relationship Id="rId4" Type="http://schemas.openxmlformats.org/officeDocument/2006/relationships/image" Target="../media/image60.png"/><Relationship Id="rId39" Type="http://schemas.openxmlformats.org/officeDocument/2006/relationships/customXml" Target="../ink/ink110.xml"/><Relationship Id="rId38" Type="http://schemas.openxmlformats.org/officeDocument/2006/relationships/image" Target="../media/image33.png"/><Relationship Id="rId37" Type="http://schemas.openxmlformats.org/officeDocument/2006/relationships/customXml" Target="../ink/ink109.xml"/><Relationship Id="rId36" Type="http://schemas.openxmlformats.org/officeDocument/2006/relationships/image" Target="../media/image66.png"/><Relationship Id="rId35" Type="http://schemas.openxmlformats.org/officeDocument/2006/relationships/customXml" Target="../ink/ink108.xml"/><Relationship Id="rId34" Type="http://schemas.openxmlformats.org/officeDocument/2006/relationships/image" Target="../media/image65.png"/><Relationship Id="rId33" Type="http://schemas.openxmlformats.org/officeDocument/2006/relationships/customXml" Target="../ink/ink107.xml"/><Relationship Id="rId32" Type="http://schemas.openxmlformats.org/officeDocument/2006/relationships/image" Target="../media/image64.png"/><Relationship Id="rId31" Type="http://schemas.openxmlformats.org/officeDocument/2006/relationships/customXml" Target="../ink/ink106.xml"/><Relationship Id="rId30" Type="http://schemas.openxmlformats.org/officeDocument/2006/relationships/image" Target="../media/image63.png"/><Relationship Id="rId3" Type="http://schemas.openxmlformats.org/officeDocument/2006/relationships/customXml" Target="../ink/ink92.xml"/><Relationship Id="rId29" Type="http://schemas.openxmlformats.org/officeDocument/2006/relationships/customXml" Target="../ink/ink105.xml"/><Relationship Id="rId28" Type="http://schemas.openxmlformats.org/officeDocument/2006/relationships/image" Target="../media/image62.png"/><Relationship Id="rId27" Type="http://schemas.openxmlformats.org/officeDocument/2006/relationships/customXml" Target="../ink/ink104.xml"/><Relationship Id="rId26" Type="http://schemas.openxmlformats.org/officeDocument/2006/relationships/image" Target="../media/image61.png"/><Relationship Id="rId25" Type="http://schemas.openxmlformats.org/officeDocument/2006/relationships/customXml" Target="../ink/ink103.xml"/><Relationship Id="rId24" Type="http://schemas.openxmlformats.org/officeDocument/2006/relationships/image" Target="../media/image46.png"/><Relationship Id="rId23" Type="http://schemas.openxmlformats.org/officeDocument/2006/relationships/customXml" Target="../ink/ink102.xml"/><Relationship Id="rId22" Type="http://schemas.openxmlformats.org/officeDocument/2006/relationships/image" Target="../media/image45.png"/><Relationship Id="rId21" Type="http://schemas.openxmlformats.org/officeDocument/2006/relationships/customXml" Target="../ink/ink101.xml"/><Relationship Id="rId20" Type="http://schemas.openxmlformats.org/officeDocument/2006/relationships/image" Target="../media/image44.png"/><Relationship Id="rId2" Type="http://schemas.openxmlformats.org/officeDocument/2006/relationships/image" Target="../media/image59.png"/><Relationship Id="rId19" Type="http://schemas.openxmlformats.org/officeDocument/2006/relationships/customXml" Target="../ink/ink100.xml"/><Relationship Id="rId18" Type="http://schemas.openxmlformats.org/officeDocument/2006/relationships/image" Target="../media/image43.png"/><Relationship Id="rId17" Type="http://schemas.openxmlformats.org/officeDocument/2006/relationships/customXml" Target="../ink/ink99.xml"/><Relationship Id="rId16" Type="http://schemas.openxmlformats.org/officeDocument/2006/relationships/image" Target="../media/image42.png"/><Relationship Id="rId15" Type="http://schemas.openxmlformats.org/officeDocument/2006/relationships/customXml" Target="../ink/ink98.xml"/><Relationship Id="rId14" Type="http://schemas.openxmlformats.org/officeDocument/2006/relationships/image" Target="../media/image41.png"/><Relationship Id="rId13" Type="http://schemas.openxmlformats.org/officeDocument/2006/relationships/customXml" Target="../ink/ink97.xml"/><Relationship Id="rId12" Type="http://schemas.openxmlformats.org/officeDocument/2006/relationships/image" Target="../media/image40.png"/><Relationship Id="rId11" Type="http://schemas.openxmlformats.org/officeDocument/2006/relationships/customXml" Target="../ink/ink96.xml"/><Relationship Id="rId10" Type="http://schemas.openxmlformats.org/officeDocument/2006/relationships/image" Target="../media/image39.png"/><Relationship Id="rId1" Type="http://schemas.openxmlformats.org/officeDocument/2006/relationships/customXml" Target="../ink/ink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4.png"/><Relationship Id="rId7" Type="http://schemas.openxmlformats.org/officeDocument/2006/relationships/customXml" Target="../ink/ink120.xml"/><Relationship Id="rId6" Type="http://schemas.openxmlformats.org/officeDocument/2006/relationships/image" Target="../media/image73.png"/><Relationship Id="rId5" Type="http://schemas.openxmlformats.org/officeDocument/2006/relationships/customXml" Target="../ink/ink119.xml"/><Relationship Id="rId4" Type="http://schemas.openxmlformats.org/officeDocument/2006/relationships/image" Target="../media/image72.png"/><Relationship Id="rId3" Type="http://schemas.openxmlformats.org/officeDocument/2006/relationships/customXml" Target="../ink/ink118.xml"/><Relationship Id="rId2" Type="http://schemas.openxmlformats.org/officeDocument/2006/relationships/image" Target="../media/image71.png"/><Relationship Id="rId10" Type="http://schemas.openxmlformats.org/officeDocument/2006/relationships/notesSlide" Target="../notesSlides/notesSlide30.xml"/><Relationship Id="rId1" Type="http://schemas.openxmlformats.org/officeDocument/2006/relationships/customXml" Target="../ink/ink1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5.xml"/><Relationship Id="rId8" Type="http://schemas.openxmlformats.org/officeDocument/2006/relationships/image" Target="../media/image24.png"/><Relationship Id="rId7" Type="http://schemas.openxmlformats.org/officeDocument/2006/relationships/customXml" Target="../ink/ink124.xml"/><Relationship Id="rId6" Type="http://schemas.openxmlformats.org/officeDocument/2006/relationships/image" Target="../media/image23.png"/><Relationship Id="rId5" Type="http://schemas.openxmlformats.org/officeDocument/2006/relationships/customXml" Target="../ink/ink123.xml"/><Relationship Id="rId4" Type="http://schemas.openxmlformats.org/officeDocument/2006/relationships/image" Target="../media/image30.png"/><Relationship Id="rId30" Type="http://schemas.openxmlformats.org/officeDocument/2006/relationships/notesSlide" Target="../notesSlides/notesSlide33.xml"/><Relationship Id="rId3" Type="http://schemas.openxmlformats.org/officeDocument/2006/relationships/customXml" Target="../ink/ink122.xml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34.png"/><Relationship Id="rId27" Type="http://schemas.openxmlformats.org/officeDocument/2006/relationships/customXml" Target="../ink/ink134.xml"/><Relationship Id="rId26" Type="http://schemas.openxmlformats.org/officeDocument/2006/relationships/image" Target="../media/image33.png"/><Relationship Id="rId25" Type="http://schemas.openxmlformats.org/officeDocument/2006/relationships/customXml" Target="../ink/ink133.xml"/><Relationship Id="rId24" Type="http://schemas.openxmlformats.org/officeDocument/2006/relationships/image" Target="../media/image32.png"/><Relationship Id="rId23" Type="http://schemas.openxmlformats.org/officeDocument/2006/relationships/customXml" Target="../ink/ink132.xml"/><Relationship Id="rId22" Type="http://schemas.openxmlformats.org/officeDocument/2006/relationships/image" Target="../media/image31.png"/><Relationship Id="rId21" Type="http://schemas.openxmlformats.org/officeDocument/2006/relationships/customXml" Target="../ink/ink131.xml"/><Relationship Id="rId20" Type="http://schemas.openxmlformats.org/officeDocument/2006/relationships/image" Target="../media/image20.png"/><Relationship Id="rId2" Type="http://schemas.openxmlformats.org/officeDocument/2006/relationships/image" Target="../media/image29.png"/><Relationship Id="rId19" Type="http://schemas.openxmlformats.org/officeDocument/2006/relationships/customXml" Target="../ink/ink130.xml"/><Relationship Id="rId18" Type="http://schemas.openxmlformats.org/officeDocument/2006/relationships/image" Target="../media/image19.png"/><Relationship Id="rId17" Type="http://schemas.openxmlformats.org/officeDocument/2006/relationships/customXml" Target="../ink/ink129.xml"/><Relationship Id="rId16" Type="http://schemas.openxmlformats.org/officeDocument/2006/relationships/image" Target="../media/image28.png"/><Relationship Id="rId15" Type="http://schemas.openxmlformats.org/officeDocument/2006/relationships/customXml" Target="../ink/ink128.xml"/><Relationship Id="rId14" Type="http://schemas.openxmlformats.org/officeDocument/2006/relationships/image" Target="../media/image27.png"/><Relationship Id="rId13" Type="http://schemas.openxmlformats.org/officeDocument/2006/relationships/customXml" Target="../ink/ink127.xml"/><Relationship Id="rId12" Type="http://schemas.openxmlformats.org/officeDocument/2006/relationships/image" Target="../media/image26.png"/><Relationship Id="rId11" Type="http://schemas.openxmlformats.org/officeDocument/2006/relationships/customXml" Target="../ink/ink126.xml"/><Relationship Id="rId10" Type="http://schemas.openxmlformats.org/officeDocument/2006/relationships/image" Target="../media/image25.png"/><Relationship Id="rId1" Type="http://schemas.openxmlformats.org/officeDocument/2006/relationships/customXml" Target="../ink/ink1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5" Type="http://schemas.openxmlformats.org/officeDocument/2006/relationships/customXml" Target="../ink/ink137.xml"/><Relationship Id="rId4" Type="http://schemas.openxmlformats.org/officeDocument/2006/relationships/image" Target="../media/image34.png"/><Relationship Id="rId3" Type="http://schemas.openxmlformats.org/officeDocument/2006/relationships/customXml" Target="../ink/ink136.xml"/><Relationship Id="rId2" Type="http://schemas.openxmlformats.org/officeDocument/2006/relationships/image" Target="../media/image33.png"/><Relationship Id="rId1" Type="http://schemas.openxmlformats.org/officeDocument/2006/relationships/customXml" Target="../ink/ink1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customXml" Target="../ink/ink144.xml"/><Relationship Id="rId7" Type="http://schemas.openxmlformats.org/officeDocument/2006/relationships/customXml" Target="../ink/ink143.xml"/><Relationship Id="rId6" Type="http://schemas.openxmlformats.org/officeDocument/2006/relationships/customXml" Target="../ink/ink142.xml"/><Relationship Id="rId5" Type="http://schemas.openxmlformats.org/officeDocument/2006/relationships/customXml" Target="../ink/ink141.xml"/><Relationship Id="rId4" Type="http://schemas.openxmlformats.org/officeDocument/2006/relationships/image" Target="../media/image34.png"/><Relationship Id="rId3" Type="http://schemas.openxmlformats.org/officeDocument/2006/relationships/customXml" Target="../ink/ink140.xml"/><Relationship Id="rId2" Type="http://schemas.openxmlformats.org/officeDocument/2006/relationships/image" Target="../media/image33.png"/><Relationship Id="rId10" Type="http://schemas.openxmlformats.org/officeDocument/2006/relationships/notesSlide" Target="../notesSlides/notesSlide38.xml"/><Relationship Id="rId1" Type="http://schemas.openxmlformats.org/officeDocument/2006/relationships/customXml" Target="../ink/ink1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customXml" Target="../ink/ink150.xml"/><Relationship Id="rId7" Type="http://schemas.openxmlformats.org/officeDocument/2006/relationships/customXml" Target="../ink/ink149.xml"/><Relationship Id="rId6" Type="http://schemas.openxmlformats.org/officeDocument/2006/relationships/customXml" Target="../ink/ink148.xml"/><Relationship Id="rId5" Type="http://schemas.openxmlformats.org/officeDocument/2006/relationships/customXml" Target="../ink/ink147.xml"/><Relationship Id="rId4" Type="http://schemas.openxmlformats.org/officeDocument/2006/relationships/image" Target="../media/image34.png"/><Relationship Id="rId3" Type="http://schemas.openxmlformats.org/officeDocument/2006/relationships/customXml" Target="../ink/ink146.xml"/><Relationship Id="rId2" Type="http://schemas.openxmlformats.org/officeDocument/2006/relationships/image" Target="../media/image33.png"/><Relationship Id="rId10" Type="http://schemas.openxmlformats.org/officeDocument/2006/relationships/notesSlide" Target="../notesSlides/notesSlide40.xml"/><Relationship Id="rId1" Type="http://schemas.openxmlformats.org/officeDocument/2006/relationships/customXml" Target="../ink/ink1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customXml" Target="../ink/ink156.xml"/><Relationship Id="rId7" Type="http://schemas.openxmlformats.org/officeDocument/2006/relationships/customXml" Target="../ink/ink155.xml"/><Relationship Id="rId6" Type="http://schemas.openxmlformats.org/officeDocument/2006/relationships/customXml" Target="../ink/ink154.xml"/><Relationship Id="rId5" Type="http://schemas.openxmlformats.org/officeDocument/2006/relationships/customXml" Target="../ink/ink153.xml"/><Relationship Id="rId4" Type="http://schemas.openxmlformats.org/officeDocument/2006/relationships/image" Target="../media/image34.png"/><Relationship Id="rId3" Type="http://schemas.openxmlformats.org/officeDocument/2006/relationships/customXml" Target="../ink/ink152.xml"/><Relationship Id="rId2" Type="http://schemas.openxmlformats.org/officeDocument/2006/relationships/image" Target="../media/image33.png"/><Relationship Id="rId10" Type="http://schemas.openxmlformats.org/officeDocument/2006/relationships/notesSlide" Target="../notesSlides/notesSlide42.xml"/><Relationship Id="rId1" Type="http://schemas.openxmlformats.org/officeDocument/2006/relationships/customXml" Target="../ink/ink15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61.xml"/><Relationship Id="rId8" Type="http://schemas.openxmlformats.org/officeDocument/2006/relationships/image" Target="../media/image78.png"/><Relationship Id="rId7" Type="http://schemas.openxmlformats.org/officeDocument/2006/relationships/customXml" Target="../ink/ink160.xml"/><Relationship Id="rId6" Type="http://schemas.openxmlformats.org/officeDocument/2006/relationships/image" Target="../media/image77.png"/><Relationship Id="rId5" Type="http://schemas.openxmlformats.org/officeDocument/2006/relationships/customXml" Target="../ink/ink159.xml"/><Relationship Id="rId4" Type="http://schemas.openxmlformats.org/officeDocument/2006/relationships/image" Target="../media/image76.png"/><Relationship Id="rId3" Type="http://schemas.openxmlformats.org/officeDocument/2006/relationships/customXml" Target="../ink/ink158.xml"/><Relationship Id="rId2" Type="http://schemas.openxmlformats.org/officeDocument/2006/relationships/image" Target="../media/image75.png"/><Relationship Id="rId14" Type="http://schemas.openxmlformats.org/officeDocument/2006/relationships/notesSlide" Target="../notesSlides/notesSlide49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11" Type="http://schemas.openxmlformats.org/officeDocument/2006/relationships/customXml" Target="../ink/ink162.xml"/><Relationship Id="rId10" Type="http://schemas.openxmlformats.org/officeDocument/2006/relationships/image" Target="../media/image33.png"/><Relationship Id="rId1" Type="http://schemas.openxmlformats.org/officeDocument/2006/relationships/customXml" Target="../ink/ink1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8.xml"/><Relationship Id="rId1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1204200" y="1382467"/>
            <a:ext cx="6735599" cy="23785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2000" b="1" dirty="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.git/</a:t>
            </a:r>
            <a:endParaRPr lang="en-GB" sz="12000" b="1" dirty="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 idx="38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branch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39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checkout -b dev</a:t>
            </a: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.git/HEAD    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ref: refs/heads/dev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3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075622" y="2311538"/>
            <a:ext cx="209699" cy="209699"/>
          </a:xfrm>
          <a:prstGeom prst="ellipse">
            <a:avLst/>
          </a:prstGeom>
          <a:solidFill>
            <a:srgbClr val="FFC003"/>
          </a:solidFill>
          <a:ln w="1905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0" name="Shape 80"/>
          <p:cNvSpPr/>
          <p:nvPr/>
        </p:nvSpPr>
        <p:spPr>
          <a:xfrm>
            <a:off x="5504601" y="2311538"/>
            <a:ext cx="209699" cy="209699"/>
          </a:xfrm>
          <a:prstGeom prst="ellipse">
            <a:avLst/>
          </a:prstGeom>
          <a:solidFill>
            <a:srgbClr val="91D051"/>
          </a:solidFill>
          <a:ln w="1905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1" name="Shape 81"/>
          <p:cNvSpPr/>
          <p:nvPr/>
        </p:nvSpPr>
        <p:spPr>
          <a:xfrm>
            <a:off x="6989699" y="2311538"/>
            <a:ext cx="209699" cy="209699"/>
          </a:xfrm>
          <a:prstGeom prst="ellipse">
            <a:avLst/>
          </a:prstGeom>
          <a:solidFill>
            <a:srgbClr val="00B0F0"/>
          </a:solidFill>
          <a:ln w="19050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2" name="Shape 82"/>
          <p:cNvSpPr txBox="1"/>
          <p:nvPr/>
        </p:nvSpPr>
        <p:spPr>
          <a:xfrm>
            <a:off x="3632217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061196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6546294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7" name="Shape 87"/>
          <p:cNvSpPr/>
          <p:nvPr/>
        </p:nvSpPr>
        <p:spPr>
          <a:xfrm rot="5400000">
            <a:off x="3360082" y="2290139"/>
            <a:ext cx="268799" cy="252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88" name="Shape 88"/>
          <p:cNvSpPr txBox="1"/>
          <p:nvPr/>
        </p:nvSpPr>
        <p:spPr>
          <a:xfrm>
            <a:off x="484731" y="2277683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92" name="Shape 92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3" name="Shape 93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4" name="Shape 94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5" name="Group 4"/>
          <p:cNvGrpSpPr/>
          <p:nvPr/>
        </p:nvGrpSpPr>
        <p:grpSpPr>
          <a:xfrm rot="406358">
            <a:off x="4670610" y="2344180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3" name="Ink 2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3" name="Ink 2"/>
              </p:nvPicPr>
              <p:blipFill>
                <a:blip r:embed="rId2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4" name="Ink 3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4" name="Ink 3"/>
              </p:nvPicPr>
              <p:blipFill>
                <a:blip r:embed="rId4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8" name="Group 7"/>
          <p:cNvGrpSpPr/>
          <p:nvPr/>
        </p:nvGrpSpPr>
        <p:grpSpPr>
          <a:xfrm rot="406358">
            <a:off x="6108450" y="2337700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6" name="Ink 5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6" name="Ink 5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7" name="Ink 6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sp>
        <p:nvSpPr>
          <p:cNvPr id="23" name="Shape 87"/>
          <p:cNvSpPr/>
          <p:nvPr/>
        </p:nvSpPr>
        <p:spPr>
          <a:xfrm rot="5400000">
            <a:off x="2176260" y="2298093"/>
            <a:ext cx="268799" cy="252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4" name="Shape 88"/>
          <p:cNvSpPr txBox="1"/>
          <p:nvPr/>
        </p:nvSpPr>
        <p:spPr>
          <a:xfrm>
            <a:off x="2425796" y="2273490"/>
            <a:ext cx="982324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 idx="38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refs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39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'ref: refs/heads/master' &gt; .git/HEAD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3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075622" y="2311538"/>
            <a:ext cx="209699" cy="209699"/>
          </a:xfrm>
          <a:prstGeom prst="ellipse">
            <a:avLst/>
          </a:prstGeom>
          <a:solidFill>
            <a:srgbClr val="FFC003"/>
          </a:solidFill>
          <a:ln w="1905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0" name="Shape 80"/>
          <p:cNvSpPr/>
          <p:nvPr/>
        </p:nvSpPr>
        <p:spPr>
          <a:xfrm>
            <a:off x="5504601" y="2311538"/>
            <a:ext cx="209699" cy="209699"/>
          </a:xfrm>
          <a:prstGeom prst="ellipse">
            <a:avLst/>
          </a:prstGeom>
          <a:solidFill>
            <a:srgbClr val="91D051"/>
          </a:solidFill>
          <a:ln w="1905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1" name="Shape 81"/>
          <p:cNvSpPr/>
          <p:nvPr/>
        </p:nvSpPr>
        <p:spPr>
          <a:xfrm>
            <a:off x="6989699" y="2311538"/>
            <a:ext cx="209699" cy="209699"/>
          </a:xfrm>
          <a:prstGeom prst="ellipse">
            <a:avLst/>
          </a:prstGeom>
          <a:solidFill>
            <a:srgbClr val="00B0F0"/>
          </a:solidFill>
          <a:ln w="19050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2" name="Shape 82"/>
          <p:cNvSpPr txBox="1"/>
          <p:nvPr/>
        </p:nvSpPr>
        <p:spPr>
          <a:xfrm>
            <a:off x="3632217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061196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6546294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7" name="Shape 87"/>
          <p:cNvSpPr/>
          <p:nvPr/>
        </p:nvSpPr>
        <p:spPr>
          <a:xfrm rot="5400000">
            <a:off x="3360082" y="2290139"/>
            <a:ext cx="268799" cy="252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88" name="Shape 88"/>
          <p:cNvSpPr txBox="1"/>
          <p:nvPr/>
        </p:nvSpPr>
        <p:spPr>
          <a:xfrm>
            <a:off x="345031" y="2277683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92" name="Shape 92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3" name="Shape 93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4" name="Shape 94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5" name="Group 4"/>
          <p:cNvGrpSpPr/>
          <p:nvPr/>
        </p:nvGrpSpPr>
        <p:grpSpPr>
          <a:xfrm rot="406358">
            <a:off x="4670610" y="2344180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3" name="Ink 2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3" name="Ink 2"/>
              </p:nvPicPr>
              <p:blipFill>
                <a:blip r:embed="rId2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4" name="Ink 3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4" name="Ink 3"/>
              </p:nvPicPr>
              <p:blipFill>
                <a:blip r:embed="rId4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8" name="Group 7"/>
          <p:cNvGrpSpPr/>
          <p:nvPr/>
        </p:nvGrpSpPr>
        <p:grpSpPr>
          <a:xfrm rot="406358">
            <a:off x="6108450" y="2337700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6" name="Ink 5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6" name="Ink 5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7" name="Ink 6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sp>
        <p:nvSpPr>
          <p:cNvPr id="23" name="Shape 87"/>
          <p:cNvSpPr/>
          <p:nvPr/>
        </p:nvSpPr>
        <p:spPr>
          <a:xfrm rot="5400000">
            <a:off x="2176260" y="2298093"/>
            <a:ext cx="268799" cy="252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4" name="Shape 88"/>
          <p:cNvSpPr txBox="1"/>
          <p:nvPr/>
        </p:nvSpPr>
        <p:spPr>
          <a:xfrm>
            <a:off x="2425796" y="2273490"/>
            <a:ext cx="982324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tag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3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tag 'first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'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.git/refs/tags/first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3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92" name="Shape 92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3" name="Shape 93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4" name="Shape 94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505216" y="2945077"/>
            <a:ext cx="1359129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first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8" name="Shape 79"/>
          <p:cNvSpPr/>
          <p:nvPr/>
        </p:nvSpPr>
        <p:spPr>
          <a:xfrm>
            <a:off x="4075622" y="2311538"/>
            <a:ext cx="209699" cy="209699"/>
          </a:xfrm>
          <a:prstGeom prst="ellipse">
            <a:avLst/>
          </a:prstGeom>
          <a:solidFill>
            <a:srgbClr val="FFC003"/>
          </a:solidFill>
          <a:ln w="1905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29" name="Shape 80"/>
          <p:cNvSpPr/>
          <p:nvPr/>
        </p:nvSpPr>
        <p:spPr>
          <a:xfrm>
            <a:off x="5504601" y="2311538"/>
            <a:ext cx="209699" cy="209699"/>
          </a:xfrm>
          <a:prstGeom prst="ellipse">
            <a:avLst/>
          </a:prstGeom>
          <a:solidFill>
            <a:srgbClr val="91D051"/>
          </a:solidFill>
          <a:ln w="1905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" name="Shape 81"/>
          <p:cNvSpPr/>
          <p:nvPr/>
        </p:nvSpPr>
        <p:spPr>
          <a:xfrm>
            <a:off x="6989699" y="2311538"/>
            <a:ext cx="209699" cy="209699"/>
          </a:xfrm>
          <a:prstGeom prst="ellipse">
            <a:avLst/>
          </a:prstGeom>
          <a:solidFill>
            <a:srgbClr val="00B0F0"/>
          </a:solidFill>
          <a:ln w="19050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1" name="Shape 82"/>
          <p:cNvSpPr txBox="1"/>
          <p:nvPr/>
        </p:nvSpPr>
        <p:spPr>
          <a:xfrm>
            <a:off x="3632217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" name="Shape 83"/>
          <p:cNvSpPr txBox="1"/>
          <p:nvPr/>
        </p:nvSpPr>
        <p:spPr>
          <a:xfrm>
            <a:off x="5061196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3" name="Shape 84"/>
          <p:cNvSpPr txBox="1"/>
          <p:nvPr/>
        </p:nvSpPr>
        <p:spPr>
          <a:xfrm>
            <a:off x="6546294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4" name="Shape 87"/>
          <p:cNvSpPr/>
          <p:nvPr/>
        </p:nvSpPr>
        <p:spPr>
          <a:xfrm rot="5400000">
            <a:off x="3360082" y="2290139"/>
            <a:ext cx="268799" cy="252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35" name="Shape 88"/>
          <p:cNvSpPr txBox="1"/>
          <p:nvPr/>
        </p:nvSpPr>
        <p:spPr>
          <a:xfrm>
            <a:off x="345031" y="2277683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36" name="Group 35"/>
          <p:cNvGrpSpPr/>
          <p:nvPr/>
        </p:nvGrpSpPr>
        <p:grpSpPr>
          <a:xfrm rot="406358">
            <a:off x="4670610" y="2344180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37" name="Ink 36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2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38" name="Ink 37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4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 rot="406358">
            <a:off x="6108450" y="2337700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40" name="Ink 39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41" name="Ink 40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sp>
        <p:nvSpPr>
          <p:cNvPr id="42" name="Shape 87"/>
          <p:cNvSpPr/>
          <p:nvPr/>
        </p:nvSpPr>
        <p:spPr>
          <a:xfrm rot="5400000">
            <a:off x="2176260" y="2298093"/>
            <a:ext cx="268799" cy="252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43" name="Shape 88"/>
          <p:cNvSpPr txBox="1"/>
          <p:nvPr/>
        </p:nvSpPr>
        <p:spPr>
          <a:xfrm>
            <a:off x="2425796" y="2273490"/>
            <a:ext cx="982324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GB" sz="4800" dirty="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tag</a:t>
            </a:r>
            <a:endParaRPr lang="en-GB" sz="4800" dirty="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3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mv .git/refs/tags/first .git/refs/tags/1st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.git/refs/tags/1st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3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92" name="Shape 92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3" name="Shape 93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4" name="Shape 94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44917" y="2945077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8" name="Shape 79"/>
          <p:cNvSpPr/>
          <p:nvPr/>
        </p:nvSpPr>
        <p:spPr>
          <a:xfrm>
            <a:off x="4075622" y="2311538"/>
            <a:ext cx="209699" cy="209699"/>
          </a:xfrm>
          <a:prstGeom prst="ellipse">
            <a:avLst/>
          </a:prstGeom>
          <a:solidFill>
            <a:srgbClr val="FFC003"/>
          </a:solidFill>
          <a:ln w="1905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29" name="Shape 80"/>
          <p:cNvSpPr/>
          <p:nvPr/>
        </p:nvSpPr>
        <p:spPr>
          <a:xfrm>
            <a:off x="5504601" y="2311538"/>
            <a:ext cx="209699" cy="209699"/>
          </a:xfrm>
          <a:prstGeom prst="ellipse">
            <a:avLst/>
          </a:prstGeom>
          <a:solidFill>
            <a:srgbClr val="91D051"/>
          </a:solidFill>
          <a:ln w="1905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" name="Shape 81"/>
          <p:cNvSpPr/>
          <p:nvPr/>
        </p:nvSpPr>
        <p:spPr>
          <a:xfrm>
            <a:off x="6989699" y="2311538"/>
            <a:ext cx="209699" cy="209699"/>
          </a:xfrm>
          <a:prstGeom prst="ellipse">
            <a:avLst/>
          </a:prstGeom>
          <a:solidFill>
            <a:srgbClr val="00B0F0"/>
          </a:solidFill>
          <a:ln w="19050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1" name="Shape 82"/>
          <p:cNvSpPr txBox="1"/>
          <p:nvPr/>
        </p:nvSpPr>
        <p:spPr>
          <a:xfrm>
            <a:off x="3632217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" name="Shape 83"/>
          <p:cNvSpPr txBox="1"/>
          <p:nvPr/>
        </p:nvSpPr>
        <p:spPr>
          <a:xfrm>
            <a:off x="5061196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3" name="Shape 84"/>
          <p:cNvSpPr txBox="1"/>
          <p:nvPr/>
        </p:nvSpPr>
        <p:spPr>
          <a:xfrm>
            <a:off x="6546294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4" name="Shape 87"/>
          <p:cNvSpPr/>
          <p:nvPr/>
        </p:nvSpPr>
        <p:spPr>
          <a:xfrm rot="5400000">
            <a:off x="3360082" y="2290139"/>
            <a:ext cx="268799" cy="252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35" name="Shape 88"/>
          <p:cNvSpPr txBox="1"/>
          <p:nvPr/>
        </p:nvSpPr>
        <p:spPr>
          <a:xfrm>
            <a:off x="345031" y="2277683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36" name="Group 35"/>
          <p:cNvGrpSpPr/>
          <p:nvPr/>
        </p:nvGrpSpPr>
        <p:grpSpPr>
          <a:xfrm rot="406358">
            <a:off x="4670610" y="2344180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37" name="Ink 36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2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38" name="Ink 37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4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 rot="406358">
            <a:off x="6108450" y="2337700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40" name="Ink 39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41" name="Ink 40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sp>
        <p:nvSpPr>
          <p:cNvPr id="42" name="Shape 87"/>
          <p:cNvSpPr/>
          <p:nvPr/>
        </p:nvSpPr>
        <p:spPr>
          <a:xfrm rot="5400000">
            <a:off x="2176260" y="2298093"/>
            <a:ext cx="268799" cy="252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43" name="Shape 88"/>
          <p:cNvSpPr txBox="1"/>
          <p:nvPr/>
        </p:nvSpPr>
        <p:spPr>
          <a:xfrm>
            <a:off x="2425796" y="2273490"/>
            <a:ext cx="982324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 idx="43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track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44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mkdir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folder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mv </a:t>
            </a:r>
            <a:r>
              <a:rPr lang="en-GB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leo.txt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folder/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add folder/</a:t>
            </a:r>
            <a:r>
              <a:rPr lang="en-GB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leo.txt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status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-t 2e53872    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blob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2e53872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 idx="34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track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35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commit -m 'this is the second commit'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8d52182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// commit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a5c840f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// tree (.)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85509f0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// tree (folder)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2e53872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// blob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 idx="58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800" dirty="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prerequisite</a:t>
            </a:r>
            <a:endParaRPr lang="en-GB" sz="4800" dirty="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body" idx="59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: hash-object</a:t>
            </a:r>
            <a:endParaRPr lang="en-GB" sz="1800" b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&gt; https://git-</a:t>
            </a:r>
            <a:r>
              <a:rPr lang="en-GB" sz="1800" dirty="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scm.com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/docs/git-hash-object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: cat-file</a:t>
            </a: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&gt; https://git-scm.com/docs/git-cat-file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 idx="33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345429" y="2193626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18" name="Shape 118"/>
          <p:cNvSpPr/>
          <p:nvPr/>
        </p:nvSpPr>
        <p:spPr>
          <a:xfrm>
            <a:off x="4770870" y="21936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/>
          <p:nvPr/>
        </p:nvSpPr>
        <p:spPr>
          <a:xfrm>
            <a:off x="6252291" y="27270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20" name="Shape 120"/>
          <p:cNvSpPr txBox="1"/>
          <p:nvPr/>
        </p:nvSpPr>
        <p:spPr>
          <a:xfrm>
            <a:off x="2903122" y="24606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8d52182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328563" y="24606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a5c840f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809984" y="29940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25" name="Shape 125"/>
          <p:cNvSpPr/>
          <p:nvPr/>
        </p:nvSpPr>
        <p:spPr>
          <a:xfrm rot="5400000">
            <a:off x="2631615" y="21722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29" name="Shape 129"/>
          <p:cNvSpPr/>
          <p:nvPr/>
        </p:nvSpPr>
        <p:spPr>
          <a:xfrm>
            <a:off x="3345429" y="3385121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30" name="Shape 130"/>
          <p:cNvSpPr txBox="1"/>
          <p:nvPr/>
        </p:nvSpPr>
        <p:spPr>
          <a:xfrm>
            <a:off x="2903122" y="36521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252291" y="1708721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32" name="Shape 132"/>
          <p:cNvSpPr txBox="1"/>
          <p:nvPr/>
        </p:nvSpPr>
        <p:spPr>
          <a:xfrm>
            <a:off x="5809984" y="19757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85509f0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7825516" y="17087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34" name="Shape 134"/>
          <p:cNvSpPr txBox="1"/>
          <p:nvPr/>
        </p:nvSpPr>
        <p:spPr>
          <a:xfrm>
            <a:off x="7383209" y="19757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2e53872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39" name="Shape 139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40" name="Shape 140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41" name="Shape 141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817175" y="3876250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39" name="Group 38"/>
          <p:cNvGrpSpPr/>
          <p:nvPr/>
        </p:nvGrpSpPr>
        <p:grpSpPr>
          <a:xfrm rot="406358">
            <a:off x="3961365" y="2205926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40" name="Ink 39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2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41" name="Ink 40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4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2" name="Group 41"/>
          <p:cNvGrpSpPr/>
          <p:nvPr/>
        </p:nvGrpSpPr>
        <p:grpSpPr>
          <a:xfrm rot="1584703">
            <a:off x="5458111" y="2495729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43" name="Ink 42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3" name="Ink 42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44" name="Ink 43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5" name="Group 44"/>
          <p:cNvGrpSpPr/>
          <p:nvPr/>
        </p:nvGrpSpPr>
        <p:grpSpPr>
          <a:xfrm rot="20535533">
            <a:off x="5431426" y="1997277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46" name="Ink 45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10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47" name="Ink 46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12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8" name="Group 47"/>
          <p:cNvGrpSpPr/>
          <p:nvPr/>
        </p:nvGrpSpPr>
        <p:grpSpPr>
          <a:xfrm rot="406358">
            <a:off x="6907292" y="1739515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49" name="Ink 48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14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50" name="Ink 49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16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51" name="Group 50"/>
          <p:cNvGrpSpPr/>
          <p:nvPr/>
        </p:nvGrpSpPr>
        <p:grpSpPr>
          <a:xfrm rot="5570016">
            <a:off x="3240175" y="2933514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52" name="Ink 51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18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53" name="Ink 52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20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sp>
        <p:nvSpPr>
          <p:cNvPr id="55" name="Shape 88"/>
          <p:cNvSpPr txBox="1"/>
          <p:nvPr/>
        </p:nvSpPr>
        <p:spPr>
          <a:xfrm>
            <a:off x="805796" y="2151295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 idx="34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345429" y="2193626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53" name="Shape 153"/>
          <p:cNvSpPr/>
          <p:nvPr/>
        </p:nvSpPr>
        <p:spPr>
          <a:xfrm>
            <a:off x="4770870" y="21936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54" name="Shape 154"/>
          <p:cNvSpPr/>
          <p:nvPr/>
        </p:nvSpPr>
        <p:spPr>
          <a:xfrm>
            <a:off x="6252291" y="27270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55" name="Shape 155"/>
          <p:cNvSpPr txBox="1"/>
          <p:nvPr/>
        </p:nvSpPr>
        <p:spPr>
          <a:xfrm>
            <a:off x="2903122" y="24606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8d52182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328563" y="24606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a5c840f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809984" y="29940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60" name="Shape 160"/>
          <p:cNvSpPr/>
          <p:nvPr/>
        </p:nvSpPr>
        <p:spPr>
          <a:xfrm rot="5400000">
            <a:off x="2631615" y="21722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63" name="Shape 163"/>
          <p:cNvSpPr/>
          <p:nvPr/>
        </p:nvSpPr>
        <p:spPr>
          <a:xfrm>
            <a:off x="3345429" y="3385121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64" name="Shape 164"/>
          <p:cNvSpPr txBox="1"/>
          <p:nvPr/>
        </p:nvSpPr>
        <p:spPr>
          <a:xfrm>
            <a:off x="2903122" y="36521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252291" y="1708721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66" name="Shape 166"/>
          <p:cNvSpPr txBox="1"/>
          <p:nvPr/>
        </p:nvSpPr>
        <p:spPr>
          <a:xfrm>
            <a:off x="5809984" y="19757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85509f0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825516" y="17087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68" name="Shape 168"/>
          <p:cNvSpPr txBox="1"/>
          <p:nvPr/>
        </p:nvSpPr>
        <p:spPr>
          <a:xfrm>
            <a:off x="7383209" y="19757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2e53872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73" name="Shape 173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74" name="Shape 174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75" name="Shape 175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770870" y="34128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79" name="Shape 179"/>
          <p:cNvSpPr txBox="1"/>
          <p:nvPr/>
        </p:nvSpPr>
        <p:spPr>
          <a:xfrm>
            <a:off x="4328563" y="36798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2817175" y="3876250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84" name="Shape 184"/>
          <p:cNvSpPr/>
          <p:nvPr/>
        </p:nvSpPr>
        <p:spPr>
          <a:xfrm rot="5400000">
            <a:off x="2631615" y="33636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85" name="Shape 185"/>
          <p:cNvSpPr txBox="1"/>
          <p:nvPr/>
        </p:nvSpPr>
        <p:spPr>
          <a:xfrm>
            <a:off x="1797453" y="3339525"/>
            <a:ext cx="941099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37" name="Group 36"/>
          <p:cNvGrpSpPr/>
          <p:nvPr/>
        </p:nvGrpSpPr>
        <p:grpSpPr>
          <a:xfrm rot="406358">
            <a:off x="3961365" y="2205926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38" name="Ink 37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2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39" name="Ink 38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39" name="Ink 38"/>
              </p:nvPicPr>
              <p:blipFill>
                <a:blip r:embed="rId4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0" name="Group 39"/>
          <p:cNvGrpSpPr/>
          <p:nvPr/>
        </p:nvGrpSpPr>
        <p:grpSpPr>
          <a:xfrm rot="1584703">
            <a:off x="5458111" y="2495729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41" name="Ink 40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42" name="Ink 41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3" name="Group 42"/>
          <p:cNvGrpSpPr/>
          <p:nvPr/>
        </p:nvGrpSpPr>
        <p:grpSpPr>
          <a:xfrm rot="20535533">
            <a:off x="5431426" y="1997277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44" name="Ink 43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10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45" name="Ink 44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12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6" name="Group 45"/>
          <p:cNvGrpSpPr/>
          <p:nvPr/>
        </p:nvGrpSpPr>
        <p:grpSpPr>
          <a:xfrm rot="406358">
            <a:off x="6907292" y="1739515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47" name="Ink 46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14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48" name="Ink 47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16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9" name="Group 48"/>
          <p:cNvGrpSpPr/>
          <p:nvPr/>
        </p:nvGrpSpPr>
        <p:grpSpPr>
          <a:xfrm rot="5570016">
            <a:off x="3240175" y="2933514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50" name="Ink 49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18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51" name="Ink 50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20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52" name="Group 51"/>
          <p:cNvGrpSpPr/>
          <p:nvPr/>
        </p:nvGrpSpPr>
        <p:grpSpPr>
          <a:xfrm rot="406358">
            <a:off x="3939437" y="3411792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53" name="Ink 52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22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54" name="Ink 53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24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55" name="Group 54"/>
          <p:cNvGrpSpPr/>
          <p:nvPr/>
        </p:nvGrpSpPr>
        <p:grpSpPr>
          <a:xfrm rot="20436280">
            <a:off x="5306827" y="3154602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5" p14:bwMode="auto">
              <p14:nvContentPartPr>
                <p14:cNvPr id="56" name="Ink 55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56" name="Ink 55"/>
              </p:nvPicPr>
              <p:blipFill>
                <a:blip r:embed="rId26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" p14:bwMode="auto">
              <p14:nvContentPartPr>
                <p14:cNvPr id="57" name="Ink 56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28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sp>
        <p:nvSpPr>
          <p:cNvPr id="58" name="Shape 88"/>
          <p:cNvSpPr txBox="1"/>
          <p:nvPr/>
        </p:nvSpPr>
        <p:spPr>
          <a:xfrm>
            <a:off x="805796" y="2151295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 idx="39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workspace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0"/>
          </p:nvPr>
        </p:nvSpPr>
        <p:spPr>
          <a:xfrm>
            <a:off x="457200" y="1318075"/>
            <a:ext cx="39974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.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├── dg.txt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└── folder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  └── leo.txt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1 directory, 2 files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770870" y="21936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93" name="Shape 193"/>
          <p:cNvSpPr/>
          <p:nvPr/>
        </p:nvSpPr>
        <p:spPr>
          <a:xfrm>
            <a:off x="6252291" y="27270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94" name="Shape 194"/>
          <p:cNvSpPr txBox="1"/>
          <p:nvPr/>
        </p:nvSpPr>
        <p:spPr>
          <a:xfrm>
            <a:off x="4328563" y="24606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a5c840f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809984" y="29940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6252291" y="1708721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98" name="Shape 198"/>
          <p:cNvSpPr txBox="1"/>
          <p:nvPr/>
        </p:nvSpPr>
        <p:spPr>
          <a:xfrm>
            <a:off x="5809984" y="19757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85509f0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7825516" y="17087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00" name="Shape 200"/>
          <p:cNvSpPr txBox="1"/>
          <p:nvPr/>
        </p:nvSpPr>
        <p:spPr>
          <a:xfrm>
            <a:off x="7383209" y="19757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2e53872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04" name="Shape 204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205" name="Shape 205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206" name="Shape 206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21" name="Group 20"/>
          <p:cNvGrpSpPr/>
          <p:nvPr/>
        </p:nvGrpSpPr>
        <p:grpSpPr>
          <a:xfrm rot="1584703">
            <a:off x="5458111" y="2495729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22" name="Ink 21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2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23" name="Ink 22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4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24" name="Group 23"/>
          <p:cNvGrpSpPr/>
          <p:nvPr/>
        </p:nvGrpSpPr>
        <p:grpSpPr>
          <a:xfrm rot="20535533">
            <a:off x="5431426" y="1997277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25" name="Ink 24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6" name="Ink 25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27" name="Group 26"/>
          <p:cNvGrpSpPr/>
          <p:nvPr/>
        </p:nvGrpSpPr>
        <p:grpSpPr>
          <a:xfrm rot="406358">
            <a:off x="6907292" y="1739515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8" name="Ink 27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10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9" name="Ink 28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12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31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tag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32"/>
          </p:nvPr>
        </p:nvSpPr>
        <p:spPr>
          <a:xfrm>
            <a:off x="457200" y="1318075"/>
            <a:ext cx="8229600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tag 'second' -m 'create a tag with detailed message'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.git/refs/tags/second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-t 00de1c1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// tag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00de1c1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'8d52182......dc0d721' &gt; .git/refs/tags/2nd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 idx="34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345429" y="1990426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53" name="Shape 153"/>
          <p:cNvSpPr/>
          <p:nvPr/>
        </p:nvSpPr>
        <p:spPr>
          <a:xfrm>
            <a:off x="4770870" y="19904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54" name="Shape 154"/>
          <p:cNvSpPr/>
          <p:nvPr/>
        </p:nvSpPr>
        <p:spPr>
          <a:xfrm>
            <a:off x="6252291" y="25238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55" name="Shape 155"/>
          <p:cNvSpPr txBox="1"/>
          <p:nvPr/>
        </p:nvSpPr>
        <p:spPr>
          <a:xfrm>
            <a:off x="2903122" y="22574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8d52182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328563" y="22574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a5c840f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809984" y="27908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60" name="Shape 160"/>
          <p:cNvSpPr/>
          <p:nvPr/>
        </p:nvSpPr>
        <p:spPr>
          <a:xfrm rot="5400000">
            <a:off x="2631615" y="19690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63" name="Shape 163"/>
          <p:cNvSpPr/>
          <p:nvPr/>
        </p:nvSpPr>
        <p:spPr>
          <a:xfrm>
            <a:off x="3345429" y="3537521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64" name="Shape 164"/>
          <p:cNvSpPr txBox="1"/>
          <p:nvPr/>
        </p:nvSpPr>
        <p:spPr>
          <a:xfrm>
            <a:off x="2903122" y="38045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252291" y="1505521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66" name="Shape 166"/>
          <p:cNvSpPr txBox="1"/>
          <p:nvPr/>
        </p:nvSpPr>
        <p:spPr>
          <a:xfrm>
            <a:off x="5809984" y="17725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85509f0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825516" y="15055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68" name="Shape 168"/>
          <p:cNvSpPr txBox="1"/>
          <p:nvPr/>
        </p:nvSpPr>
        <p:spPr>
          <a:xfrm>
            <a:off x="7383209" y="17725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2e53872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73" name="Shape 173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74" name="Shape 174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75" name="Shape 175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770870" y="35652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79" name="Shape 179"/>
          <p:cNvSpPr txBox="1"/>
          <p:nvPr/>
        </p:nvSpPr>
        <p:spPr>
          <a:xfrm>
            <a:off x="4328563" y="38322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2817175" y="4028650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84" name="Shape 184"/>
          <p:cNvSpPr/>
          <p:nvPr/>
        </p:nvSpPr>
        <p:spPr>
          <a:xfrm rot="5400000">
            <a:off x="2631615" y="35160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85" name="Shape 185"/>
          <p:cNvSpPr txBox="1"/>
          <p:nvPr/>
        </p:nvSpPr>
        <p:spPr>
          <a:xfrm>
            <a:off x="1797453" y="3491925"/>
            <a:ext cx="941099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37" name="Group 36"/>
          <p:cNvGrpSpPr/>
          <p:nvPr/>
        </p:nvGrpSpPr>
        <p:grpSpPr>
          <a:xfrm rot="406358">
            <a:off x="3961365" y="2002726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38" name="Ink 37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2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39" name="Ink 38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39" name="Ink 38"/>
              </p:nvPicPr>
              <p:blipFill>
                <a:blip r:embed="rId4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0" name="Group 39"/>
          <p:cNvGrpSpPr/>
          <p:nvPr/>
        </p:nvGrpSpPr>
        <p:grpSpPr>
          <a:xfrm rot="1584703">
            <a:off x="5458111" y="2292529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41" name="Ink 40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42" name="Ink 41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3" name="Group 42"/>
          <p:cNvGrpSpPr/>
          <p:nvPr/>
        </p:nvGrpSpPr>
        <p:grpSpPr>
          <a:xfrm rot="20535533">
            <a:off x="5431426" y="1794077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44" name="Ink 43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10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45" name="Ink 44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12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6" name="Group 45"/>
          <p:cNvGrpSpPr/>
          <p:nvPr/>
        </p:nvGrpSpPr>
        <p:grpSpPr>
          <a:xfrm rot="406358">
            <a:off x="6907292" y="1536315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47" name="Ink 46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14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48" name="Ink 47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16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52" name="Group 51"/>
          <p:cNvGrpSpPr/>
          <p:nvPr/>
        </p:nvGrpSpPr>
        <p:grpSpPr>
          <a:xfrm rot="406358">
            <a:off x="3939437" y="3564192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53" name="Ink 52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18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54" name="Ink 53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20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55" name="Group 54"/>
          <p:cNvGrpSpPr/>
          <p:nvPr/>
        </p:nvGrpSpPr>
        <p:grpSpPr>
          <a:xfrm rot="19750228">
            <a:off x="5311178" y="3079054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56" name="Ink 55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56" name="Ink 55"/>
              </p:nvPicPr>
              <p:blipFill>
                <a:blip r:embed="rId22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57" name="Ink 56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24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sp>
        <p:nvSpPr>
          <p:cNvPr id="58" name="Shape 88"/>
          <p:cNvSpPr txBox="1"/>
          <p:nvPr/>
        </p:nvSpPr>
        <p:spPr>
          <a:xfrm>
            <a:off x="805796" y="1948095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59" name="Shape 272"/>
          <p:cNvSpPr txBox="1"/>
          <p:nvPr/>
        </p:nvSpPr>
        <p:spPr>
          <a:xfrm>
            <a:off x="2866368" y="2597132"/>
            <a:ext cx="1406505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2nd</a:t>
            </a:r>
            <a:b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</a:b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second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401733" y="3099235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5" p14:bwMode="auto">
              <p14:nvContentPartPr>
                <p14:cNvPr id="61" name="Ink 60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26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" p14:bwMode="auto">
              <p14:nvContentPartPr>
                <p14:cNvPr id="62" name="Ink 61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28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 idx="30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track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31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cp </a:t>
            </a:r>
            <a:r>
              <a:rPr lang="en-GB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dg.txt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folder/</a:t>
            </a:r>
            <a:r>
              <a:rPr lang="en-GB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denggang.txt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add folder/</a:t>
            </a:r>
            <a:r>
              <a:rPr lang="en-GB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denggang.txt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status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commit -m 'this is the third commit'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endParaRPr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b7f2256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// commit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367b793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// tree (.)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0e75f36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// tree (folder)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 idx="29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345429" y="2803226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27" name="Shape 227"/>
          <p:cNvSpPr/>
          <p:nvPr/>
        </p:nvSpPr>
        <p:spPr>
          <a:xfrm>
            <a:off x="4770870" y="28032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28" name="Shape 228"/>
          <p:cNvSpPr/>
          <p:nvPr/>
        </p:nvSpPr>
        <p:spPr>
          <a:xfrm>
            <a:off x="6252291" y="33366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29" name="Shape 229"/>
          <p:cNvSpPr txBox="1"/>
          <p:nvPr/>
        </p:nvSpPr>
        <p:spPr>
          <a:xfrm>
            <a:off x="2903122" y="30702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8d52182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28563" y="30702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a5c840f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5809984" y="36036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34" name="Shape 234"/>
          <p:cNvSpPr/>
          <p:nvPr/>
        </p:nvSpPr>
        <p:spPr>
          <a:xfrm rot="5400000">
            <a:off x="2631615" y="15626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38" name="Shape 238"/>
          <p:cNvSpPr/>
          <p:nvPr/>
        </p:nvSpPr>
        <p:spPr>
          <a:xfrm>
            <a:off x="3345429" y="4147121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39" name="Shape 239"/>
          <p:cNvSpPr txBox="1"/>
          <p:nvPr/>
        </p:nvSpPr>
        <p:spPr>
          <a:xfrm>
            <a:off x="2903122" y="44141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252291" y="2318321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41" name="Shape 241"/>
          <p:cNvSpPr txBox="1"/>
          <p:nvPr/>
        </p:nvSpPr>
        <p:spPr>
          <a:xfrm>
            <a:off x="5809984" y="25853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85509f0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812747" y="2312542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43" name="Shape 243"/>
          <p:cNvSpPr txBox="1"/>
          <p:nvPr/>
        </p:nvSpPr>
        <p:spPr>
          <a:xfrm>
            <a:off x="7383209" y="25853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2e53872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48" name="Shape 248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249" name="Shape 249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250" name="Shape 250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770870" y="41748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54" name="Shape 254"/>
          <p:cNvSpPr txBox="1"/>
          <p:nvPr/>
        </p:nvSpPr>
        <p:spPr>
          <a:xfrm>
            <a:off x="4328563" y="44418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345429" y="1584026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58" name="Shape 258"/>
          <p:cNvSpPr/>
          <p:nvPr/>
        </p:nvSpPr>
        <p:spPr>
          <a:xfrm>
            <a:off x="4770870" y="15840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59" name="Shape 259"/>
          <p:cNvSpPr txBox="1"/>
          <p:nvPr/>
        </p:nvSpPr>
        <p:spPr>
          <a:xfrm>
            <a:off x="2903122" y="18510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b7f2256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4328563" y="18510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367b793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252291" y="1099121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000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64" name="Shape 264"/>
          <p:cNvSpPr txBox="1"/>
          <p:nvPr/>
        </p:nvSpPr>
        <p:spPr>
          <a:xfrm>
            <a:off x="5809984" y="13661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0e75f36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69" name="Shape 269"/>
          <p:cNvSpPr/>
          <p:nvPr/>
        </p:nvSpPr>
        <p:spPr>
          <a:xfrm rot="5400000">
            <a:off x="2631615" y="41256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71" name="Shape 271"/>
          <p:cNvSpPr txBox="1"/>
          <p:nvPr/>
        </p:nvSpPr>
        <p:spPr>
          <a:xfrm>
            <a:off x="2817175" y="4638925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2969524" y="3368375"/>
            <a:ext cx="1404803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2nd</a:t>
            </a:r>
            <a:b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</a:b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second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69" name="Group 68"/>
          <p:cNvGrpSpPr/>
          <p:nvPr/>
        </p:nvGrpSpPr>
        <p:grpSpPr>
          <a:xfrm rot="406358">
            <a:off x="3941451" y="1593239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70" name="Ink 69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2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71" name="Ink 70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71" name="Ink 70"/>
              </p:nvPicPr>
              <p:blipFill>
                <a:blip r:embed="rId4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72" name="Group 71"/>
          <p:cNvGrpSpPr/>
          <p:nvPr/>
        </p:nvGrpSpPr>
        <p:grpSpPr>
          <a:xfrm rot="406358">
            <a:off x="3919523" y="2799105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73" name="Ink 72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6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74" name="Ink 73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8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75" name="Group 74"/>
          <p:cNvGrpSpPr/>
          <p:nvPr/>
        </p:nvGrpSpPr>
        <p:grpSpPr>
          <a:xfrm rot="1584703">
            <a:off x="5400159" y="3079531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76" name="Ink 75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10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77" name="Ink 76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77" name="Ink 76"/>
              </p:nvPicPr>
              <p:blipFill>
                <a:blip r:embed="rId12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78" name="Group 77"/>
          <p:cNvGrpSpPr/>
          <p:nvPr/>
        </p:nvGrpSpPr>
        <p:grpSpPr>
          <a:xfrm rot="20535533">
            <a:off x="5373474" y="2581079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79" name="Ink 78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14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80" name="Ink 79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80" name="Ink 79"/>
              </p:nvPicPr>
              <p:blipFill>
                <a:blip r:embed="rId16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81" name="Group 80"/>
          <p:cNvGrpSpPr/>
          <p:nvPr/>
        </p:nvGrpSpPr>
        <p:grpSpPr>
          <a:xfrm rot="406358">
            <a:off x="6849340" y="2323317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82" name="Ink 81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18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83" name="Ink 82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20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84" name="Group 83"/>
          <p:cNvGrpSpPr/>
          <p:nvPr/>
        </p:nvGrpSpPr>
        <p:grpSpPr>
          <a:xfrm rot="20063077">
            <a:off x="5387015" y="3803036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85" name="Ink 84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85" name="Ink 84"/>
              </p:nvPicPr>
              <p:blipFill>
                <a:blip r:embed="rId22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86" name="Ink 85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86" name="Ink 85"/>
              </p:nvPicPr>
              <p:blipFill>
                <a:blip r:embed="rId24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87" name="Group 86"/>
          <p:cNvGrpSpPr/>
          <p:nvPr/>
        </p:nvGrpSpPr>
        <p:grpSpPr>
          <a:xfrm rot="20579562">
            <a:off x="5332598" y="1347052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5" p14:bwMode="auto">
              <p14:nvContentPartPr>
                <p14:cNvPr id="88" name="Ink 87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88" name="Ink 87"/>
              </p:nvPicPr>
              <p:blipFill>
                <a:blip r:embed="rId2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" p14:bwMode="auto">
              <p14:nvContentPartPr>
                <p14:cNvPr id="89" name="Ink 88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2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90" name="Group 89"/>
          <p:cNvGrpSpPr/>
          <p:nvPr/>
        </p:nvGrpSpPr>
        <p:grpSpPr>
          <a:xfrm rot="3008099">
            <a:off x="7081662" y="1638745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9" p14:bwMode="auto">
              <p14:nvContentPartPr>
                <p14:cNvPr id="91" name="Ink 90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30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" p14:bwMode="auto">
              <p14:nvContentPartPr>
                <p14:cNvPr id="92" name="Ink 91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92" name="Ink 91"/>
              </p:nvPicPr>
              <p:blipFill>
                <a:blip r:embed="rId32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93" name="Group 92"/>
          <p:cNvGrpSpPr/>
          <p:nvPr/>
        </p:nvGrpSpPr>
        <p:grpSpPr>
          <a:xfrm rot="5722838">
            <a:off x="3229917" y="2337875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3" p14:bwMode="auto">
              <p14:nvContentPartPr>
                <p14:cNvPr id="94" name="Ink 93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94" name="Ink 93"/>
              </p:nvPicPr>
              <p:blipFill>
                <a:blip r:embed="rId34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" p14:bwMode="auto">
              <p14:nvContentPartPr>
                <p14:cNvPr id="95" name="Ink 94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95" name="Ink 94"/>
              </p:nvPicPr>
              <p:blipFill>
                <a:blip r:embed="rId36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401733" y="3797735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7" p14:bwMode="auto">
              <p14:nvContentPartPr>
                <p14:cNvPr id="21" name="Ink 20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38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" p14:bwMode="auto">
              <p14:nvContentPartPr>
                <p14:cNvPr id="22" name="Ink 21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40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654630" y="1506690"/>
            <a:ext cx="358560" cy="1770480"/>
            <a:chOff x="6654630" y="1506690"/>
            <a:chExt cx="358560" cy="17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1" p14:bwMode="auto">
              <p14:nvContentPartPr>
                <p14:cNvPr id="24" name="Ink 23"/>
                <p14:cNvContentPartPr/>
                <p14:nvPr/>
              </p14:nvContentPartPr>
              <p14:xfrm>
                <a:off x="6678750" y="1506690"/>
                <a:ext cx="334440" cy="171720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42"/>
              </p:blipFill>
              <p:spPr>
                <a:xfrm>
                  <a:off x="6678750" y="1506690"/>
                  <a:ext cx="334440" cy="171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" p14:bwMode="auto">
              <p14:nvContentPartPr>
                <p14:cNvPr id="25" name="Ink 24"/>
                <p14:cNvContentPartPr/>
                <p14:nvPr/>
              </p14:nvContentPartPr>
              <p14:xfrm>
                <a:off x="6654630" y="3140370"/>
                <a:ext cx="100080" cy="13680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44"/>
              </p:blipFill>
              <p:spPr>
                <a:xfrm>
                  <a:off x="6654630" y="3140370"/>
                  <a:ext cx="100080" cy="136800"/>
                </a:xfrm>
                <a:prstGeom prst="rect"/>
              </p:spPr>
            </p:pic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5317950" y="2134170"/>
            <a:ext cx="864360" cy="1113480"/>
            <a:chOff x="5317950" y="2134170"/>
            <a:chExt cx="864360" cy="11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5" p14:bwMode="auto">
              <p14:nvContentPartPr>
                <p14:cNvPr id="27" name="Ink 26"/>
                <p14:cNvContentPartPr/>
                <p14:nvPr/>
              </p14:nvContentPartPr>
              <p14:xfrm>
                <a:off x="5317950" y="2134170"/>
                <a:ext cx="825480" cy="108072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46"/>
              </p:blipFill>
              <p:spPr>
                <a:xfrm>
                  <a:off x="5317950" y="2134170"/>
                  <a:ext cx="825480" cy="1080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" p14:bwMode="auto">
              <p14:nvContentPartPr>
                <p14:cNvPr id="28" name="Ink 27"/>
                <p14:cNvContentPartPr/>
                <p14:nvPr/>
              </p14:nvContentPartPr>
              <p14:xfrm>
                <a:off x="6029670" y="3047850"/>
                <a:ext cx="152640" cy="19980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48"/>
              </p:blipFill>
              <p:spPr>
                <a:xfrm>
                  <a:off x="6029670" y="3047850"/>
                  <a:ext cx="152640" cy="199800"/>
                </a:xfrm>
                <a:prstGeom prst="rect"/>
              </p:spPr>
            </p:pic>
          </mc:Fallback>
        </mc:AlternateContent>
      </p:grpSp>
      <p:sp>
        <p:nvSpPr>
          <p:cNvPr id="96" name="Shape 185"/>
          <p:cNvSpPr txBox="1"/>
          <p:nvPr/>
        </p:nvSpPr>
        <p:spPr>
          <a:xfrm>
            <a:off x="1797453" y="4101525"/>
            <a:ext cx="941099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7" name="Shape 88"/>
          <p:cNvSpPr txBox="1"/>
          <p:nvPr/>
        </p:nvSpPr>
        <p:spPr>
          <a:xfrm>
            <a:off x="805796" y="1554395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98" name="Group 97"/>
          <p:cNvGrpSpPr/>
          <p:nvPr/>
        </p:nvGrpSpPr>
        <p:grpSpPr>
          <a:xfrm rot="406358">
            <a:off x="3933083" y="4181651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9" p14:bwMode="auto">
              <p14:nvContentPartPr>
                <p14:cNvPr id="99" name="Ink 98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99" name="Ink 98"/>
              </p:nvPicPr>
              <p:blipFill>
                <a:blip r:embed="rId50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1" p14:bwMode="auto">
              <p14:nvContentPartPr>
                <p14:cNvPr id="100" name="Ink 99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100" name="Ink 99"/>
              </p:nvPicPr>
              <p:blipFill>
                <a:blip r:embed="rId52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 idx="28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ref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29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.git/HEAD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.git/refs/heads/master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'8d52182......dc0d721' &gt; .git/refs/heads/dev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23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3345429" y="2803226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85" name="Shape 285"/>
          <p:cNvSpPr/>
          <p:nvPr/>
        </p:nvSpPr>
        <p:spPr>
          <a:xfrm>
            <a:off x="4770870" y="28032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86" name="Shape 286"/>
          <p:cNvSpPr/>
          <p:nvPr/>
        </p:nvSpPr>
        <p:spPr>
          <a:xfrm>
            <a:off x="6252291" y="33366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87" name="Shape 287"/>
          <p:cNvSpPr txBox="1"/>
          <p:nvPr/>
        </p:nvSpPr>
        <p:spPr>
          <a:xfrm>
            <a:off x="2903122" y="30702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8d52182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4328563" y="30702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a5c840f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5809984" y="36036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92" name="Shape 292"/>
          <p:cNvSpPr/>
          <p:nvPr/>
        </p:nvSpPr>
        <p:spPr>
          <a:xfrm rot="5400000">
            <a:off x="2631615" y="15626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96" name="Shape 296"/>
          <p:cNvSpPr/>
          <p:nvPr/>
        </p:nvSpPr>
        <p:spPr>
          <a:xfrm>
            <a:off x="3345429" y="4147121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97" name="Shape 297"/>
          <p:cNvSpPr txBox="1"/>
          <p:nvPr/>
        </p:nvSpPr>
        <p:spPr>
          <a:xfrm>
            <a:off x="2903122" y="44141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6252291" y="2318321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99" name="Shape 299"/>
          <p:cNvSpPr txBox="1"/>
          <p:nvPr/>
        </p:nvSpPr>
        <p:spPr>
          <a:xfrm>
            <a:off x="5809984" y="25853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85509f0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7383209" y="25853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2e53872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06" name="Shape 306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7" name="Shape 307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8" name="Shape 308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770870" y="41748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12" name="Shape 312"/>
          <p:cNvSpPr txBox="1"/>
          <p:nvPr/>
        </p:nvSpPr>
        <p:spPr>
          <a:xfrm>
            <a:off x="4328563" y="44418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345429" y="1584026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16" name="Shape 316"/>
          <p:cNvSpPr/>
          <p:nvPr/>
        </p:nvSpPr>
        <p:spPr>
          <a:xfrm>
            <a:off x="4770870" y="15840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17" name="Shape 317"/>
          <p:cNvSpPr txBox="1"/>
          <p:nvPr/>
        </p:nvSpPr>
        <p:spPr>
          <a:xfrm>
            <a:off x="2903122" y="18510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b7f2256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328563" y="18510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367b793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252291" y="1099121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22" name="Shape 322"/>
          <p:cNvSpPr txBox="1"/>
          <p:nvPr/>
        </p:nvSpPr>
        <p:spPr>
          <a:xfrm>
            <a:off x="5809984" y="13661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0e75f36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7" name="Shape 327"/>
          <p:cNvSpPr/>
          <p:nvPr/>
        </p:nvSpPr>
        <p:spPr>
          <a:xfrm rot="5400000">
            <a:off x="2631615" y="27817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328" name="Shape 328"/>
          <p:cNvSpPr txBox="1"/>
          <p:nvPr/>
        </p:nvSpPr>
        <p:spPr>
          <a:xfrm>
            <a:off x="1810153" y="2757625"/>
            <a:ext cx="941099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2817175" y="4638925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50" name="Group 49"/>
          <p:cNvGrpSpPr/>
          <p:nvPr/>
        </p:nvGrpSpPr>
        <p:grpSpPr>
          <a:xfrm rot="406358">
            <a:off x="3941451" y="1593239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51" name="Ink 50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2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52" name="Ink 51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4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53" name="Group 52"/>
          <p:cNvGrpSpPr/>
          <p:nvPr/>
        </p:nvGrpSpPr>
        <p:grpSpPr>
          <a:xfrm rot="406358">
            <a:off x="3919523" y="2799105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54" name="Ink 53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6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55" name="Ink 54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8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56" name="Group 55"/>
          <p:cNvGrpSpPr/>
          <p:nvPr/>
        </p:nvGrpSpPr>
        <p:grpSpPr>
          <a:xfrm rot="1584703">
            <a:off x="5400159" y="3079531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57" name="Ink 56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10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58" name="Ink 57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12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59" name="Group 58"/>
          <p:cNvGrpSpPr/>
          <p:nvPr/>
        </p:nvGrpSpPr>
        <p:grpSpPr>
          <a:xfrm rot="20535533">
            <a:off x="5373474" y="2581079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60" name="Ink 59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14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61" name="Ink 60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16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62" name="Group 61"/>
          <p:cNvGrpSpPr/>
          <p:nvPr/>
        </p:nvGrpSpPr>
        <p:grpSpPr>
          <a:xfrm rot="406358">
            <a:off x="6849340" y="2323317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63" name="Ink 62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63" name="Ink 62"/>
              </p:nvPicPr>
              <p:blipFill>
                <a:blip r:embed="rId18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64" name="Ink 63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20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65" name="Group 64"/>
          <p:cNvGrpSpPr/>
          <p:nvPr/>
        </p:nvGrpSpPr>
        <p:grpSpPr>
          <a:xfrm rot="20063077">
            <a:off x="5387015" y="3803036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66" name="Ink 65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66" name="Ink 65"/>
              </p:nvPicPr>
              <p:blipFill>
                <a:blip r:embed="rId22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67" name="Ink 66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24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68" name="Group 67"/>
          <p:cNvGrpSpPr/>
          <p:nvPr/>
        </p:nvGrpSpPr>
        <p:grpSpPr>
          <a:xfrm rot="20579562">
            <a:off x="5332598" y="1347052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5" p14:bwMode="auto">
              <p14:nvContentPartPr>
                <p14:cNvPr id="69" name="Ink 68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2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" p14:bwMode="auto">
              <p14:nvContentPartPr>
                <p14:cNvPr id="70" name="Ink 69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2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71" name="Group 70"/>
          <p:cNvGrpSpPr/>
          <p:nvPr/>
        </p:nvGrpSpPr>
        <p:grpSpPr>
          <a:xfrm rot="3008099">
            <a:off x="7081662" y="1638745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9" p14:bwMode="auto">
              <p14:nvContentPartPr>
                <p14:cNvPr id="72" name="Ink 71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72" name="Ink 71"/>
              </p:nvPicPr>
              <p:blipFill>
                <a:blip r:embed="rId30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" p14:bwMode="auto">
              <p14:nvContentPartPr>
                <p14:cNvPr id="73" name="Ink 72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32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74" name="Group 73"/>
          <p:cNvGrpSpPr/>
          <p:nvPr/>
        </p:nvGrpSpPr>
        <p:grpSpPr>
          <a:xfrm rot="5722838">
            <a:off x="3229917" y="2337875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3" p14:bwMode="auto">
              <p14:nvContentPartPr>
                <p14:cNvPr id="75" name="Ink 74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34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" p14:bwMode="auto">
              <p14:nvContentPartPr>
                <p14:cNvPr id="76" name="Ink 75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36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3401733" y="3797735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7" p14:bwMode="auto">
              <p14:nvContentPartPr>
                <p14:cNvPr id="78" name="Ink 77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38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" p14:bwMode="auto">
              <p14:nvContentPartPr>
                <p14:cNvPr id="79" name="Ink 78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40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6654630" y="1506690"/>
            <a:ext cx="358560" cy="1770480"/>
            <a:chOff x="6654630" y="1506690"/>
            <a:chExt cx="358560" cy="17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1" p14:bwMode="auto">
              <p14:nvContentPartPr>
                <p14:cNvPr id="81" name="Ink 80"/>
                <p14:cNvContentPartPr/>
                <p14:nvPr/>
              </p14:nvContentPartPr>
              <p14:xfrm>
                <a:off x="6678750" y="1506690"/>
                <a:ext cx="334440" cy="171720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42"/>
              </p:blipFill>
              <p:spPr>
                <a:xfrm>
                  <a:off x="6678750" y="1506690"/>
                  <a:ext cx="334440" cy="171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" p14:bwMode="auto">
              <p14:nvContentPartPr>
                <p14:cNvPr id="82" name="Ink 81"/>
                <p14:cNvContentPartPr/>
                <p14:nvPr/>
              </p14:nvContentPartPr>
              <p14:xfrm>
                <a:off x="6654630" y="3140370"/>
                <a:ext cx="100080" cy="13680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44"/>
              </p:blipFill>
              <p:spPr>
                <a:xfrm>
                  <a:off x="6654630" y="3140370"/>
                  <a:ext cx="100080" cy="136800"/>
                </a:xfrm>
                <a:prstGeom prst="rect"/>
              </p:spPr>
            </p:pic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5317950" y="2134170"/>
            <a:ext cx="864360" cy="1113480"/>
            <a:chOff x="5317950" y="2134170"/>
            <a:chExt cx="864360" cy="11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5" p14:bwMode="auto">
              <p14:nvContentPartPr>
                <p14:cNvPr id="84" name="Ink 83"/>
                <p14:cNvContentPartPr/>
                <p14:nvPr/>
              </p14:nvContentPartPr>
              <p14:xfrm>
                <a:off x="5317950" y="2134170"/>
                <a:ext cx="825480" cy="1080720"/>
              </p14:xfrm>
            </p:contentPart>
          </mc:Choice>
          <mc:Fallback xmlns="">
            <p:pic>
              <p:nvPicPr>
                <p:cNvPr id="84" name="Ink 83"/>
              </p:nvPicPr>
              <p:blipFill>
                <a:blip r:embed="rId46"/>
              </p:blipFill>
              <p:spPr>
                <a:xfrm>
                  <a:off x="5317950" y="2134170"/>
                  <a:ext cx="825480" cy="1080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" p14:bwMode="auto">
              <p14:nvContentPartPr>
                <p14:cNvPr id="85" name="Ink 84"/>
                <p14:cNvContentPartPr/>
                <p14:nvPr/>
              </p14:nvContentPartPr>
              <p14:xfrm>
                <a:off x="6029670" y="3047850"/>
                <a:ext cx="152640" cy="199800"/>
              </p14:xfrm>
            </p:contentPart>
          </mc:Choice>
          <mc:Fallback xmlns="">
            <p:pic>
              <p:nvPicPr>
                <p:cNvPr id="85" name="Ink 84"/>
              </p:nvPicPr>
              <p:blipFill>
                <a:blip r:embed="rId48"/>
              </p:blipFill>
              <p:spPr>
                <a:xfrm>
                  <a:off x="6029670" y="3047850"/>
                  <a:ext cx="152640" cy="199800"/>
                </a:xfrm>
                <a:prstGeom prst="rect"/>
              </p:spPr>
            </p:pic>
          </mc:Fallback>
        </mc:AlternateContent>
      </p:grpSp>
      <p:sp>
        <p:nvSpPr>
          <p:cNvPr id="86" name="Shape 242"/>
          <p:cNvSpPr/>
          <p:nvPr/>
        </p:nvSpPr>
        <p:spPr>
          <a:xfrm>
            <a:off x="7812747" y="2312542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87" name="Shape 272"/>
          <p:cNvSpPr txBox="1"/>
          <p:nvPr/>
        </p:nvSpPr>
        <p:spPr>
          <a:xfrm>
            <a:off x="2969524" y="3368375"/>
            <a:ext cx="1404803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2nd</a:t>
            </a:r>
            <a:b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</a:b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</a:t>
            </a:r>
            <a:r>
              <a:rPr lang="en-US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second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805796" y="1554395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89" name="Group 88"/>
          <p:cNvGrpSpPr/>
          <p:nvPr/>
        </p:nvGrpSpPr>
        <p:grpSpPr>
          <a:xfrm rot="406358">
            <a:off x="3933083" y="4181651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9" p14:bwMode="auto">
              <p14:nvContentPartPr>
                <p14:cNvPr id="90" name="Ink 89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50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1" p14:bwMode="auto">
              <p14:nvContentPartPr>
                <p14:cNvPr id="91" name="Ink 90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52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 idx="20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reset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body" idx="21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checkout dev</a:t>
            </a:r>
            <a:endParaRPr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reset --hard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1st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 idx="7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hash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78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</a:t>
            </a:r>
            <a:r>
              <a:rPr lang="en-GB" sz="1800" dirty="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denggang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' | git hash-object --stdin</a:t>
            </a:r>
            <a:endParaRPr lang="en-GB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</a:t>
            </a:r>
            <a:r>
              <a:rPr lang="en-GB" sz="1800" dirty="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denggang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' &gt; dg.txt</a:t>
            </a:r>
            <a:endParaRPr lang="en-GB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hash-object dg.txt</a:t>
            </a:r>
            <a:endParaRPr lang="en-GB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23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6660260" y="239897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89" name="Shape 289"/>
          <p:cNvSpPr txBox="1"/>
          <p:nvPr/>
        </p:nvSpPr>
        <p:spPr>
          <a:xfrm>
            <a:off x="6217953" y="266600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3687305" y="2393630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97" name="Shape 297"/>
          <p:cNvSpPr txBox="1"/>
          <p:nvPr/>
        </p:nvSpPr>
        <p:spPr>
          <a:xfrm>
            <a:off x="3244998" y="2660654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06" name="Shape 306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7" name="Shape 307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8" name="Shape 308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112746" y="2421335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12" name="Shape 312"/>
          <p:cNvSpPr txBox="1"/>
          <p:nvPr/>
        </p:nvSpPr>
        <p:spPr>
          <a:xfrm>
            <a:off x="4670439" y="2688359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3159051" y="2885434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9" name="Shape 269"/>
          <p:cNvSpPr/>
          <p:nvPr/>
        </p:nvSpPr>
        <p:spPr>
          <a:xfrm rot="5400000">
            <a:off x="2973491" y="2372208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0" name="Shape 185"/>
          <p:cNvSpPr txBox="1"/>
          <p:nvPr/>
        </p:nvSpPr>
        <p:spPr>
          <a:xfrm>
            <a:off x="1434051" y="2367432"/>
            <a:ext cx="1646377" cy="2682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91" name="Group 90"/>
          <p:cNvGrpSpPr/>
          <p:nvPr/>
        </p:nvGrpSpPr>
        <p:grpSpPr>
          <a:xfrm rot="406358">
            <a:off x="4274959" y="2428160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92" name="Ink 91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92" name="Ink 91"/>
              </p:nvPicPr>
              <p:blipFill>
                <a:blip r:embed="rId2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93" name="Ink 92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93" name="Ink 92"/>
              </p:nvPicPr>
              <p:blipFill>
                <a:blip r:embed="rId4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94" name="Group 93"/>
          <p:cNvGrpSpPr/>
          <p:nvPr/>
        </p:nvGrpSpPr>
        <p:grpSpPr>
          <a:xfrm rot="406358">
            <a:off x="5681019" y="2409290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95" name="Ink 94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95" name="Ink 94"/>
              </p:nvPicPr>
              <p:blipFill>
                <a:blip r:embed="rId6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96" name="Ink 95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96" name="Ink 95"/>
              </p:nvPicPr>
              <p:blipFill>
                <a:blip r:embed="rId8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 idx="25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 err="1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reflog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26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</a:t>
            </a:r>
            <a:r>
              <a:rPr lang="en-US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reflog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show dev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.git/logs/HEAD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.git/logs/refs/heads/dev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.git/logs/refs/heads/master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 idx="25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reset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26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checkout master</a:t>
            </a:r>
            <a:endParaRPr lang="en-US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reset --soft 2nd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status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 idx="34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345429" y="1990426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53" name="Shape 153"/>
          <p:cNvSpPr/>
          <p:nvPr/>
        </p:nvSpPr>
        <p:spPr>
          <a:xfrm>
            <a:off x="4770870" y="19904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54" name="Shape 154"/>
          <p:cNvSpPr/>
          <p:nvPr/>
        </p:nvSpPr>
        <p:spPr>
          <a:xfrm>
            <a:off x="6252291" y="25238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55" name="Shape 155"/>
          <p:cNvSpPr txBox="1"/>
          <p:nvPr/>
        </p:nvSpPr>
        <p:spPr>
          <a:xfrm>
            <a:off x="2903122" y="22574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8d52182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328563" y="22574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a5c840f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809984" y="27908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60" name="Shape 160"/>
          <p:cNvSpPr/>
          <p:nvPr/>
        </p:nvSpPr>
        <p:spPr>
          <a:xfrm rot="5400000">
            <a:off x="2631615" y="19690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63" name="Shape 163"/>
          <p:cNvSpPr/>
          <p:nvPr/>
        </p:nvSpPr>
        <p:spPr>
          <a:xfrm>
            <a:off x="3345429" y="3537521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64" name="Shape 164"/>
          <p:cNvSpPr txBox="1"/>
          <p:nvPr/>
        </p:nvSpPr>
        <p:spPr>
          <a:xfrm>
            <a:off x="2903122" y="38045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252291" y="1505521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66" name="Shape 166"/>
          <p:cNvSpPr txBox="1"/>
          <p:nvPr/>
        </p:nvSpPr>
        <p:spPr>
          <a:xfrm>
            <a:off x="5809984" y="177254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85509f0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825516" y="1505526"/>
            <a:ext cx="209100" cy="2091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68" name="Shape 168"/>
          <p:cNvSpPr txBox="1"/>
          <p:nvPr/>
        </p:nvSpPr>
        <p:spPr>
          <a:xfrm>
            <a:off x="7383209" y="17725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2e53872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73" name="Shape 173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74" name="Shape 174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175" name="Shape 175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770870" y="3565226"/>
            <a:ext cx="209100" cy="2091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79" name="Shape 179"/>
          <p:cNvSpPr txBox="1"/>
          <p:nvPr/>
        </p:nvSpPr>
        <p:spPr>
          <a:xfrm>
            <a:off x="4328563" y="38322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2817175" y="4028650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184" name="Shape 184"/>
          <p:cNvSpPr/>
          <p:nvPr/>
        </p:nvSpPr>
        <p:spPr>
          <a:xfrm rot="5400000">
            <a:off x="2631615" y="3516099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85" name="Shape 185"/>
          <p:cNvSpPr txBox="1"/>
          <p:nvPr/>
        </p:nvSpPr>
        <p:spPr>
          <a:xfrm>
            <a:off x="1797453" y="3491925"/>
            <a:ext cx="941099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37" name="Group 36"/>
          <p:cNvGrpSpPr/>
          <p:nvPr/>
        </p:nvGrpSpPr>
        <p:grpSpPr>
          <a:xfrm rot="406358">
            <a:off x="3961365" y="2002726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38" name="Ink 37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2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39" name="Ink 38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39" name="Ink 38"/>
              </p:nvPicPr>
              <p:blipFill>
                <a:blip r:embed="rId4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0" name="Group 39"/>
          <p:cNvGrpSpPr/>
          <p:nvPr/>
        </p:nvGrpSpPr>
        <p:grpSpPr>
          <a:xfrm rot="1584703">
            <a:off x="5458111" y="2292529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41" name="Ink 40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42" name="Ink 41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3" name="Group 42"/>
          <p:cNvGrpSpPr/>
          <p:nvPr/>
        </p:nvGrpSpPr>
        <p:grpSpPr>
          <a:xfrm rot="20535533">
            <a:off x="5431426" y="1794077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44" name="Ink 43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10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45" name="Ink 44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12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6" name="Group 45"/>
          <p:cNvGrpSpPr/>
          <p:nvPr/>
        </p:nvGrpSpPr>
        <p:grpSpPr>
          <a:xfrm rot="406358">
            <a:off x="6907292" y="1536315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47" name="Ink 46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14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48" name="Ink 47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16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52" name="Group 51"/>
          <p:cNvGrpSpPr/>
          <p:nvPr/>
        </p:nvGrpSpPr>
        <p:grpSpPr>
          <a:xfrm rot="406358">
            <a:off x="3939437" y="3564192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53" name="Ink 52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18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54" name="Ink 53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20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55" name="Group 54"/>
          <p:cNvGrpSpPr/>
          <p:nvPr/>
        </p:nvGrpSpPr>
        <p:grpSpPr>
          <a:xfrm rot="19750228">
            <a:off x="5311178" y="3079054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56" name="Ink 55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56" name="Ink 55"/>
              </p:nvPicPr>
              <p:blipFill>
                <a:blip r:embed="rId22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57" name="Ink 56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24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sp>
        <p:nvSpPr>
          <p:cNvPr id="58" name="Shape 88"/>
          <p:cNvSpPr txBox="1"/>
          <p:nvPr/>
        </p:nvSpPr>
        <p:spPr>
          <a:xfrm>
            <a:off x="805796" y="1948095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59" name="Shape 272"/>
          <p:cNvSpPr txBox="1"/>
          <p:nvPr/>
        </p:nvSpPr>
        <p:spPr>
          <a:xfrm>
            <a:off x="2866368" y="2597132"/>
            <a:ext cx="1406505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2nd</a:t>
            </a:r>
            <a:b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</a:b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second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401733" y="3099235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5" p14:bwMode="auto">
              <p14:nvContentPartPr>
                <p14:cNvPr id="61" name="Ink 60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26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" p14:bwMode="auto">
              <p14:nvContentPartPr>
                <p14:cNvPr id="62" name="Ink 61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28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 idx="25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reset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26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reset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b7f2256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'8d52182......dc0d721' &gt; .git/refs/heads/master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status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 idx="19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checkout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20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checkout</a:t>
            </a:r>
            <a:r>
              <a:rPr lang="zh-CN" alt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b7f2256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.git/HEAD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23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3345429" y="2801450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87" name="Shape 287"/>
          <p:cNvSpPr txBox="1"/>
          <p:nvPr/>
        </p:nvSpPr>
        <p:spPr>
          <a:xfrm>
            <a:off x="2903122" y="3068474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8d52182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92" name="Shape 292"/>
          <p:cNvSpPr/>
          <p:nvPr/>
        </p:nvSpPr>
        <p:spPr>
          <a:xfrm rot="5400000">
            <a:off x="2631615" y="1835972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96" name="Shape 296"/>
          <p:cNvSpPr/>
          <p:nvPr/>
        </p:nvSpPr>
        <p:spPr>
          <a:xfrm>
            <a:off x="3345429" y="3723314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97" name="Shape 297"/>
          <p:cNvSpPr txBox="1"/>
          <p:nvPr/>
        </p:nvSpPr>
        <p:spPr>
          <a:xfrm>
            <a:off x="2903122" y="3990338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06" name="Shape 306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7" name="Shape 307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8" name="Shape 308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345429" y="1877676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17" name="Shape 317"/>
          <p:cNvSpPr txBox="1"/>
          <p:nvPr/>
        </p:nvSpPr>
        <p:spPr>
          <a:xfrm>
            <a:off x="2903122" y="214470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b7f2256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3928520" y="3680547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401733" y="3359860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78" name="Ink 77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79" name="Ink 78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sp>
        <p:nvSpPr>
          <p:cNvPr id="87" name="Shape 272"/>
          <p:cNvSpPr txBox="1"/>
          <p:nvPr/>
        </p:nvSpPr>
        <p:spPr>
          <a:xfrm>
            <a:off x="4066801" y="2747621"/>
            <a:ext cx="2657555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2nd, tag: second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631296" y="1827668"/>
            <a:ext cx="109380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HEAD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9" name="Shape 269"/>
          <p:cNvSpPr/>
          <p:nvPr/>
        </p:nvSpPr>
        <p:spPr>
          <a:xfrm rot="5400000">
            <a:off x="2631615" y="3701892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0" name="Shape 185"/>
          <p:cNvSpPr txBox="1"/>
          <p:nvPr/>
        </p:nvSpPr>
        <p:spPr>
          <a:xfrm>
            <a:off x="1092175" y="3697116"/>
            <a:ext cx="1646377" cy="2682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    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1" name="Shape 292"/>
          <p:cNvSpPr/>
          <p:nvPr/>
        </p:nvSpPr>
        <p:spPr>
          <a:xfrm rot="5400000">
            <a:off x="2657403" y="2754330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2" name="Shape 88"/>
          <p:cNvSpPr txBox="1"/>
          <p:nvPr/>
        </p:nvSpPr>
        <p:spPr>
          <a:xfrm>
            <a:off x="1657084" y="2746026"/>
            <a:ext cx="109380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99388" y="2443111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30" name="Ink 29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31" name="Ink 30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 idx="19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head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20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'detached' &gt; </a:t>
            </a:r>
            <a:r>
              <a:rPr lang="en-US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detached.txt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git add </a:t>
            </a:r>
            <a:r>
              <a:rPr lang="en-US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detached.txt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git commit -m 'commit on a detached head'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.git/HEAD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23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3345429" y="3253393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87" name="Shape 287"/>
          <p:cNvSpPr txBox="1"/>
          <p:nvPr/>
        </p:nvSpPr>
        <p:spPr>
          <a:xfrm>
            <a:off x="2903122" y="3520417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8d52182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92" name="Shape 292"/>
          <p:cNvSpPr/>
          <p:nvPr/>
        </p:nvSpPr>
        <p:spPr>
          <a:xfrm rot="5400000">
            <a:off x="2631615" y="1373512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96" name="Shape 296"/>
          <p:cNvSpPr/>
          <p:nvPr/>
        </p:nvSpPr>
        <p:spPr>
          <a:xfrm>
            <a:off x="3345429" y="4175257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97" name="Shape 297"/>
          <p:cNvSpPr txBox="1"/>
          <p:nvPr/>
        </p:nvSpPr>
        <p:spPr>
          <a:xfrm>
            <a:off x="2903122" y="4442281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06" name="Shape 306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7" name="Shape 307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8" name="Shape 308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345429" y="2329619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17" name="Shape 317"/>
          <p:cNvSpPr txBox="1"/>
          <p:nvPr/>
        </p:nvSpPr>
        <p:spPr>
          <a:xfrm>
            <a:off x="2903122" y="2596643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b7f2256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3928520" y="4132490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401733" y="3811803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78" name="Ink 77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79" name="Ink 78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sp>
        <p:nvSpPr>
          <p:cNvPr id="87" name="Shape 272"/>
          <p:cNvSpPr txBox="1"/>
          <p:nvPr/>
        </p:nvSpPr>
        <p:spPr>
          <a:xfrm>
            <a:off x="4066801" y="3199564"/>
            <a:ext cx="2657555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2nd, tag: second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631296" y="1365208"/>
            <a:ext cx="109380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HEAD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9" name="Shape 269"/>
          <p:cNvSpPr/>
          <p:nvPr/>
        </p:nvSpPr>
        <p:spPr>
          <a:xfrm rot="5400000">
            <a:off x="2631615" y="4153835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0" name="Shape 185"/>
          <p:cNvSpPr txBox="1"/>
          <p:nvPr/>
        </p:nvSpPr>
        <p:spPr>
          <a:xfrm>
            <a:off x="1092175" y="4149059"/>
            <a:ext cx="1646377" cy="2682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    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1" name="Shape 292"/>
          <p:cNvSpPr/>
          <p:nvPr/>
        </p:nvSpPr>
        <p:spPr>
          <a:xfrm rot="5400000">
            <a:off x="2657403" y="3206273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2" name="Shape 88"/>
          <p:cNvSpPr txBox="1"/>
          <p:nvPr/>
        </p:nvSpPr>
        <p:spPr>
          <a:xfrm>
            <a:off x="1657084" y="3197969"/>
            <a:ext cx="109380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99388" y="2895054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30" name="Ink 29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31" name="Ink 30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sp>
        <p:nvSpPr>
          <p:cNvPr id="32" name="Shape 315"/>
          <p:cNvSpPr/>
          <p:nvPr/>
        </p:nvSpPr>
        <p:spPr>
          <a:xfrm>
            <a:off x="3343083" y="1412871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3" name="Shape 317"/>
          <p:cNvSpPr txBox="1"/>
          <p:nvPr/>
        </p:nvSpPr>
        <p:spPr>
          <a:xfrm>
            <a:off x="2900776" y="167989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336ff94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397044" y="1964243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35" name="Ink 34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36" name="Ink 35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 idx="19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retain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20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 strike="sngStrike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 strike="sngStrike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checkout master</a:t>
            </a:r>
            <a:endParaRPr lang="en-US" sz="1800" strike="sngStrike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 strike="sngStrike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US" sz="1800" strike="sngStrike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git reset --hard 336ff94</a:t>
            </a:r>
            <a:endParaRPr lang="en-US" sz="1800" strike="sngStrike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336ff94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......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f2206fa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' &gt; .git/refs/heads/master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.git/HEAD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 idx="75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 dirty="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hash</a:t>
            </a:r>
            <a:endParaRPr lang="en-GB" sz="4800" dirty="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76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cp dg.txt leo.txt</a:t>
            </a:r>
            <a:endParaRPr lang="en-GB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hash-object leo.txt</a:t>
            </a:r>
            <a:endParaRPr lang="en-GB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 b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</a:t>
            </a:r>
            <a:r>
              <a:rPr lang="en-GB" sz="1800" dirty="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zong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' &gt; </a:t>
            </a:r>
            <a:r>
              <a:rPr lang="en-GB" sz="1800" dirty="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leo.txt</a:t>
            </a:r>
            <a:endParaRPr lang="en-GB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hash-object </a:t>
            </a:r>
            <a:r>
              <a:rPr lang="en-GB" sz="1800" dirty="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leo.txt</a:t>
            </a:r>
            <a:endParaRPr lang="en-GB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23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3345429" y="3253393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87" name="Shape 287"/>
          <p:cNvSpPr txBox="1"/>
          <p:nvPr/>
        </p:nvSpPr>
        <p:spPr>
          <a:xfrm>
            <a:off x="2903122" y="3520417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8d52182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92" name="Shape 292"/>
          <p:cNvSpPr/>
          <p:nvPr/>
        </p:nvSpPr>
        <p:spPr>
          <a:xfrm rot="5400000">
            <a:off x="2631615" y="1373513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96" name="Shape 296"/>
          <p:cNvSpPr/>
          <p:nvPr/>
        </p:nvSpPr>
        <p:spPr>
          <a:xfrm>
            <a:off x="3345429" y="4175257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97" name="Shape 297"/>
          <p:cNvSpPr txBox="1"/>
          <p:nvPr/>
        </p:nvSpPr>
        <p:spPr>
          <a:xfrm>
            <a:off x="2903122" y="4442281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06" name="Shape 306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7" name="Shape 307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8" name="Shape 308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345429" y="2329619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17" name="Shape 317"/>
          <p:cNvSpPr txBox="1"/>
          <p:nvPr/>
        </p:nvSpPr>
        <p:spPr>
          <a:xfrm>
            <a:off x="2903122" y="2596643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b7f2256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3928520" y="4132490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401733" y="3811803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78" name="Ink 77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79" name="Ink 78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sp>
        <p:nvSpPr>
          <p:cNvPr id="87" name="Shape 272"/>
          <p:cNvSpPr txBox="1"/>
          <p:nvPr/>
        </p:nvSpPr>
        <p:spPr>
          <a:xfrm>
            <a:off x="4066801" y="3199564"/>
            <a:ext cx="2657555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2nd, tag: second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9" name="Shape 269"/>
          <p:cNvSpPr/>
          <p:nvPr/>
        </p:nvSpPr>
        <p:spPr>
          <a:xfrm rot="5400000">
            <a:off x="2631615" y="4153835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0" name="Shape 185"/>
          <p:cNvSpPr txBox="1"/>
          <p:nvPr/>
        </p:nvSpPr>
        <p:spPr>
          <a:xfrm>
            <a:off x="1092175" y="4149059"/>
            <a:ext cx="1646377" cy="2682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    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99388" y="2895054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30" name="Ink 29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31" name="Ink 30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sp>
        <p:nvSpPr>
          <p:cNvPr id="32" name="Shape 315"/>
          <p:cNvSpPr/>
          <p:nvPr/>
        </p:nvSpPr>
        <p:spPr>
          <a:xfrm>
            <a:off x="3343083" y="1412871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3" name="Shape 317"/>
          <p:cNvSpPr txBox="1"/>
          <p:nvPr/>
        </p:nvSpPr>
        <p:spPr>
          <a:xfrm>
            <a:off x="2900776" y="167989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336ff94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397044" y="1964243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35" name="Ink 34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36" name="Ink 35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sp>
        <p:nvSpPr>
          <p:cNvPr id="38" name="Shape 88"/>
          <p:cNvSpPr txBox="1"/>
          <p:nvPr/>
        </p:nvSpPr>
        <p:spPr>
          <a:xfrm>
            <a:off x="590843" y="1342598"/>
            <a:ext cx="2134253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     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9" name="Shape 269"/>
          <p:cNvSpPr/>
          <p:nvPr/>
        </p:nvSpPr>
        <p:spPr>
          <a:xfrm rot="5400000">
            <a:off x="1478146" y="1358802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40" name="Shape 185"/>
          <p:cNvSpPr txBox="1"/>
          <p:nvPr/>
        </p:nvSpPr>
        <p:spPr>
          <a:xfrm>
            <a:off x="-75362" y="1354026"/>
            <a:ext cx="1646377" cy="2682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    HEAD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 idx="19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retain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20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'ref: refs/heads/master' &gt; .git/HEAD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23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3345429" y="3253393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87" name="Shape 287"/>
          <p:cNvSpPr txBox="1"/>
          <p:nvPr/>
        </p:nvSpPr>
        <p:spPr>
          <a:xfrm>
            <a:off x="2903122" y="3520417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8d52182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292" name="Shape 292"/>
          <p:cNvSpPr/>
          <p:nvPr/>
        </p:nvSpPr>
        <p:spPr>
          <a:xfrm rot="5400000">
            <a:off x="2631615" y="1373513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96" name="Shape 296"/>
          <p:cNvSpPr/>
          <p:nvPr/>
        </p:nvSpPr>
        <p:spPr>
          <a:xfrm>
            <a:off x="3345429" y="4175257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297" name="Shape 297"/>
          <p:cNvSpPr txBox="1"/>
          <p:nvPr/>
        </p:nvSpPr>
        <p:spPr>
          <a:xfrm>
            <a:off x="2903122" y="4442281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06" name="Shape 306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7" name="Shape 307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8" name="Shape 308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345429" y="2329619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17" name="Shape 317"/>
          <p:cNvSpPr txBox="1"/>
          <p:nvPr/>
        </p:nvSpPr>
        <p:spPr>
          <a:xfrm>
            <a:off x="2903122" y="2596643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b7f2256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3928520" y="4132490"/>
            <a:ext cx="1265700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1st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401733" y="3811803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78" name="Ink 77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79" name="Ink 78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sp>
        <p:nvSpPr>
          <p:cNvPr id="87" name="Shape 272"/>
          <p:cNvSpPr txBox="1"/>
          <p:nvPr/>
        </p:nvSpPr>
        <p:spPr>
          <a:xfrm>
            <a:off x="4066801" y="3199564"/>
            <a:ext cx="2657555" cy="34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tag: 2nd, tag: second</a:t>
            </a:r>
            <a:endParaRPr lang="en-GB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90843" y="1342598"/>
            <a:ext cx="2134253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9" name="Shape 269"/>
          <p:cNvSpPr/>
          <p:nvPr/>
        </p:nvSpPr>
        <p:spPr>
          <a:xfrm rot="5400000">
            <a:off x="2631615" y="4153835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0" name="Shape 185"/>
          <p:cNvSpPr txBox="1"/>
          <p:nvPr/>
        </p:nvSpPr>
        <p:spPr>
          <a:xfrm>
            <a:off x="1092175" y="4149059"/>
            <a:ext cx="1646377" cy="26820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      dev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99388" y="2895054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30" name="Ink 29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31" name="Ink 30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sp>
        <p:nvSpPr>
          <p:cNvPr id="32" name="Shape 315"/>
          <p:cNvSpPr/>
          <p:nvPr/>
        </p:nvSpPr>
        <p:spPr>
          <a:xfrm>
            <a:off x="3343083" y="1412871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3" name="Shape 317"/>
          <p:cNvSpPr txBox="1"/>
          <p:nvPr/>
        </p:nvSpPr>
        <p:spPr>
          <a:xfrm>
            <a:off x="2900776" y="1679895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336ff94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397044" y="1964243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35" name="Ink 34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2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36" name="Ink 35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4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 idx="19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gc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20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</a:t>
            </a:r>
            <a:r>
              <a:rPr lang="en-GB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gc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.git/packed-refs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cat .git/objects/info/packs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git verify-pack -v .git/objects/pack/pack-*.</a:t>
            </a:r>
            <a:r>
              <a:rPr lang="en-US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idx</a:t>
            </a: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git commit-graph verify .git/objects/info/commit-graph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 idx="19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unpack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20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mkdir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.pack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mv .git/objects/pack/pack-*.pack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.pack/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git unpack-objects -q &lt;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.pack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/pack-*.pack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 idx="1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stash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8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'detach no more' &gt; </a:t>
            </a:r>
            <a:r>
              <a:rPr lang="en-US" sz="1800" dirty="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detached.txt</a:t>
            </a:r>
            <a:endParaRPr lang="en-US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echo '729' &gt; </a:t>
            </a:r>
            <a:r>
              <a:rPr lang="en-US" sz="1800" dirty="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dg.txt</a:t>
            </a:r>
            <a:endParaRPr lang="en-GB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add </a:t>
            </a:r>
            <a:r>
              <a:rPr lang="en-US" sz="1800" dirty="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detached.txt</a:t>
            </a:r>
            <a:endParaRPr lang="en-US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status</a:t>
            </a:r>
            <a:endParaRPr lang="en-US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endParaRPr lang="en-GB" sz="1800" b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stash</a:t>
            </a:r>
            <a:endParaRPr lang="en-GB" sz="1800" b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stash list    </a:t>
            </a:r>
            <a:r>
              <a:rPr lang="en-US" sz="1800" i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stash@{0}: WIP on master: .....</a:t>
            </a:r>
            <a:endParaRPr lang="en-US" sz="1800" i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 idx="1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stash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8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-t 257548f    </a:t>
            </a:r>
            <a:r>
              <a:rPr lang="en-US" sz="1800" i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commit</a:t>
            </a:r>
            <a:endParaRPr lang="en-US" sz="1800" i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257548f    </a:t>
            </a:r>
            <a:r>
              <a:rPr lang="en-US" sz="1800" i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WIP on master: ......</a:t>
            </a:r>
            <a:endParaRPr lang="en-US" sz="1800" i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endParaRPr lang="en-US" sz="1800" i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git diff 336ff94 257548f</a:t>
            </a:r>
            <a:endParaRPr lang="en-US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diff 336ff94 257548f --stat</a:t>
            </a:r>
            <a:endParaRPr lang="en-GB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 idx="1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stash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8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 478e3796201946dae057534d8a89b864cf65661a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parent 336ff947275ed679b52450a0a8669cab8f2206fa</a:t>
            </a:r>
            <a:endParaRPr lang="en-US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parent 8d9687dec996cceb07bfdbdbae7e7c7c1ce52681</a:t>
            </a:r>
            <a:endParaRPr lang="en-US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author Leo Deng &lt;</a:t>
            </a:r>
            <a:r>
              <a:rPr lang="en-US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myst.dg@gmail.com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&gt; 1631237669 +0800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committer Leo Deng &lt;</a:t>
            </a:r>
            <a:r>
              <a:rPr lang="en-US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myst.dg@gmail.com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&gt; 1631237669 +0800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WIP on master: 336ff94 commit on a detached head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 idx="1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stash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8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-t 8d9687d    </a:t>
            </a:r>
            <a:r>
              <a:rPr lang="en-US" sz="1800" i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commit</a:t>
            </a:r>
            <a:endParaRPr lang="en-US" sz="1800" i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8d9687d    </a:t>
            </a:r>
            <a:r>
              <a:rPr lang="en-US" sz="1800" i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index on master: ......</a:t>
            </a:r>
            <a:endParaRPr lang="en-US" sz="1800" i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endParaRPr lang="en-US" sz="1800" i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US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git diff 336ff94 8d9687d --stat</a:t>
            </a:r>
            <a:endParaRPr lang="en-US" sz="1800" i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endParaRPr lang="en-GB" sz="1800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23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2" name="Shape 292"/>
          <p:cNvSpPr/>
          <p:nvPr/>
        </p:nvSpPr>
        <p:spPr>
          <a:xfrm rot="5400000">
            <a:off x="3132947" y="3359314"/>
            <a:ext cx="268200" cy="2519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305" name="Shape 305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06" name="Shape 306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7" name="Shape 307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308" name="Shape 308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3844415" y="1859675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88" name="Shape 88"/>
          <p:cNvSpPr txBox="1"/>
          <p:nvPr/>
        </p:nvSpPr>
        <p:spPr>
          <a:xfrm>
            <a:off x="1092175" y="3328399"/>
            <a:ext cx="2134253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 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2" name="Shape 315"/>
          <p:cNvSpPr/>
          <p:nvPr/>
        </p:nvSpPr>
        <p:spPr>
          <a:xfrm>
            <a:off x="3844415" y="3398672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3" name="Shape 317"/>
          <p:cNvSpPr txBox="1"/>
          <p:nvPr/>
        </p:nvSpPr>
        <p:spPr>
          <a:xfrm>
            <a:off x="3402108" y="3665696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336ff94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7" name="Shape 315"/>
          <p:cNvSpPr/>
          <p:nvPr/>
        </p:nvSpPr>
        <p:spPr>
          <a:xfrm>
            <a:off x="5688985" y="2448682"/>
            <a:ext cx="209100" cy="2091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38" name="Shape 317"/>
          <p:cNvSpPr txBox="1"/>
          <p:nvPr/>
        </p:nvSpPr>
        <p:spPr>
          <a:xfrm>
            <a:off x="3375599" y="218585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8d9687d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39" name="Shape 317"/>
          <p:cNvSpPr txBox="1"/>
          <p:nvPr/>
        </p:nvSpPr>
        <p:spPr>
          <a:xfrm>
            <a:off x="5246635" y="2756460"/>
            <a:ext cx="1093800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257548f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40" name="Group 39"/>
          <p:cNvGrpSpPr/>
          <p:nvPr/>
        </p:nvGrpSpPr>
        <p:grpSpPr>
          <a:xfrm rot="12487066">
            <a:off x="4961515" y="2194947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41" name="Ink 40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2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42" name="Ink 41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4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3" name="Group 42"/>
          <p:cNvGrpSpPr/>
          <p:nvPr/>
        </p:nvGrpSpPr>
        <p:grpSpPr>
          <a:xfrm rot="9228702">
            <a:off x="4734881" y="3124156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44" name="Ink 43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45" name="Ink 44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903680" y="2886587"/>
            <a:ext cx="114480" cy="272160"/>
            <a:chOff x="3645030" y="3777210"/>
            <a:chExt cx="1144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47" name="Ink 46"/>
                <p14:cNvContentPartPr/>
                <p14:nvPr/>
              </p14:nvContentPartPr>
              <p14:xfrm>
                <a:off x="3692550" y="3777210"/>
                <a:ext cx="12600" cy="22176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10"/>
              </p:blipFill>
              <p:spPr>
                <a:xfrm>
                  <a:off x="3692550" y="3777210"/>
                  <a:ext cx="12600" cy="22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48" name="Ink 47"/>
                <p14:cNvContentPartPr/>
                <p14:nvPr/>
              </p14:nvContentPartPr>
              <p14:xfrm>
                <a:off x="3645030" y="3923370"/>
                <a:ext cx="114480" cy="12600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12"/>
              </p:blipFill>
              <p:spPr>
                <a:xfrm>
                  <a:off x="3645030" y="3923370"/>
                  <a:ext cx="114480" cy="126000"/>
                </a:xfrm>
                <a:prstGeom prst="rect"/>
              </p:spPr>
            </p:pic>
          </mc:Fallback>
        </mc:AlternateContent>
      </p:grpSp>
      <p:sp>
        <p:nvSpPr>
          <p:cNvPr id="49" name="Shape 317"/>
          <p:cNvSpPr txBox="1"/>
          <p:nvPr/>
        </p:nvSpPr>
        <p:spPr>
          <a:xfrm>
            <a:off x="3382376" y="2456160"/>
            <a:ext cx="1926146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index on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50" name="Shape 317"/>
          <p:cNvSpPr txBox="1"/>
          <p:nvPr/>
        </p:nvSpPr>
        <p:spPr>
          <a:xfrm>
            <a:off x="5155864" y="3007079"/>
            <a:ext cx="1926146" cy="3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WIP on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 idx="50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init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51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init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 idx="1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stash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8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stash </a:t>
            </a:r>
            <a:r>
              <a:rPr lang="en-GB" sz="1800" b="1" dirty="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show</a:t>
            </a:r>
            <a:endParaRPr lang="en-GB" sz="1800" b="1" i="1" dirty="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 idx="1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?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8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 git reset --hard 257548f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 idx="15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references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body" idx="16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: Documentation</a:t>
            </a: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&gt; https://git-</a:t>
            </a:r>
            <a:r>
              <a:rPr lang="en-GB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scm.com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/docs/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"/>
          <p:cNvSpPr txBox="1"/>
          <p:nvPr/>
        </p:nvSpPr>
        <p:spPr>
          <a:xfrm>
            <a:off x="1204200" y="1382467"/>
            <a:ext cx="6735599" cy="23785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2000" b="1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q &amp;&amp; a</a:t>
            </a:r>
            <a:endParaRPr lang="en-GB" sz="12000" b="1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 idx="50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track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51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add </a:t>
            </a:r>
            <a:r>
              <a:rPr lang="en-GB" sz="1800" err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dg.txt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status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-t 1fee999    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blob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1fee999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 idx="51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track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52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commit -m 'this is the first commit'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log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-t 607c6ca    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commit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607c6ca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-t 12c2cd1    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tree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12c2cd1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37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075622" y="2311538"/>
            <a:ext cx="209699" cy="209699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0" name="Shape 80"/>
          <p:cNvSpPr/>
          <p:nvPr/>
        </p:nvSpPr>
        <p:spPr>
          <a:xfrm>
            <a:off x="5504601" y="2311538"/>
            <a:ext cx="209699" cy="209699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1" name="Shape 81"/>
          <p:cNvSpPr/>
          <p:nvPr/>
        </p:nvSpPr>
        <p:spPr>
          <a:xfrm>
            <a:off x="6989699" y="2311538"/>
            <a:ext cx="209699" cy="209699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82" name="Shape 82"/>
          <p:cNvSpPr txBox="1"/>
          <p:nvPr/>
        </p:nvSpPr>
        <p:spPr>
          <a:xfrm>
            <a:off x="3632217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607c6ca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061196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12c2cd1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6546294" y="2655612"/>
            <a:ext cx="1096500" cy="30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1fee999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87" name="Shape 87"/>
          <p:cNvSpPr/>
          <p:nvPr/>
        </p:nvSpPr>
        <p:spPr>
          <a:xfrm rot="5400000">
            <a:off x="3360082" y="2290139"/>
            <a:ext cx="268799" cy="252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88" name="Shape 88"/>
          <p:cNvSpPr txBox="1"/>
          <p:nvPr/>
        </p:nvSpPr>
        <p:spPr>
          <a:xfrm>
            <a:off x="1410317" y="2279153"/>
            <a:ext cx="1880070" cy="3058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GB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HEAD -&gt; master</a:t>
            </a:r>
            <a:endParaRPr lang="en-GB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7884125" y="4217415"/>
            <a:ext cx="167700" cy="167700"/>
          </a:xfrm>
          <a:prstGeom prst="ellipse">
            <a:avLst/>
          </a:prstGeom>
          <a:solidFill>
            <a:srgbClr val="FFC003"/>
          </a:solidFill>
          <a:ln w="19050" cap="flat">
            <a:solidFill>
              <a:srgbClr val="FEE5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92" name="Shape 92"/>
          <p:cNvSpPr/>
          <p:nvPr/>
        </p:nvSpPr>
        <p:spPr>
          <a:xfrm>
            <a:off x="7884125" y="4475253"/>
            <a:ext cx="167700" cy="167700"/>
          </a:xfrm>
          <a:prstGeom prst="ellipse">
            <a:avLst/>
          </a:prstGeom>
          <a:solidFill>
            <a:srgbClr val="91D051"/>
          </a:solidFill>
          <a:ln w="19050" cap="flat">
            <a:solidFill>
              <a:srgbClr val="C5E0B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3" name="Shape 93"/>
          <p:cNvSpPr/>
          <p:nvPr/>
        </p:nvSpPr>
        <p:spPr>
          <a:xfrm>
            <a:off x="7884125" y="4728780"/>
            <a:ext cx="167700" cy="167700"/>
          </a:xfrm>
          <a:prstGeom prst="ellipse">
            <a:avLst/>
          </a:prstGeom>
          <a:solidFill>
            <a:srgbClr val="00B0F0"/>
          </a:solidFill>
          <a:ln w="19050" cap="flat">
            <a:solidFill>
              <a:srgbClr val="B4C6E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  <p:sp>
        <p:nvSpPr>
          <p:cNvPr id="94" name="Shape 94"/>
          <p:cNvSpPr txBox="1"/>
          <p:nvPr/>
        </p:nvSpPr>
        <p:spPr>
          <a:xfrm>
            <a:off x="8051803" y="4438788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91D051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tree</a:t>
            </a:r>
            <a:endParaRPr lang="en-GB" b="1">
              <a:solidFill>
                <a:srgbClr val="91D051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051803" y="418097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FFC003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commit</a:t>
            </a:r>
            <a:endParaRPr lang="en-GB" b="1">
              <a:solidFill>
                <a:srgbClr val="FFC003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8051803" y="4692315"/>
            <a:ext cx="876599" cy="2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>
                <a:solidFill>
                  <a:srgbClr val="00B0F0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blob</a:t>
            </a:r>
            <a:endParaRPr lang="en-GB" b="1">
              <a:solidFill>
                <a:srgbClr val="00B0F0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  <p:grpSp>
        <p:nvGrpSpPr>
          <p:cNvPr id="5" name="Group 4"/>
          <p:cNvGrpSpPr/>
          <p:nvPr/>
        </p:nvGrpSpPr>
        <p:grpSpPr>
          <a:xfrm rot="406358">
            <a:off x="4670610" y="2344180"/>
            <a:ext cx="493920" cy="140040"/>
            <a:chOff x="5089710" y="1893330"/>
            <a:chExt cx="49392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3" name="Ink 2"/>
                <p14:cNvContentPartPr/>
                <p14:nvPr/>
              </p14:nvContentPartPr>
              <p14:xfrm>
                <a:off x="5089710" y="1953810"/>
                <a:ext cx="406080" cy="50040"/>
              </p14:xfrm>
            </p:contentPart>
          </mc:Choice>
          <mc:Fallback xmlns="">
            <p:pic>
              <p:nvPicPr>
                <p:cNvPr id="3" name="Ink 2"/>
              </p:nvPicPr>
              <p:blipFill>
                <a:blip r:embed="rId2"/>
              </p:blipFill>
              <p:spPr>
                <a:xfrm>
                  <a:off x="5089710" y="1953810"/>
                  <a:ext cx="406080" cy="50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4" name="Ink 3"/>
                <p14:cNvContentPartPr/>
                <p14:nvPr/>
              </p14:nvContentPartPr>
              <p14:xfrm>
                <a:off x="5432070" y="1893330"/>
                <a:ext cx="151560" cy="140040"/>
              </p14:xfrm>
            </p:contentPart>
          </mc:Choice>
          <mc:Fallback xmlns="">
            <p:pic>
              <p:nvPicPr>
                <p:cNvPr id="4" name="Ink 3"/>
              </p:nvPicPr>
              <p:blipFill>
                <a:blip r:embed="rId4"/>
              </p:blipFill>
              <p:spPr>
                <a:xfrm>
                  <a:off x="5432070" y="1893330"/>
                  <a:ext cx="151560" cy="140040"/>
                </a:xfrm>
                <a:prstGeom prst="rect"/>
              </p:spPr>
            </p:pic>
          </mc:Fallback>
        </mc:AlternateContent>
      </p:grpSp>
      <p:grpSp>
        <p:nvGrpSpPr>
          <p:cNvPr id="8" name="Group 7"/>
          <p:cNvGrpSpPr/>
          <p:nvPr/>
        </p:nvGrpSpPr>
        <p:grpSpPr>
          <a:xfrm rot="406358">
            <a:off x="6108450" y="2337700"/>
            <a:ext cx="472320" cy="133200"/>
            <a:chOff x="6527550" y="1886850"/>
            <a:chExt cx="4723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6" name="Ink 5"/>
                <p14:cNvContentPartPr/>
                <p14:nvPr/>
              </p14:nvContentPartPr>
              <p14:xfrm>
                <a:off x="6527550" y="1940490"/>
                <a:ext cx="432720" cy="43920"/>
              </p14:xfrm>
            </p:contentPart>
          </mc:Choice>
          <mc:Fallback xmlns="">
            <p:pic>
              <p:nvPicPr>
                <p:cNvPr id="6" name="Ink 5"/>
              </p:nvPicPr>
              <p:blipFill>
                <a:blip r:embed="rId6"/>
              </p:blipFill>
              <p:spPr>
                <a:xfrm>
                  <a:off x="6527550" y="1940490"/>
                  <a:ext cx="432720" cy="4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7" name="Ink 6"/>
                <p14:cNvContentPartPr/>
                <p14:nvPr/>
              </p14:nvContentPartPr>
              <p14:xfrm>
                <a:off x="6882150" y="1886850"/>
                <a:ext cx="117720" cy="13320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8"/>
              </p:blipFill>
              <p:spPr>
                <a:xfrm>
                  <a:off x="6882150" y="1886850"/>
                  <a:ext cx="117720" cy="1332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idx="44"/>
          </p:nvPr>
        </p:nvSpPr>
        <p:spPr>
          <a:xfrm>
            <a:off x="457200" y="274650"/>
            <a:ext cx="8024399" cy="8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D6DCE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refs</a:t>
            </a:r>
            <a:endParaRPr lang="en-GB" sz="4800">
              <a:solidFill>
                <a:srgbClr val="D6DCE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45"/>
          </p:nvPr>
        </p:nvSpPr>
        <p:spPr>
          <a:xfrm>
            <a:off x="457200" y="1318075"/>
            <a:ext cx="8018099" cy="364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.git/HEAD    </a:t>
            </a:r>
            <a:r>
              <a:rPr lang="en-GB" sz="1800" i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// ref: refs/heads/master</a:t>
            </a:r>
            <a:endParaRPr lang="en-GB" sz="1800" i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US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US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cat .git/refs/heads/master</a:t>
            </a:r>
            <a:endParaRPr lang="en-US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-t HEAD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>
              <a:lnSpc>
                <a:spcPct val="135000"/>
              </a:lnSpc>
              <a:spcBef>
                <a:spcPts val="100"/>
              </a:spcBef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-t master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endParaRPr lang="en-GB" sz="1800" b="1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HEAD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  <a:p>
            <a:pPr lvl="0" rtl="0">
              <a:lnSpc>
                <a:spcPct val="135000"/>
              </a:lnSpc>
              <a:spcBef>
                <a:spcPts val="100"/>
              </a:spcBef>
              <a:buNone/>
            </a:pPr>
            <a:r>
              <a:rPr lang="en-GB" sz="1800" b="1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$ </a:t>
            </a:r>
            <a:r>
              <a:rPr lang="en-GB" sz="1800">
                <a:solidFill>
                  <a:srgbClr val="D6DCE4"/>
                </a:solidFill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git cat-file -p master</a:t>
            </a:r>
            <a:endParaRPr lang="en-GB" sz="1800">
              <a:solidFill>
                <a:srgbClr val="D6DCE4"/>
              </a:solidFill>
              <a:latin typeface="Courier New" panose="02070609020205090404"/>
              <a:ea typeface="Courier New" panose="02070609020205090404"/>
              <a:cs typeface="Courier New" panose="02070609020205090404"/>
              <a:sym typeface="Courier New" panose="020706090202050904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5397</Words>
  <Application>WPS 演示</Application>
  <PresentationFormat>On-screen Show (16:9)</PresentationFormat>
  <Paragraphs>764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</vt:lpstr>
      <vt:lpstr>方正书宋_GBK</vt:lpstr>
      <vt:lpstr>Wingdings</vt:lpstr>
      <vt:lpstr>Times New Roman</vt:lpstr>
      <vt:lpstr>Arial</vt:lpstr>
      <vt:lpstr>Courier New</vt:lpstr>
      <vt:lpstr>Wingdings</vt:lpstr>
      <vt:lpstr>Trebuchet MS</vt:lpstr>
      <vt:lpstr>微软雅黑</vt:lpstr>
      <vt:lpstr>汉仪旗黑</vt:lpstr>
      <vt:lpstr>宋体</vt:lpstr>
      <vt:lpstr>Arial Unicode MS</vt:lpstr>
      <vt:lpstr>汉仪书宋二KW</vt:lpstr>
      <vt:lpstr>default</vt:lpstr>
      <vt:lpstr>PowerPoint 演示文稿</vt:lpstr>
      <vt:lpstr>prerequisite</vt:lpstr>
      <vt:lpstr>hash</vt:lpstr>
      <vt:lpstr>hash</vt:lpstr>
      <vt:lpstr>init</vt:lpstr>
      <vt:lpstr>track</vt:lpstr>
      <vt:lpstr>track</vt:lpstr>
      <vt:lpstr>log</vt:lpstr>
      <vt:lpstr>refs</vt:lpstr>
      <vt:lpstr>branch</vt:lpstr>
      <vt:lpstr>log</vt:lpstr>
      <vt:lpstr>refs</vt:lpstr>
      <vt:lpstr>log</vt:lpstr>
      <vt:lpstr>tag</vt:lpstr>
      <vt:lpstr>log</vt:lpstr>
      <vt:lpstr>tag</vt:lpstr>
      <vt:lpstr>log</vt:lpstr>
      <vt:lpstr>track</vt:lpstr>
      <vt:lpstr>track</vt:lpstr>
      <vt:lpstr>log</vt:lpstr>
      <vt:lpstr>log</vt:lpstr>
      <vt:lpstr>workspace</vt:lpstr>
      <vt:lpstr>tag</vt:lpstr>
      <vt:lpstr>log</vt:lpstr>
      <vt:lpstr>track</vt:lpstr>
      <vt:lpstr>log</vt:lpstr>
      <vt:lpstr>ref</vt:lpstr>
      <vt:lpstr>log</vt:lpstr>
      <vt:lpstr>reset</vt:lpstr>
      <vt:lpstr>log</vt:lpstr>
      <vt:lpstr>reflog</vt:lpstr>
      <vt:lpstr>reset</vt:lpstr>
      <vt:lpstr>log</vt:lpstr>
      <vt:lpstr>reset</vt:lpstr>
      <vt:lpstr>checkout</vt:lpstr>
      <vt:lpstr>log</vt:lpstr>
      <vt:lpstr>head</vt:lpstr>
      <vt:lpstr>log</vt:lpstr>
      <vt:lpstr>retain</vt:lpstr>
      <vt:lpstr>log</vt:lpstr>
      <vt:lpstr>retain</vt:lpstr>
      <vt:lpstr>log</vt:lpstr>
      <vt:lpstr>gc</vt:lpstr>
      <vt:lpstr>unpack</vt:lpstr>
      <vt:lpstr>stash</vt:lpstr>
      <vt:lpstr>stash</vt:lpstr>
      <vt:lpstr>stash</vt:lpstr>
      <vt:lpstr>stash</vt:lpstr>
      <vt:lpstr>log</vt:lpstr>
      <vt:lpstr>stash</vt:lpstr>
      <vt:lpstr>?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shenhaoyi</cp:lastModifiedBy>
  <cp:revision>50</cp:revision>
  <dcterms:created xsi:type="dcterms:W3CDTF">2021-09-10T09:13:23Z</dcterms:created>
  <dcterms:modified xsi:type="dcterms:W3CDTF">2021-09-10T09:13:23Z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