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65267-D054-4F55-952F-00090E8C8DBA}" v="11" dt="2021-06-16T10:56:11.6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ham" userId="909a62f1671839bd" providerId="LiveId" clId="{18865267-D054-4F55-952F-00090E8C8DBA}"/>
    <pc:docChg chg="custSel addSld delSld modSld">
      <pc:chgData name="Adham" userId="909a62f1671839bd" providerId="LiveId" clId="{18865267-D054-4F55-952F-00090E8C8DBA}" dt="2021-06-16T10:56:15.968" v="21" actId="1076"/>
      <pc:docMkLst>
        <pc:docMk/>
      </pc:docMkLst>
      <pc:sldChg chg="add del modTransition">
        <pc:chgData name="Adham" userId="909a62f1671839bd" providerId="LiveId" clId="{18865267-D054-4F55-952F-00090E8C8DBA}" dt="2021-06-16T10:54:19.976" v="9"/>
        <pc:sldMkLst>
          <pc:docMk/>
          <pc:sldMk cId="1695974486" sldId="266"/>
        </pc:sldMkLst>
      </pc:sldChg>
      <pc:sldChg chg="add del">
        <pc:chgData name="Adham" userId="909a62f1671839bd" providerId="LiveId" clId="{18865267-D054-4F55-952F-00090E8C8DBA}" dt="2021-06-16T10:54:19.976" v="9"/>
        <pc:sldMkLst>
          <pc:docMk/>
          <pc:sldMk cId="3374564542" sldId="267"/>
        </pc:sldMkLst>
      </pc:sldChg>
      <pc:sldChg chg="add del">
        <pc:chgData name="Adham" userId="909a62f1671839bd" providerId="LiveId" clId="{18865267-D054-4F55-952F-00090E8C8DBA}" dt="2021-06-16T10:54:19.976" v="9"/>
        <pc:sldMkLst>
          <pc:docMk/>
          <pc:sldMk cId="2220061054" sldId="268"/>
        </pc:sldMkLst>
      </pc:sldChg>
      <pc:sldChg chg="add del">
        <pc:chgData name="Adham" userId="909a62f1671839bd" providerId="LiveId" clId="{18865267-D054-4F55-952F-00090E8C8DBA}" dt="2021-06-16T10:54:19.976" v="9"/>
        <pc:sldMkLst>
          <pc:docMk/>
          <pc:sldMk cId="2092704285" sldId="269"/>
        </pc:sldMkLst>
      </pc:sldChg>
      <pc:sldChg chg="addSp delSp modSp new del mod">
        <pc:chgData name="Adham" userId="909a62f1671839bd" providerId="LiveId" clId="{18865267-D054-4F55-952F-00090E8C8DBA}" dt="2021-06-16T10:56:02.258" v="15" actId="47"/>
        <pc:sldMkLst>
          <pc:docMk/>
          <pc:sldMk cId="839324605" sldId="270"/>
        </pc:sldMkLst>
        <pc:spChg chg="del">
          <ac:chgData name="Adham" userId="909a62f1671839bd" providerId="LiveId" clId="{18865267-D054-4F55-952F-00090E8C8DBA}" dt="2021-06-16T10:55:49.590" v="11" actId="478"/>
          <ac:spMkLst>
            <pc:docMk/>
            <pc:sldMk cId="839324605" sldId="270"/>
            <ac:spMk id="2" creationId="{2D820610-3570-4B71-8F61-B8B6090CAF2F}"/>
          </ac:spMkLst>
        </pc:spChg>
        <pc:spChg chg="del">
          <ac:chgData name="Adham" userId="909a62f1671839bd" providerId="LiveId" clId="{18865267-D054-4F55-952F-00090E8C8DBA}" dt="2021-06-16T10:55:52.275" v="12" actId="478"/>
          <ac:spMkLst>
            <pc:docMk/>
            <pc:sldMk cId="839324605" sldId="270"/>
            <ac:spMk id="3" creationId="{A00B2246-6EA5-48FF-A6B0-81F7B736A2D6}"/>
          </ac:spMkLst>
        </pc:spChg>
        <pc:picChg chg="add mod">
          <ac:chgData name="Adham" userId="909a62f1671839bd" providerId="LiveId" clId="{18865267-D054-4F55-952F-00090E8C8DBA}" dt="2021-06-16T10:55:56.305" v="14" actId="1076"/>
          <ac:picMkLst>
            <pc:docMk/>
            <pc:sldMk cId="839324605" sldId="270"/>
            <ac:picMk id="4" creationId="{B7B1C08E-83FF-4FCE-BE76-B286D0770D41}"/>
          </ac:picMkLst>
        </pc:picChg>
      </pc:sldChg>
      <pc:sldChg chg="addSp delSp modSp new mod">
        <pc:chgData name="Adham" userId="909a62f1671839bd" providerId="LiveId" clId="{18865267-D054-4F55-952F-00090E8C8DBA}" dt="2021-06-16T10:56:15.968" v="21" actId="1076"/>
        <pc:sldMkLst>
          <pc:docMk/>
          <pc:sldMk cId="3266048175" sldId="270"/>
        </pc:sldMkLst>
        <pc:spChg chg="del">
          <ac:chgData name="Adham" userId="909a62f1671839bd" providerId="LiveId" clId="{18865267-D054-4F55-952F-00090E8C8DBA}" dt="2021-06-16T10:56:08.765" v="17" actId="478"/>
          <ac:spMkLst>
            <pc:docMk/>
            <pc:sldMk cId="3266048175" sldId="270"/>
            <ac:spMk id="2" creationId="{126C5A89-5BA8-4511-8389-9955FC2632BD}"/>
          </ac:spMkLst>
        </pc:spChg>
        <pc:spChg chg="del">
          <ac:chgData name="Adham" userId="909a62f1671839bd" providerId="LiveId" clId="{18865267-D054-4F55-952F-00090E8C8DBA}" dt="2021-06-16T10:56:10.615" v="18" actId="478"/>
          <ac:spMkLst>
            <pc:docMk/>
            <pc:sldMk cId="3266048175" sldId="270"/>
            <ac:spMk id="3" creationId="{96ADFCB0-2C40-4EB3-850A-3905A529C633}"/>
          </ac:spMkLst>
        </pc:spChg>
        <pc:picChg chg="add mod">
          <ac:chgData name="Adham" userId="909a62f1671839bd" providerId="LiveId" clId="{18865267-D054-4F55-952F-00090E8C8DBA}" dt="2021-06-16T10:56:15.968" v="21" actId="1076"/>
          <ac:picMkLst>
            <pc:docMk/>
            <pc:sldMk cId="3266048175" sldId="270"/>
            <ac:picMk id="4" creationId="{E902D342-6DA9-47FC-864A-D97F2D7A243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0D35-1076-4007-BCC7-8C963A6BB143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917B-9923-4DC8-B93C-60445EF6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1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0D35-1076-4007-BCC7-8C963A6BB143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917B-9923-4DC8-B93C-60445EF6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4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0D35-1076-4007-BCC7-8C963A6BB143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917B-9923-4DC8-B93C-60445EF6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69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0D35-1076-4007-BCC7-8C963A6BB143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917B-9923-4DC8-B93C-60445EF6B05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267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0D35-1076-4007-BCC7-8C963A6BB143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917B-9923-4DC8-B93C-60445EF6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09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0D35-1076-4007-BCC7-8C963A6BB143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917B-9923-4DC8-B93C-60445EF6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02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0D35-1076-4007-BCC7-8C963A6BB143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917B-9923-4DC8-B93C-60445EF6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45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0D35-1076-4007-BCC7-8C963A6BB143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917B-9923-4DC8-B93C-60445EF6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06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0D35-1076-4007-BCC7-8C963A6BB143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917B-9923-4DC8-B93C-60445EF6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5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0D35-1076-4007-BCC7-8C963A6BB143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917B-9923-4DC8-B93C-60445EF6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3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0D35-1076-4007-BCC7-8C963A6BB143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917B-9923-4DC8-B93C-60445EF6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4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0D35-1076-4007-BCC7-8C963A6BB143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917B-9923-4DC8-B93C-60445EF6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3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0D35-1076-4007-BCC7-8C963A6BB143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917B-9923-4DC8-B93C-60445EF6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9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0D35-1076-4007-BCC7-8C963A6BB143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917B-9923-4DC8-B93C-60445EF6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8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0D35-1076-4007-BCC7-8C963A6BB143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917B-9923-4DC8-B93C-60445EF6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3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0D35-1076-4007-BCC7-8C963A6BB143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917B-9923-4DC8-B93C-60445EF6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2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0D35-1076-4007-BCC7-8C963A6BB143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917B-9923-4DC8-B93C-60445EF6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9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2520D35-1076-4007-BCC7-8C963A6BB143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E917B-9923-4DC8-B93C-60445EF6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7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6899-C837-43C7-A11E-78941ACD1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277" y="468129"/>
            <a:ext cx="9360645" cy="751071"/>
          </a:xfrm>
        </p:spPr>
        <p:txBody>
          <a:bodyPr/>
          <a:lstStyle/>
          <a:p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Offshore Pipeline Mechanical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4C56E5-7B35-4043-BD17-AC14941259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"/>
          <a:stretch/>
        </p:blipFill>
        <p:spPr>
          <a:xfrm>
            <a:off x="6595781" y="1642229"/>
            <a:ext cx="5300944" cy="36081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DDFE90A-77CE-41D6-AEB4-B5CD6F21B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434612"/>
              </p:ext>
            </p:extLst>
          </p:nvPr>
        </p:nvGraphicFramePr>
        <p:xfrm>
          <a:off x="491277" y="2507226"/>
          <a:ext cx="5694368" cy="2873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7184">
                  <a:extLst>
                    <a:ext uri="{9D8B030D-6E8A-4147-A177-3AD203B41FA5}">
                      <a16:colId xmlns:a16="http://schemas.microsoft.com/office/drawing/2014/main" val="3885356236"/>
                    </a:ext>
                  </a:extLst>
                </a:gridCol>
                <a:gridCol w="2847184">
                  <a:extLst>
                    <a:ext uri="{9D8B030D-6E8A-4147-A177-3AD203B41FA5}">
                      <a16:colId xmlns:a16="http://schemas.microsoft.com/office/drawing/2014/main" val="2072484105"/>
                    </a:ext>
                  </a:extLst>
                </a:gridCol>
              </a:tblGrid>
              <a:tr h="718339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Adham</a:t>
                      </a:r>
                      <a:r>
                        <a:rPr lang="en-US" sz="19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sz="19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Ossama</a:t>
                      </a:r>
                      <a:r>
                        <a:rPr lang="en-US" sz="19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Hassan</a:t>
                      </a:r>
                    </a:p>
                  </a:txBody>
                  <a:tcPr marL="95445" marR="95445" marT="47722" marB="4772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4973</a:t>
                      </a:r>
                    </a:p>
                  </a:txBody>
                  <a:tcPr marL="95445" marR="95445" marT="47722" marB="4772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077602391"/>
                  </a:ext>
                </a:extLst>
              </a:tr>
              <a:tr h="718339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Mohamed Ashraf Abdelaziz</a:t>
                      </a:r>
                    </a:p>
                  </a:txBody>
                  <a:tcPr marL="95445" marR="95445" marT="47722" marB="4772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4760</a:t>
                      </a:r>
                    </a:p>
                  </a:txBody>
                  <a:tcPr marL="95445" marR="95445" marT="47722" marB="4772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92715160"/>
                  </a:ext>
                </a:extLst>
              </a:tr>
              <a:tr h="718339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9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Mohamed Ahmed </a:t>
                      </a:r>
                      <a:r>
                        <a:rPr lang="en-US" sz="1900" b="1" kern="1200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Daoud</a:t>
                      </a:r>
                      <a:endParaRPr lang="en-US" sz="19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445" marR="95445" marT="47722" marB="47722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4550</a:t>
                      </a:r>
                    </a:p>
                  </a:txBody>
                  <a:tcPr marL="95445" marR="95445" marT="47722" marB="47722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986961737"/>
                  </a:ext>
                </a:extLst>
              </a:tr>
              <a:tr h="71833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Ibrahim Mostafa Ibrahim</a:t>
                      </a:r>
                    </a:p>
                  </a:txBody>
                  <a:tcPr marL="95445" marR="95445" marT="47722" marB="47722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4715</a:t>
                      </a:r>
                      <a:endParaRPr lang="en-US" sz="1900" dirty="0"/>
                    </a:p>
                  </a:txBody>
                  <a:tcPr marL="95445" marR="95445" marT="47722" marB="47722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7421793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39DF1FA-6311-447E-B9AF-4F29F6CD0D9F}"/>
              </a:ext>
            </a:extLst>
          </p:cNvPr>
          <p:cNvSpPr txBox="1"/>
          <p:nvPr/>
        </p:nvSpPr>
        <p:spPr>
          <a:xfrm>
            <a:off x="491277" y="1642229"/>
            <a:ext cx="4832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by: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476EA753-257A-41EC-902E-8249BD02120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82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49"/>
    </mc:Choice>
    <mc:Fallback xmlns="">
      <p:transition spd="slow" advTm="56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FF4F-6AF3-487B-B85B-3D8F59E1B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11196-D535-4AB6-B243-C33C62554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Material is AISI 1018 Steel</a:t>
            </a:r>
          </a:p>
          <a:p>
            <a:r>
              <a:rPr lang="en-US" dirty="0">
                <a:solidFill>
                  <a:schemeClr val="bg1"/>
                </a:solidFill>
              </a:rPr>
              <a:t>Pipe Nominal Diameter 40mm</a:t>
            </a:r>
          </a:p>
          <a:p>
            <a:r>
              <a:rPr lang="en-US" dirty="0">
                <a:solidFill>
                  <a:schemeClr val="bg1"/>
                </a:solidFill>
              </a:rPr>
              <a:t>Pipe Thickness 5.08mm</a:t>
            </a:r>
          </a:p>
          <a:p>
            <a:r>
              <a:rPr lang="en-US" dirty="0">
                <a:solidFill>
                  <a:schemeClr val="bg1"/>
                </a:solidFill>
              </a:rPr>
              <a:t>Flow Speed 5 m/s</a:t>
            </a:r>
          </a:p>
          <a:p>
            <a:r>
              <a:rPr lang="en-US" dirty="0">
                <a:solidFill>
                  <a:schemeClr val="bg1"/>
                </a:solidFill>
              </a:rPr>
              <a:t>Fluid Class D, Location 1, High Risk of Failure</a:t>
            </a:r>
          </a:p>
          <a:p>
            <a:r>
              <a:rPr lang="en-US" dirty="0">
                <a:solidFill>
                  <a:schemeClr val="bg1"/>
                </a:solidFill>
              </a:rPr>
              <a:t>Stress Calculated, External Pressure loads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B115F89F-8F87-4494-AF30-6164BD6CAE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2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635"/>
    </mc:Choice>
    <mc:Fallback xmlns="">
      <p:transition spd="slow" advTm="936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02D342-6DA9-47FC-864A-D97F2D7A2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762" y="1720916"/>
            <a:ext cx="8222475" cy="376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48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276</TotalTime>
  <Words>59</Words>
  <Application>Microsoft Office PowerPoint</Application>
  <PresentationFormat>Widescreen</PresentationFormat>
  <Paragraphs>17</Paragraphs>
  <Slides>3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Times New Roman</vt:lpstr>
      <vt:lpstr>Wingdings 3</vt:lpstr>
      <vt:lpstr>Ion</vt:lpstr>
      <vt:lpstr>Offshore Pipeline Mechanical Design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ASHRAF</dc:creator>
  <cp:lastModifiedBy>ibrahim elshenhapy</cp:lastModifiedBy>
  <cp:revision>96</cp:revision>
  <dcterms:created xsi:type="dcterms:W3CDTF">2021-06-15T20:32:23Z</dcterms:created>
  <dcterms:modified xsi:type="dcterms:W3CDTF">2021-06-16T23:26:26Z</dcterms:modified>
</cp:coreProperties>
</file>