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8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65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478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558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683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724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84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5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0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6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9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6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1E14-DD6F-40B9-B227-6795CA34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i="1" dirty="0"/>
              <a:t>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636B-917A-4CC8-A0C0-F2D49897A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2268"/>
            <a:ext cx="8946541" cy="4944862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Obviously, kingfisher have exhibited a strong case of  financial mismanagement that has led to their imminent unofficial bankruptcy. However , there are a few potential steps to be taken by the airline to improve their situation in the airline market: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900">
              <a:lnSpc>
                <a:spcPct val="11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3B3835"/>
                </a:solidFill>
                <a:effectLst/>
                <a:highlight>
                  <a:srgbClr val="808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Change the entire board of directors</a:t>
            </a:r>
            <a:endParaRPr lang="en-US" sz="1800" dirty="0">
              <a:effectLst/>
              <a:highlight>
                <a:srgbClr val="80808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900">
              <a:lnSpc>
                <a:spcPct val="11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3B3835"/>
                </a:solidFill>
                <a:effectLst/>
                <a:highlight>
                  <a:srgbClr val="808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Management should be given to different or new system</a:t>
            </a:r>
            <a:endParaRPr lang="en-US" sz="1800" dirty="0">
              <a:effectLst/>
              <a:highlight>
                <a:srgbClr val="80808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900">
              <a:lnSpc>
                <a:spcPct val="11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3B3835"/>
                </a:solidFill>
                <a:effectLst/>
                <a:highlight>
                  <a:srgbClr val="808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Decentralization in authority </a:t>
            </a:r>
            <a:endParaRPr lang="en-US" sz="1800" dirty="0">
              <a:effectLst/>
              <a:highlight>
                <a:srgbClr val="80808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900">
              <a:lnSpc>
                <a:spcPct val="11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3B3835"/>
                </a:solidFill>
                <a:effectLst/>
                <a:highlight>
                  <a:srgbClr val="808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leasing out their planes (unused or minimally used planes) to other carriers</a:t>
            </a:r>
            <a:endParaRPr lang="en-US" sz="1800" dirty="0">
              <a:effectLst/>
              <a:highlight>
                <a:srgbClr val="80808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900">
              <a:lnSpc>
                <a:spcPct val="11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3B3835"/>
                </a:solidFill>
                <a:effectLst/>
                <a:highlight>
                  <a:srgbClr val="808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cancelling all orders of airplanes</a:t>
            </a:r>
            <a:endParaRPr lang="en-US" sz="1800" dirty="0">
              <a:effectLst/>
              <a:highlight>
                <a:srgbClr val="80808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900">
              <a:lnSpc>
                <a:spcPct val="11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3B3835"/>
                </a:solidFill>
                <a:effectLst/>
                <a:highlight>
                  <a:srgbClr val="808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Cut costs by not flying to expensive sectors and airports resulting in huge parking costs and low returns</a:t>
            </a:r>
            <a:endParaRPr lang="en-US" sz="1800" dirty="0">
              <a:effectLst/>
              <a:highlight>
                <a:srgbClr val="80808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900">
              <a:lnSpc>
                <a:spcPct val="11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3B3835"/>
                </a:solidFill>
                <a:effectLst/>
                <a:highlight>
                  <a:srgbClr val="808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Focus on tier II ND tier III cities where other airlines may n have made considerable inroads and judge the operating costs of the same </a:t>
            </a:r>
            <a:endParaRPr lang="en-US" sz="1800" dirty="0">
              <a:effectLst/>
              <a:highlight>
                <a:srgbClr val="80808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900">
              <a:lnSpc>
                <a:spcPct val="11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3B3835"/>
                </a:solidFill>
                <a:effectLst/>
                <a:highlight>
                  <a:srgbClr val="808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FDI in aviation must be permitted</a:t>
            </a:r>
            <a:endParaRPr lang="en-US" sz="1800" dirty="0">
              <a:effectLst/>
              <a:highlight>
                <a:srgbClr val="80808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9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0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4C39-852A-410E-9E67-E4F421A5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i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BD57-75EF-4E7C-913F-FA8D7819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u="none" strike="noStrike" dirty="0">
                <a:effectLst/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The returned earnings and cash dividends are also unavailable due to lack of enough earnings.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company chose once more the wrong path until in 2012 the state bank of India stated that Kingfisher airlines is a non performing asset anymore after that their bank account has been frozen and the company was unofficially bankrupt but officially working with no fund.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7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E8D9D-796D-4055-9EA7-D03C9396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23900"/>
            <a:ext cx="8946541" cy="5524499"/>
          </a:xfrm>
        </p:spPr>
        <p:txBody>
          <a:bodyPr>
            <a:normAutofit/>
          </a:bodyPr>
          <a:lstStyle/>
          <a:p>
            <a:pPr marL="0" marR="0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900" b="1" dirty="0">
                <a:effectLst/>
                <a:latin typeface="Roboto" panose="02000000000000000000" pitchFamily="2" charset="0"/>
              </a:rPr>
              <a:t>Years 2011 and 2012 were the worst years the company has faced so here are some comparisons between the available ratios:</a:t>
            </a:r>
          </a:p>
          <a:p>
            <a:pPr marL="0" marR="0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lang="en-US" sz="1900" b="1" dirty="0">
              <a:effectLst/>
              <a:latin typeface="Roboto" panose="02000000000000000000" pitchFamily="2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90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short solvency ratios of 2011 are a bit better than 2012 although in both cases the company can’t fulfill its current liabilities with its current assets.</a:t>
            </a:r>
          </a:p>
          <a:p>
            <a:pPr marL="0" marR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9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90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the activity ratios, assets in 2011 are working more than 2012 but also with a slight difference and both are not enough.</a:t>
            </a: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90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Company has high ratios of trade receivables in which it collects its receivables form trade every 20 to 22 days, 2012 collects them a bit faster.</a:t>
            </a: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90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Company depended on debt more than equity to get assets in both years but with the curve going down it depends on debt even more in 2012.</a:t>
            </a: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none" strike="noStrike" dirty="0">
                <a:effectLst/>
                <a:highlight>
                  <a:srgbClr val="80808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company works till now to pay all its debts and all the profit goes to the bank</a:t>
            </a:r>
            <a:r>
              <a:rPr lang="en-US" b="1" i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35921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373</TotalTime>
  <Words>345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Roboto</vt:lpstr>
      <vt:lpstr>Times New Roman</vt:lpstr>
      <vt:lpstr>Wingdings 3</vt:lpstr>
      <vt:lpstr>Ion</vt:lpstr>
      <vt:lpstr>Solutions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King Fisher Airlines</dc:title>
  <dc:creator>es-Mazen.Mostafa2021</dc:creator>
  <cp:lastModifiedBy>aya mahmoud</cp:lastModifiedBy>
  <cp:revision>16</cp:revision>
  <dcterms:created xsi:type="dcterms:W3CDTF">2021-06-21T18:42:12Z</dcterms:created>
  <dcterms:modified xsi:type="dcterms:W3CDTF">2021-06-23T17:57:11Z</dcterms:modified>
</cp:coreProperties>
</file>