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5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D8ED67-61B8-40FC-94D3-E31156683B2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19F89C-9344-4D0C-8159-11508F158D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4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electronicshub.org/wp-content/uploads/2019/05/Different-Types-of-Circuit-Breakers-Vacuum-Circuit-Breakers-VCB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www.electronicshub.org/wp-content/uploads/2019/05/Different-Types-of-Circuit-Breakers-Sulphur-Hexafluoride-Circuit-Breakers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electronicshub.org/wp-content/uploads/2019/05/Different-Types-of-Circuit-Breakers-Plain-Break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Safety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/ Mohamed </a:t>
            </a:r>
            <a:r>
              <a:rPr lang="en-US" dirty="0" err="1" smtClean="0"/>
              <a:t>Zakaria</a:t>
            </a:r>
            <a:endParaRPr lang="en-US" dirty="0" smtClean="0"/>
          </a:p>
          <a:p>
            <a:r>
              <a:rPr lang="en-US" dirty="0" smtClean="0"/>
              <a:t>Group: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9"/>
    </mc:Choice>
    <mc:Fallback xmlns="">
      <p:transition spd="slow" advTm="103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Electrical wiring at home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Appliances like AC, Refrigerator, TV, Washing machine etc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Laptops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Mobile Chargers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Automobiles </a:t>
            </a:r>
            <a:r>
              <a:rPr lang="en-US" sz="2800" dirty="0"/>
              <a:t>(Cars, Trucks, Buses,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319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Types</a:t>
            </a:r>
          </a:p>
          <a:p>
            <a:endParaRPr lang="en-US" dirty="0" smtClean="0"/>
          </a:p>
          <a:p>
            <a:pPr marL="36576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Low Voltage Circuit Breakers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Molded Case Circuit Breaker (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MCCB)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Air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Circuit Breaker (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ACB)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Miniature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Circuit Breaker (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MCB)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Motor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Protection Circuit Breaker (MPCB)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9" y="2099256"/>
            <a:ext cx="2863864" cy="28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Medium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Voltage Circuit Breakers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9808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Vacuum Circuit Breaker (VCB)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9808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SF6 Circuit Breaker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Different Types of Circuit Breakers Vacuum Circuit Breakers VCB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96" y="1954108"/>
            <a:ext cx="255079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fferent Types of Circuit Breakers Sulphur Hexafluoride Circuit Breakers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21" y="4040083"/>
            <a:ext cx="3455670" cy="218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3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High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Voltage Circuit Breakers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9808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Vacuum Circuit Breaker (VCB)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9808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SF6 Circuit Breaker</a:t>
            </a:r>
          </a:p>
          <a:p>
            <a:pPr marL="749808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Oil Circuit Breaker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Different Types of Circuit Breakers Plain Break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98" y="2074378"/>
            <a:ext cx="3030771" cy="3605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0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Applications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Criteria of choosing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1520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Selection Tables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Manufacturers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Life span</a:t>
            </a:r>
            <a:endParaRPr lang="en-US" sz="30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4" name="Picture 3" descr="How to Find the Proper Size of Circuit Breaker? CB Calcul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34" y="1950509"/>
            <a:ext cx="4939030" cy="3918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0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Current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RCCB (Residual current circuit breaker)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RCBO (Residual current breaker with overload)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ELCB (Earth leak </a:t>
            </a:r>
            <a:r>
              <a:rPr lang="en-US" smtClean="0"/>
              <a:t>circuit breaker)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3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Current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491" y="2090432"/>
            <a:ext cx="10058400" cy="4023360"/>
          </a:xfrm>
        </p:spPr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Sensitivity</a:t>
            </a:r>
            <a:endParaRPr lang="en-US" sz="36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High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sensitivity: 5, 10, 30 mA (for direct-contact or life injury protection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Medium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sensitivity: 100, 300, 500, 1000 mA (for fire protection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Low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sensitivity: 3, 10, 30 A (typically for protection of machine).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Current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373" y="2721497"/>
            <a:ext cx="6385345" cy="9489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Installation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364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1"/>
    </mc:Choice>
    <mc:Fallback>
      <p:transition spd="slow" advTm="64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1796"/>
            <a:ext cx="10995982" cy="948981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9600" dirty="0" smtClean="0"/>
              <a:t>Protection devices presence in circuit is must</a:t>
            </a:r>
          </a:p>
          <a:p>
            <a:pPr lvl="1"/>
            <a:r>
              <a:rPr lang="en-US" sz="9600" dirty="0" smtClean="0"/>
              <a:t>Protection devices in continuous development</a:t>
            </a:r>
          </a:p>
          <a:p>
            <a:pPr lvl="1"/>
            <a:r>
              <a:rPr lang="en-US" sz="9600" dirty="0" smtClean="0"/>
              <a:t>Many types where made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"/>
    </mc:Choice>
    <mc:Fallback xmlns="">
      <p:transition spd="slow" advTm="157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Devices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31831"/>
            <a:ext cx="9592185" cy="2343955"/>
          </a:xfrm>
        </p:spPr>
        <p:txBody>
          <a:bodyPr>
            <a:noAutofit/>
          </a:bodyPr>
          <a:lstStyle/>
          <a:p>
            <a:r>
              <a:rPr lang="en-US" sz="2400" dirty="0" smtClean="0"/>
              <a:t>Divide into 2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Over Current Devices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sz="2000" dirty="0" smtClean="0"/>
              <a:t>Fuses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sz="2000" dirty="0" smtClean="0"/>
              <a:t>Circuit Breaker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Residual Current Devices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5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Circuit Breaker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Residual Current Devices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77" y="2060206"/>
            <a:ext cx="3583134" cy="143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8" y="3965866"/>
            <a:ext cx="29527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612" y="3965866"/>
            <a:ext cx="5118423" cy="17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 </a:t>
            </a:r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7" name="Picture 6" descr="Types of Fus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17" y="1845734"/>
            <a:ext cx="7147775" cy="4426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9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944" y="167428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endParaRPr lang="en-US" dirty="0" smtClean="0"/>
          </a:p>
          <a:p>
            <a:pPr marL="784098" lvl="2" indent="-400050">
              <a:buFont typeface="+mj-lt"/>
              <a:buAutoNum type="romanUcPeriod"/>
            </a:pPr>
            <a:r>
              <a:rPr lang="en-US" sz="2000" dirty="0" smtClean="0"/>
              <a:t>Cartridge fuses</a:t>
            </a:r>
          </a:p>
          <a:p>
            <a:pPr marL="784098" lvl="2" indent="-400050">
              <a:buFont typeface="+mj-lt"/>
              <a:buAutoNum type="romanUcPeriod"/>
            </a:pPr>
            <a:r>
              <a:rPr lang="en-US" sz="2000" dirty="0" smtClean="0"/>
              <a:t>Automotive </a:t>
            </a:r>
            <a:r>
              <a:rPr lang="en-US" sz="2000" dirty="0"/>
              <a:t>fuses</a:t>
            </a:r>
          </a:p>
          <a:p>
            <a:pPr marL="784098" lvl="2" indent="-400050">
              <a:buFont typeface="+mj-lt"/>
              <a:buAutoNum type="romanUcPeriod"/>
            </a:pPr>
            <a:r>
              <a:rPr lang="en-US" sz="2000" dirty="0"/>
              <a:t>Resettable/Poly fuses </a:t>
            </a:r>
          </a:p>
          <a:p>
            <a:pPr marL="784098" lvl="2" indent="-400050">
              <a:buFont typeface="+mj-lt"/>
              <a:buAutoNum type="romanUcPeriod"/>
            </a:pPr>
            <a:r>
              <a:rPr lang="en-US" sz="2000" dirty="0"/>
              <a:t>Semiconductor fuses</a:t>
            </a:r>
          </a:p>
          <a:p>
            <a:pPr marL="784098" lvl="2" indent="-400050">
              <a:buFont typeface="+mj-lt"/>
              <a:buAutoNum type="romanUcPeriod"/>
            </a:pPr>
            <a:r>
              <a:rPr lang="en-US" sz="2000" dirty="0"/>
              <a:t>Overvoltage suppression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RTRIGE FUS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87678"/>
            <a:ext cx="1238250" cy="134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utomotive fuse 32V ATO typ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63" y="4051152"/>
            <a:ext cx="1875790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TC Resettable Fuse at Rs 10/piece | Radial Fuse - Diode House, Mumbai |  ID: 188123269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3922246"/>
            <a:ext cx="1831975" cy="187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emiconductor Fuses, UPTO 32V, Rs 1000 /piece Dhwaj International | ID:  1452972063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94" y="3857414"/>
            <a:ext cx="1934845" cy="184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NTC Fuse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72" y="4034579"/>
            <a:ext cx="1824355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4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Low Voltage Fuses</a:t>
            </a:r>
          </a:p>
          <a:p>
            <a:pPr marL="966978" lvl="3" indent="-400050">
              <a:buFont typeface="+mj-lt"/>
              <a:buAutoNum type="romanUcPeriod"/>
            </a:pPr>
            <a:r>
              <a:rPr lang="en-US" sz="2000" dirty="0" smtClean="0"/>
              <a:t>Cartridge fuses</a:t>
            </a:r>
          </a:p>
          <a:p>
            <a:pPr marL="966978" lvl="3" indent="-400050">
              <a:buFont typeface="+mj-lt"/>
              <a:buAutoNum type="romanUcPeriod"/>
            </a:pPr>
            <a:r>
              <a:rPr lang="en-US" sz="2000" dirty="0" smtClean="0"/>
              <a:t>Drop </a:t>
            </a:r>
            <a:r>
              <a:rPr lang="en-US" sz="2000" dirty="0"/>
              <a:t>out </a:t>
            </a:r>
            <a:r>
              <a:rPr lang="en-US" sz="2000" dirty="0" smtClean="0"/>
              <a:t>fuses</a:t>
            </a:r>
          </a:p>
          <a:p>
            <a:pPr marL="966978" lvl="3" indent="-400050">
              <a:buFont typeface="+mj-lt"/>
              <a:buAutoNum type="romanUcPeriod"/>
            </a:pPr>
            <a:r>
              <a:rPr lang="en-US" sz="2000" dirty="0" smtClean="0"/>
              <a:t>Rewireable fuses</a:t>
            </a:r>
          </a:p>
          <a:p>
            <a:pPr marL="966978" lvl="3" indent="-400050">
              <a:buFont typeface="+mj-lt"/>
              <a:buAutoNum type="romanUcPeriod"/>
            </a:pPr>
            <a:r>
              <a:rPr lang="en-US" sz="2000" dirty="0" smtClean="0"/>
              <a:t>Striker fuse</a:t>
            </a:r>
          </a:p>
          <a:p>
            <a:pPr marL="966978" lvl="3" indent="-400050">
              <a:buFont typeface="+mj-lt"/>
              <a:buAutoNum type="romanUcPeriod"/>
            </a:pPr>
            <a:r>
              <a:rPr lang="en-US" sz="2000" dirty="0" smtClean="0"/>
              <a:t>Switch fuse</a:t>
            </a:r>
          </a:p>
          <a:p>
            <a:pPr lvl="3"/>
            <a:endParaRPr lang="en-US" dirty="0" smtClean="0"/>
          </a:p>
        </p:txBody>
      </p:sp>
      <p:pic>
        <p:nvPicPr>
          <p:cNvPr id="4" name="Picture 3" descr="CARTRIGE FUS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81" y="4239429"/>
            <a:ext cx="1238250" cy="134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Striker Fus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691" y="4307753"/>
            <a:ext cx="146304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Rewireable Fuse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07" y="4239429"/>
            <a:ext cx="1580515" cy="11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rop Out Fus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85" y="4181009"/>
            <a:ext cx="193548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8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High Voltage Fuses</a:t>
            </a:r>
          </a:p>
          <a:p>
            <a:pPr marL="601218" lvl="1" indent="-400050">
              <a:buFont typeface="+mj-lt"/>
              <a:buAutoNum type="romanUcPeriod"/>
            </a:pPr>
            <a:r>
              <a:rPr lang="en-US" dirty="0" smtClean="0"/>
              <a:t>HRC fuses</a:t>
            </a:r>
          </a:p>
          <a:p>
            <a:pPr marL="601218" lvl="1" indent="-400050">
              <a:buFont typeface="+mj-lt"/>
              <a:buAutoNum type="romanUcPeriod"/>
            </a:pPr>
            <a:r>
              <a:rPr lang="en-US" dirty="0" smtClean="0"/>
              <a:t>Expulsion type HRC fuses</a:t>
            </a:r>
          </a:p>
          <a:p>
            <a:pPr marL="601218" lvl="1" indent="-400050">
              <a:buFont typeface="+mj-lt"/>
              <a:buAutoNum type="romanUcPeriod"/>
            </a:pPr>
            <a:endParaRPr lang="en-US" dirty="0" smtClean="0"/>
          </a:p>
          <a:p>
            <a:pPr marL="601218" lvl="1" indent="-40005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rtridge Type HRC Fus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07" y="3528812"/>
            <a:ext cx="3964117" cy="1854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xpulsion Fus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51" y="3734874"/>
            <a:ext cx="2513849" cy="1648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8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0736"/>
            <a:ext cx="9437638" cy="2172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Feature</a:t>
            </a:r>
            <a:r>
              <a:rPr lang="en-US" sz="2800" dirty="0" smtClean="0"/>
              <a:t>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Current Rating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 square T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Voltage Rating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Operating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28529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304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Safety Devices</vt:lpstr>
      <vt:lpstr>Safety Devices</vt:lpstr>
      <vt:lpstr>Safety Devices Types</vt:lpstr>
      <vt:lpstr>Theory of Operation</vt:lpstr>
      <vt:lpstr>Fuses</vt:lpstr>
      <vt:lpstr>DC Fuses</vt:lpstr>
      <vt:lpstr>AC Fuses</vt:lpstr>
      <vt:lpstr>AC Fuses</vt:lpstr>
      <vt:lpstr>Fuses</vt:lpstr>
      <vt:lpstr>Applications</vt:lpstr>
      <vt:lpstr>Circuit Breakers</vt:lpstr>
      <vt:lpstr>Circuit Breakers</vt:lpstr>
      <vt:lpstr>Circuit Breakers</vt:lpstr>
      <vt:lpstr>Circuit Breaker</vt:lpstr>
      <vt:lpstr>Circuit Breaker</vt:lpstr>
      <vt:lpstr>Residual Current Devices</vt:lpstr>
      <vt:lpstr>Residual Current Devices</vt:lpstr>
      <vt:lpstr>Residual Current Devices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Devices</dc:title>
  <dc:creator>Ibrahim Elshenhapy</dc:creator>
  <cp:lastModifiedBy>Ibrahim Elshenhapy</cp:lastModifiedBy>
  <cp:revision>15</cp:revision>
  <dcterms:created xsi:type="dcterms:W3CDTF">2021-01-10T19:37:24Z</dcterms:created>
  <dcterms:modified xsi:type="dcterms:W3CDTF">2021-01-10T22:04:30Z</dcterms:modified>
</cp:coreProperties>
</file>