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58" r:id="rId7"/>
    <p:sldId id="260" r:id="rId8"/>
    <p:sldId id="261" r:id="rId9"/>
    <p:sldId id="269" r:id="rId10"/>
    <p:sldId id="270" r:id="rId11"/>
    <p:sldId id="276" r:id="rId12"/>
    <p:sldId id="263" r:id="rId13"/>
    <p:sldId id="271" r:id="rId14"/>
    <p:sldId id="277" r:id="rId15"/>
    <p:sldId id="265" r:id="rId16"/>
    <p:sldId id="272" r:id="rId17"/>
    <p:sldId id="273" r:id="rId18"/>
    <p:sldId id="278" r:id="rId19"/>
    <p:sldId id="267" r:id="rId20"/>
    <p:sldId id="274" r:id="rId21"/>
    <p:sldId id="275" r:id="rId22"/>
    <p:sldId id="26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0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spPr>
              <a:noFill/>
              <a:ln>
                <a:noFill/>
              </a:ln>
              <a:effectLst/>
            </c:spPr>
            <c:txPr>
              <a:bodyPr rot="0" spcFirstLastPara="1" vertOverflow="ellipsis" horzOverflow="overflow"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2"/>
            </a:solidFill>
            <a:ln>
              <a:noFill/>
            </a:ln>
            <a:effectLst/>
          </c:spPr>
          <c:invertIfNegative val="0"/>
          <c:dLbls>
            <c:spPr>
              <a:noFill/>
              <a:ln>
                <a:noFill/>
              </a:ln>
              <a:effectLst/>
            </c:spPr>
            <c:txPr>
              <a:bodyPr rot="0" spcFirstLastPara="1" vertOverflow="ellipsis" horzOverflow="overflow"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3"/>
            </a:solidFill>
            <a:ln>
              <a:noFill/>
            </a:ln>
            <a:effectLst/>
          </c:spPr>
          <c:invertIfNegative val="0"/>
          <c:dLbls>
            <c:spPr>
              <a:noFill/>
              <a:ln>
                <a:noFill/>
              </a:ln>
              <a:effectLst/>
            </c:spPr>
            <c:txPr>
              <a:bodyPr rot="0" spcFirstLastPara="1" vertOverflow="ellipsis" horzOverflow="overflow"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系列4</c:v>
                </c:pt>
              </c:strCache>
            </c:strRef>
          </c:tx>
          <c:spPr>
            <a:solidFill>
              <a:schemeClr val="accent4"/>
            </a:solidFill>
            <a:ln>
              <a:noFill/>
            </a:ln>
            <a:effectLst/>
          </c:spPr>
          <c:invertIfNegative val="0"/>
          <c:dLbls>
            <c:spPr>
              <a:noFill/>
              <a:ln>
                <a:noFill/>
              </a:ln>
              <a:effectLst/>
            </c:spPr>
            <c:txPr>
              <a:bodyPr rot="0" spcFirstLastPara="1" vertOverflow="ellipsis" horzOverflow="overflow"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Sheet1!$E$2:$E$5</c:f>
              <c:numCache>
                <c:formatCode>General</c:formatCode>
                <c:ptCount val="4"/>
                <c:pt idx="0">
                  <c:v>3</c:v>
                </c:pt>
                <c:pt idx="1">
                  <c:v>1.5</c:v>
                </c:pt>
                <c:pt idx="2">
                  <c:v>2</c:v>
                </c:pt>
                <c:pt idx="3">
                  <c:v>3.5</c:v>
                </c:pt>
              </c:numCache>
            </c:numRef>
          </c:val>
        </c:ser>
        <c:dLbls>
          <c:showLegendKey val="0"/>
          <c:showVal val="1"/>
          <c:showCatName val="0"/>
          <c:showSerName val="0"/>
          <c:showPercent val="0"/>
          <c:showBubbleSize val="0"/>
        </c:dLbls>
        <c:gapWidth val="219"/>
        <c:overlap val="-27"/>
        <c:axId val="114850816"/>
        <c:axId val="114877184"/>
      </c:barChart>
      <c:catAx>
        <c:axId val="114850816"/>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horzOverflow="overflow"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14877184"/>
        <c:crosses val="autoZero"/>
        <c:auto val="1"/>
        <c:lblAlgn val="ctr"/>
        <c:lblOffset val="100"/>
        <c:noMultiLvlLbl val="0"/>
      </c:catAx>
      <c:valAx>
        <c:axId val="114877184"/>
        <c:scaling>
          <c:orientation val="minMax"/>
          <c:max val="5"/>
        </c:scaling>
        <c:delete val="0"/>
        <c:axPos val="l"/>
        <c:numFmt formatCode="General" sourceLinked="1"/>
        <c:majorTickMark val="none"/>
        <c:minorTickMark val="none"/>
        <c:tickLblPos val="nextTo"/>
        <c:spPr>
          <a:noFill/>
          <a:ln>
            <a:solidFill>
              <a:schemeClr val="tx1">
                <a:lumMod val="50000"/>
                <a:lumOff val="50000"/>
              </a:schemeClr>
            </a:solidFill>
          </a:ln>
          <a:effectLst/>
        </c:spPr>
        <c:txPr>
          <a:bodyPr rot="-60000000" spcFirstLastPara="1" vertOverflow="ellipsis" horzOverflow="overflow"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14850816"/>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t="9501" b="5793"/>
          <a:stretch>
            <a:fillRect/>
          </a:stretch>
        </p:blipFill>
        <p:spPr>
          <a:xfrm>
            <a:off x="0" y="0"/>
            <a:ext cx="12192000" cy="6858000"/>
          </a:xfrm>
          <a:prstGeom prst="rect">
            <a:avLst/>
          </a:prstGeom>
        </p:spPr>
      </p:pic>
      <p:sp>
        <p:nvSpPr>
          <p:cNvPr id="8" name="矩形 7"/>
          <p:cNvSpPr/>
          <p:nvPr userDrawn="1"/>
        </p:nvSpPr>
        <p:spPr>
          <a:xfrm>
            <a:off x="0" y="0"/>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DC4EE-833E-49CE-8F3B-8209D8A5F01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79969-0E56-41F9-9BB8-FE38C29DAFC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chart" Target="../charts/char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microsoft.com/office/2007/relationships/hdphoto" Target="../media/image3.wdp"/><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microsoft.com/office/2007/relationships/hdphoto" Target="../media/image3.wdp"/><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1427085" y="2226334"/>
            <a:ext cx="9337829" cy="1200300"/>
          </a:xfrm>
          <a:prstGeom prst="rect">
            <a:avLst/>
          </a:prstGeom>
          <a:noFill/>
        </p:spPr>
        <p:txBody>
          <a:bodyPr wrap="square" lIns="91413" tIns="45706" rIns="91413" bIns="45706" rtlCol="0">
            <a:spAutoFit/>
          </a:bodyPr>
          <a:lstStyle/>
          <a:p>
            <a:r>
              <a:rPr lang="zh-CN" altLang="en-US" sz="7200" b="1" dirty="0">
                <a:solidFill>
                  <a:schemeClr val="bg1"/>
                </a:solidFill>
                <a:latin typeface="微软雅黑" pitchFamily="34" charset="-122"/>
                <a:ea typeface="微软雅黑" pitchFamily="34" charset="-122"/>
              </a:rPr>
              <a:t>毕业论文答辩</a:t>
            </a:r>
            <a:r>
              <a:rPr lang="en-US" altLang="zh-CN" sz="7200" b="1" dirty="0">
                <a:solidFill>
                  <a:schemeClr val="bg1"/>
                </a:solidFill>
                <a:latin typeface="微软雅黑" pitchFamily="34" charset="-122"/>
                <a:ea typeface="微软雅黑" pitchFamily="34" charset="-122"/>
              </a:rPr>
              <a:t>PPT</a:t>
            </a:r>
            <a:r>
              <a:rPr lang="zh-CN" altLang="en-US" sz="7200" b="1" dirty="0">
                <a:solidFill>
                  <a:schemeClr val="bg1"/>
                </a:solidFill>
                <a:latin typeface="微软雅黑" pitchFamily="34" charset="-122"/>
                <a:ea typeface="微软雅黑" pitchFamily="34" charset="-122"/>
              </a:rPr>
              <a:t>模板</a:t>
            </a:r>
            <a:endParaRPr lang="zh-CN" altLang="en-US" sz="7200" b="1" dirty="0">
              <a:solidFill>
                <a:schemeClr val="bg1"/>
              </a:solidFill>
              <a:latin typeface="微软雅黑" pitchFamily="34" charset="-122"/>
              <a:ea typeface="微软雅黑" pitchFamily="34" charset="-122"/>
            </a:endParaRPr>
          </a:p>
        </p:txBody>
      </p:sp>
      <p:sp>
        <p:nvSpPr>
          <p:cNvPr id="7" name="矩形 6"/>
          <p:cNvSpPr/>
          <p:nvPr/>
        </p:nvSpPr>
        <p:spPr>
          <a:xfrm>
            <a:off x="2876318" y="3648574"/>
            <a:ext cx="6490267" cy="492443"/>
          </a:xfrm>
          <a:prstGeom prst="rect">
            <a:avLst/>
          </a:prstGeom>
        </p:spPr>
        <p:txBody>
          <a:bodyPr wrap="square">
            <a:spAutoFit/>
          </a:bodyPr>
          <a:lstStyle/>
          <a:p>
            <a:pPr algn="ctr"/>
            <a:r>
              <a:rPr lang="en-US" altLang="zh-CN" sz="2600" dirty="0">
                <a:solidFill>
                  <a:schemeClr val="bg1"/>
                </a:solidFill>
                <a:latin typeface="微软雅黑" charset="0"/>
                <a:ea typeface="微软雅黑" charset="0"/>
              </a:rPr>
              <a:t>POWERPOINT OF GRADUATION TEPLY</a:t>
            </a:r>
            <a:endParaRPr lang="en-US" altLang="zh-CN" sz="2600" dirty="0">
              <a:solidFill>
                <a:schemeClr val="bg1"/>
              </a:solidFill>
              <a:latin typeface="微软雅黑" charset="0"/>
              <a:ea typeface="微软雅黑" charset="0"/>
            </a:endParaRPr>
          </a:p>
        </p:txBody>
      </p:sp>
      <p:grpSp>
        <p:nvGrpSpPr>
          <p:cNvPr id="14" name="组合 13"/>
          <p:cNvGrpSpPr/>
          <p:nvPr/>
        </p:nvGrpSpPr>
        <p:grpSpPr>
          <a:xfrm>
            <a:off x="3799682" y="4388310"/>
            <a:ext cx="5002665" cy="369332"/>
            <a:chOff x="3890299" y="3834953"/>
            <a:chExt cx="5002665" cy="369332"/>
          </a:xfrm>
        </p:grpSpPr>
        <p:sp>
          <p:nvSpPr>
            <p:cNvPr id="8" name="椭圆 7"/>
            <p:cNvSpPr/>
            <p:nvPr/>
          </p:nvSpPr>
          <p:spPr>
            <a:xfrm>
              <a:off x="3890299"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KSO_Shape"/>
            <p:cNvSpPr/>
            <p:nvPr/>
          </p:nvSpPr>
          <p:spPr bwMode="auto">
            <a:xfrm>
              <a:off x="3957524" y="3908275"/>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a:solidFill>
                  <a:schemeClr val="bg1"/>
                </a:solidFill>
              </a:endParaRPr>
            </a:p>
          </p:txBody>
        </p:sp>
        <p:sp>
          <p:nvSpPr>
            <p:cNvPr id="10" name="文本框 9"/>
            <p:cNvSpPr txBox="1"/>
            <p:nvPr/>
          </p:nvSpPr>
          <p:spPr>
            <a:xfrm>
              <a:off x="4198075" y="3834953"/>
              <a:ext cx="2031325" cy="369332"/>
            </a:xfrm>
            <a:prstGeom prst="rect">
              <a:avLst/>
            </a:prstGeom>
            <a:noFill/>
          </p:spPr>
          <p:txBody>
            <a:bodyPr wrap="none" rtlCol="0">
              <a:spAutoFit/>
            </a:bodyPr>
            <a:lstStyle/>
            <a:p>
              <a:r>
                <a:rPr lang="zh-CN" altLang="en-US" dirty="0">
                  <a:solidFill>
                    <a:schemeClr val="bg1"/>
                  </a:solidFill>
                </a:rPr>
                <a:t>答辩学生：代用名</a:t>
              </a:r>
              <a:endParaRPr lang="zh-CN" altLang="en-US" dirty="0">
                <a:solidFill>
                  <a:schemeClr val="bg1"/>
                </a:solidFill>
              </a:endParaRPr>
            </a:p>
          </p:txBody>
        </p:sp>
        <p:sp>
          <p:nvSpPr>
            <p:cNvPr id="11" name="椭圆 10"/>
            <p:cNvSpPr/>
            <p:nvPr/>
          </p:nvSpPr>
          <p:spPr>
            <a:xfrm>
              <a:off x="6517385"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2" name="KSO_Shape"/>
            <p:cNvSpPr/>
            <p:nvPr/>
          </p:nvSpPr>
          <p:spPr bwMode="auto">
            <a:xfrm>
              <a:off x="6578801" y="3908276"/>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dirty="0">
                <a:solidFill>
                  <a:schemeClr val="bg1"/>
                </a:solidFill>
                <a:latin typeface="Calibri" pitchFamily="34" charset="0"/>
                <a:ea typeface="宋体" pitchFamily="2" charset="-122"/>
              </a:endParaRPr>
            </a:p>
          </p:txBody>
        </p:sp>
        <p:sp>
          <p:nvSpPr>
            <p:cNvPr id="13" name="文本框 12"/>
            <p:cNvSpPr txBox="1"/>
            <p:nvPr/>
          </p:nvSpPr>
          <p:spPr>
            <a:xfrm>
              <a:off x="6861639" y="3834953"/>
              <a:ext cx="2031325" cy="369332"/>
            </a:xfrm>
            <a:prstGeom prst="rect">
              <a:avLst/>
            </a:prstGeom>
            <a:noFill/>
          </p:spPr>
          <p:txBody>
            <a:bodyPr wrap="none" rtlCol="0">
              <a:spAutoFit/>
            </a:bodyPr>
            <a:lstStyle/>
            <a:p>
              <a:r>
                <a:rPr lang="zh-CN" altLang="en-US" dirty="0">
                  <a:solidFill>
                    <a:schemeClr val="bg1"/>
                  </a:solidFill>
                </a:rPr>
                <a:t>指导教师：代用名</a:t>
              </a:r>
              <a:endParaRPr lang="zh-CN" altLang="en-US" dirty="0">
                <a:solidFill>
                  <a:schemeClr val="bg1"/>
                </a:solidFill>
              </a:endParaRPr>
            </a:p>
          </p:txBody>
        </p:sp>
      </p:grpSp>
      <p:sp>
        <p:nvSpPr>
          <p:cNvPr id="16" name="矩形 15"/>
          <p:cNvSpPr/>
          <p:nvPr/>
        </p:nvSpPr>
        <p:spPr>
          <a:xfrm>
            <a:off x="2910981" y="3615583"/>
            <a:ext cx="6455604" cy="600017"/>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iterate type="lt">
                                    <p:tmPct val="23333"/>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03170" y="2694214"/>
            <a:ext cx="1494972" cy="1494972"/>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accent1"/>
              </a:solidFill>
              <a:effectLst/>
              <a:uLnTx/>
              <a:uFillTx/>
              <a:cs typeface="+mn-ea"/>
              <a:sym typeface="+mn-lt"/>
            </a:endParaRPr>
          </a:p>
        </p:txBody>
      </p:sp>
      <p:sp>
        <p:nvSpPr>
          <p:cNvPr id="10" name="椭圆 9"/>
          <p:cNvSpPr/>
          <p:nvPr/>
        </p:nvSpPr>
        <p:spPr>
          <a:xfrm>
            <a:off x="3761828" y="2694214"/>
            <a:ext cx="1494972" cy="1494972"/>
          </a:xfrm>
          <a:prstGeom prst="ellipse">
            <a:avLst/>
          </a:prstGeom>
          <a:solidFill>
            <a:schemeClr val="accent2"/>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1" name="椭圆 10"/>
          <p:cNvSpPr/>
          <p:nvPr/>
        </p:nvSpPr>
        <p:spPr>
          <a:xfrm>
            <a:off x="6862005" y="2694214"/>
            <a:ext cx="1494972" cy="1494972"/>
          </a:xfrm>
          <a:prstGeom prst="ellipse">
            <a:avLst/>
          </a:prstGeom>
          <a:solidFill>
            <a:schemeClr val="accent3"/>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2" name="椭圆 11"/>
          <p:cNvSpPr/>
          <p:nvPr/>
        </p:nvSpPr>
        <p:spPr>
          <a:xfrm>
            <a:off x="9732456" y="2694214"/>
            <a:ext cx="1494972" cy="1494972"/>
          </a:xfrm>
          <a:prstGeom prst="ellipse">
            <a:avLst/>
          </a:prstGeom>
          <a:solidFill>
            <a:schemeClr val="accent4"/>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3" name="文本框 12"/>
          <p:cNvSpPr txBox="1"/>
          <p:nvPr/>
        </p:nvSpPr>
        <p:spPr>
          <a:xfrm>
            <a:off x="385410"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endParaRPr lang="zh-CN" altLang="en-US" dirty="0">
              <a:solidFill>
                <a:schemeClr val="tx1">
                  <a:lumMod val="65000"/>
                  <a:lumOff val="35000"/>
                </a:schemeClr>
              </a:solidFill>
              <a:cs typeface="+mn-ea"/>
              <a:sym typeface="+mn-lt"/>
            </a:endParaRPr>
          </a:p>
        </p:txBody>
      </p:sp>
      <p:sp>
        <p:nvSpPr>
          <p:cNvPr id="14" name="文本框 13"/>
          <p:cNvSpPr txBox="1"/>
          <p:nvPr/>
        </p:nvSpPr>
        <p:spPr>
          <a:xfrm>
            <a:off x="3255861"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endParaRPr lang="zh-CN" altLang="en-US" dirty="0">
              <a:solidFill>
                <a:schemeClr val="tx1">
                  <a:lumMod val="65000"/>
                  <a:lumOff val="35000"/>
                </a:schemeClr>
              </a:solidFill>
              <a:cs typeface="+mn-ea"/>
              <a:sym typeface="+mn-lt"/>
            </a:endParaRPr>
          </a:p>
        </p:txBody>
      </p:sp>
      <p:sp>
        <p:nvSpPr>
          <p:cNvPr id="15" name="文本框 14"/>
          <p:cNvSpPr txBox="1"/>
          <p:nvPr/>
        </p:nvSpPr>
        <p:spPr>
          <a:xfrm>
            <a:off x="6344245"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endParaRPr lang="zh-CN" altLang="en-US" dirty="0">
              <a:solidFill>
                <a:schemeClr val="tx1">
                  <a:lumMod val="65000"/>
                  <a:lumOff val="35000"/>
                </a:schemeClr>
              </a:solidFill>
              <a:cs typeface="+mn-ea"/>
              <a:sym typeface="+mn-lt"/>
            </a:endParaRPr>
          </a:p>
        </p:txBody>
      </p:sp>
      <p:sp>
        <p:nvSpPr>
          <p:cNvPr id="16" name="文本框 15"/>
          <p:cNvSpPr txBox="1"/>
          <p:nvPr/>
        </p:nvSpPr>
        <p:spPr>
          <a:xfrm>
            <a:off x="9214696"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endParaRPr lang="zh-CN" altLang="en-US" dirty="0">
              <a:solidFill>
                <a:schemeClr val="tx1">
                  <a:lumMod val="65000"/>
                  <a:lumOff val="35000"/>
                </a:schemeClr>
              </a:solidFill>
              <a:cs typeface="+mn-ea"/>
              <a:sym typeface="+mn-lt"/>
            </a:endParaRPr>
          </a:p>
        </p:txBody>
      </p:sp>
      <p:cxnSp>
        <p:nvCxnSpPr>
          <p:cNvPr id="17" name="直接连接符 16"/>
          <p:cNvCxnSpPr/>
          <p:nvPr/>
        </p:nvCxnSpPr>
        <p:spPr>
          <a:xfrm>
            <a:off x="563680" y="2416671"/>
            <a:ext cx="2199822" cy="0"/>
          </a:xfrm>
          <a:prstGeom prst="line">
            <a:avLst/>
          </a:prstGeom>
          <a:noFill/>
          <a:ln w="6350" cap="flat" cmpd="sng" algn="ctr">
            <a:solidFill>
              <a:schemeClr val="accent1"/>
            </a:solidFill>
            <a:prstDash val="solid"/>
            <a:miter lim="800000"/>
            <a:headEnd type="oval"/>
            <a:tailEnd type="oval"/>
          </a:ln>
          <a:effectLst/>
        </p:spPr>
      </p:cxnSp>
      <p:cxnSp>
        <p:nvCxnSpPr>
          <p:cNvPr id="18" name="直接连接符 17"/>
          <p:cNvCxnSpPr/>
          <p:nvPr/>
        </p:nvCxnSpPr>
        <p:spPr>
          <a:xfrm>
            <a:off x="3402130" y="2416671"/>
            <a:ext cx="2199822" cy="0"/>
          </a:xfrm>
          <a:prstGeom prst="line">
            <a:avLst/>
          </a:prstGeom>
          <a:noFill/>
          <a:ln w="6350" cap="flat" cmpd="sng" algn="ctr">
            <a:solidFill>
              <a:schemeClr val="accent2"/>
            </a:solidFill>
            <a:prstDash val="solid"/>
            <a:miter lim="800000"/>
            <a:headEnd type="oval"/>
            <a:tailEnd type="oval"/>
          </a:ln>
          <a:effectLst/>
        </p:spPr>
      </p:cxnSp>
      <p:cxnSp>
        <p:nvCxnSpPr>
          <p:cNvPr id="19" name="直接连接符 18"/>
          <p:cNvCxnSpPr/>
          <p:nvPr/>
        </p:nvCxnSpPr>
        <p:spPr>
          <a:xfrm>
            <a:off x="6507280" y="2416671"/>
            <a:ext cx="2199822" cy="0"/>
          </a:xfrm>
          <a:prstGeom prst="line">
            <a:avLst/>
          </a:prstGeom>
          <a:noFill/>
          <a:ln w="6350" cap="flat" cmpd="sng" algn="ctr">
            <a:solidFill>
              <a:schemeClr val="accent3"/>
            </a:solidFill>
            <a:prstDash val="solid"/>
            <a:miter lim="800000"/>
            <a:headEnd type="oval"/>
            <a:tailEnd type="oval"/>
          </a:ln>
          <a:effectLst/>
        </p:spPr>
      </p:cxnSp>
      <p:cxnSp>
        <p:nvCxnSpPr>
          <p:cNvPr id="20" name="直接连接符 19"/>
          <p:cNvCxnSpPr/>
          <p:nvPr/>
        </p:nvCxnSpPr>
        <p:spPr>
          <a:xfrm>
            <a:off x="9383830" y="2416671"/>
            <a:ext cx="2199822" cy="0"/>
          </a:xfrm>
          <a:prstGeom prst="line">
            <a:avLst/>
          </a:prstGeom>
          <a:noFill/>
          <a:ln w="6350" cap="flat" cmpd="sng" algn="ctr">
            <a:solidFill>
              <a:schemeClr val="accent4"/>
            </a:solidFill>
            <a:prstDash val="solid"/>
            <a:miter lim="800000"/>
            <a:headEnd type="oval"/>
            <a:tailEnd type="oval"/>
          </a:ln>
          <a:effectLst/>
        </p:spPr>
      </p:cxnSp>
      <p:sp>
        <p:nvSpPr>
          <p:cNvPr id="21" name="KSO_Shape"/>
          <p:cNvSpPr/>
          <p:nvPr/>
        </p:nvSpPr>
        <p:spPr>
          <a:xfrm>
            <a:off x="1310026" y="2999098"/>
            <a:ext cx="681260" cy="819150"/>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cs typeface="+mn-ea"/>
              <a:sym typeface="+mn-lt"/>
            </a:endParaRPr>
          </a:p>
        </p:txBody>
      </p:sp>
      <p:sp>
        <p:nvSpPr>
          <p:cNvPr id="22" name="KSO_Shape"/>
          <p:cNvSpPr/>
          <p:nvPr/>
        </p:nvSpPr>
        <p:spPr bwMode="auto">
          <a:xfrm>
            <a:off x="4224895" y="3032124"/>
            <a:ext cx="554292" cy="819151"/>
          </a:xfrm>
          <a:custGeom>
            <a:avLst/>
            <a:gdLst/>
            <a:ahLst/>
            <a:cxnLst/>
            <a:rect l="0" t="0" r="r" b="b"/>
            <a:pathLst>
              <a:path w="760413" h="1123951">
                <a:moveTo>
                  <a:pt x="556062" y="689979"/>
                </a:moveTo>
                <a:lnTo>
                  <a:pt x="552429" y="690206"/>
                </a:lnTo>
                <a:lnTo>
                  <a:pt x="549250" y="690432"/>
                </a:lnTo>
                <a:lnTo>
                  <a:pt x="546299" y="690886"/>
                </a:lnTo>
                <a:lnTo>
                  <a:pt x="543120" y="691339"/>
                </a:lnTo>
                <a:lnTo>
                  <a:pt x="539941" y="692020"/>
                </a:lnTo>
                <a:lnTo>
                  <a:pt x="536989" y="692927"/>
                </a:lnTo>
                <a:lnTo>
                  <a:pt x="534038" y="694060"/>
                </a:lnTo>
                <a:lnTo>
                  <a:pt x="531086" y="694967"/>
                </a:lnTo>
                <a:lnTo>
                  <a:pt x="528361" y="696328"/>
                </a:lnTo>
                <a:lnTo>
                  <a:pt x="525637" y="697688"/>
                </a:lnTo>
                <a:lnTo>
                  <a:pt x="520414" y="701089"/>
                </a:lnTo>
                <a:lnTo>
                  <a:pt x="515419" y="704717"/>
                </a:lnTo>
                <a:lnTo>
                  <a:pt x="510878" y="708798"/>
                </a:lnTo>
                <a:lnTo>
                  <a:pt x="506791" y="713106"/>
                </a:lnTo>
                <a:lnTo>
                  <a:pt x="503158" y="718094"/>
                </a:lnTo>
                <a:lnTo>
                  <a:pt x="499752" y="723536"/>
                </a:lnTo>
                <a:lnTo>
                  <a:pt x="498617" y="726257"/>
                </a:lnTo>
                <a:lnTo>
                  <a:pt x="497027" y="728978"/>
                </a:lnTo>
                <a:lnTo>
                  <a:pt x="496119" y="731925"/>
                </a:lnTo>
                <a:lnTo>
                  <a:pt x="495211" y="734873"/>
                </a:lnTo>
                <a:lnTo>
                  <a:pt x="494076" y="737820"/>
                </a:lnTo>
                <a:lnTo>
                  <a:pt x="493622" y="740768"/>
                </a:lnTo>
                <a:lnTo>
                  <a:pt x="492940" y="744169"/>
                </a:lnTo>
                <a:lnTo>
                  <a:pt x="492713" y="747116"/>
                </a:lnTo>
                <a:lnTo>
                  <a:pt x="492259" y="750291"/>
                </a:lnTo>
                <a:lnTo>
                  <a:pt x="492032" y="753918"/>
                </a:lnTo>
                <a:lnTo>
                  <a:pt x="492259" y="757093"/>
                </a:lnTo>
                <a:lnTo>
                  <a:pt x="492713" y="760267"/>
                </a:lnTo>
                <a:lnTo>
                  <a:pt x="492940" y="763215"/>
                </a:lnTo>
                <a:lnTo>
                  <a:pt x="493622" y="766616"/>
                </a:lnTo>
                <a:lnTo>
                  <a:pt x="494076" y="769563"/>
                </a:lnTo>
                <a:lnTo>
                  <a:pt x="495211" y="772511"/>
                </a:lnTo>
                <a:lnTo>
                  <a:pt x="496119" y="775458"/>
                </a:lnTo>
                <a:lnTo>
                  <a:pt x="497027" y="778406"/>
                </a:lnTo>
                <a:lnTo>
                  <a:pt x="498617" y="781353"/>
                </a:lnTo>
                <a:lnTo>
                  <a:pt x="499752" y="784074"/>
                </a:lnTo>
                <a:lnTo>
                  <a:pt x="503158" y="789289"/>
                </a:lnTo>
                <a:lnTo>
                  <a:pt x="506791" y="794277"/>
                </a:lnTo>
                <a:lnTo>
                  <a:pt x="510878" y="798585"/>
                </a:lnTo>
                <a:lnTo>
                  <a:pt x="515419" y="802667"/>
                </a:lnTo>
                <a:lnTo>
                  <a:pt x="520414" y="806521"/>
                </a:lnTo>
                <a:lnTo>
                  <a:pt x="525637" y="809695"/>
                </a:lnTo>
                <a:lnTo>
                  <a:pt x="528361" y="810829"/>
                </a:lnTo>
                <a:lnTo>
                  <a:pt x="531086" y="812416"/>
                </a:lnTo>
                <a:lnTo>
                  <a:pt x="534038" y="813323"/>
                </a:lnTo>
                <a:lnTo>
                  <a:pt x="536989" y="814457"/>
                </a:lnTo>
                <a:lnTo>
                  <a:pt x="539941" y="815364"/>
                </a:lnTo>
                <a:lnTo>
                  <a:pt x="543120" y="816044"/>
                </a:lnTo>
                <a:lnTo>
                  <a:pt x="546299" y="816724"/>
                </a:lnTo>
                <a:lnTo>
                  <a:pt x="549250" y="816951"/>
                </a:lnTo>
                <a:lnTo>
                  <a:pt x="552429" y="817178"/>
                </a:lnTo>
                <a:lnTo>
                  <a:pt x="556062" y="817404"/>
                </a:lnTo>
                <a:lnTo>
                  <a:pt x="559241" y="817178"/>
                </a:lnTo>
                <a:lnTo>
                  <a:pt x="562420" y="816951"/>
                </a:lnTo>
                <a:lnTo>
                  <a:pt x="565371" y="816724"/>
                </a:lnTo>
                <a:lnTo>
                  <a:pt x="568777" y="816044"/>
                </a:lnTo>
                <a:lnTo>
                  <a:pt x="571729" y="815364"/>
                </a:lnTo>
                <a:lnTo>
                  <a:pt x="574681" y="814457"/>
                </a:lnTo>
                <a:lnTo>
                  <a:pt x="577633" y="813323"/>
                </a:lnTo>
                <a:lnTo>
                  <a:pt x="580811" y="812416"/>
                </a:lnTo>
                <a:lnTo>
                  <a:pt x="583536" y="811056"/>
                </a:lnTo>
                <a:lnTo>
                  <a:pt x="586261" y="809695"/>
                </a:lnTo>
                <a:lnTo>
                  <a:pt x="591483" y="806521"/>
                </a:lnTo>
                <a:lnTo>
                  <a:pt x="596478" y="802667"/>
                </a:lnTo>
                <a:lnTo>
                  <a:pt x="601019" y="798585"/>
                </a:lnTo>
                <a:lnTo>
                  <a:pt x="604879" y="794277"/>
                </a:lnTo>
                <a:lnTo>
                  <a:pt x="608739" y="789289"/>
                </a:lnTo>
                <a:lnTo>
                  <a:pt x="611918" y="784074"/>
                </a:lnTo>
                <a:lnTo>
                  <a:pt x="613280" y="781353"/>
                </a:lnTo>
                <a:lnTo>
                  <a:pt x="614643" y="778406"/>
                </a:lnTo>
                <a:lnTo>
                  <a:pt x="615551" y="775458"/>
                </a:lnTo>
                <a:lnTo>
                  <a:pt x="616686" y="772511"/>
                </a:lnTo>
                <a:lnTo>
                  <a:pt x="617595" y="769563"/>
                </a:lnTo>
                <a:lnTo>
                  <a:pt x="618276" y="766616"/>
                </a:lnTo>
                <a:lnTo>
                  <a:pt x="618957" y="763215"/>
                </a:lnTo>
                <a:lnTo>
                  <a:pt x="619184" y="760267"/>
                </a:lnTo>
                <a:lnTo>
                  <a:pt x="619411" y="757093"/>
                </a:lnTo>
                <a:lnTo>
                  <a:pt x="619638" y="753918"/>
                </a:lnTo>
                <a:lnTo>
                  <a:pt x="619411" y="750291"/>
                </a:lnTo>
                <a:lnTo>
                  <a:pt x="619184" y="747116"/>
                </a:lnTo>
                <a:lnTo>
                  <a:pt x="618957" y="744169"/>
                </a:lnTo>
                <a:lnTo>
                  <a:pt x="618276" y="740768"/>
                </a:lnTo>
                <a:lnTo>
                  <a:pt x="617595" y="737820"/>
                </a:lnTo>
                <a:lnTo>
                  <a:pt x="616686" y="734873"/>
                </a:lnTo>
                <a:lnTo>
                  <a:pt x="615551" y="731925"/>
                </a:lnTo>
                <a:lnTo>
                  <a:pt x="614643" y="728978"/>
                </a:lnTo>
                <a:lnTo>
                  <a:pt x="613280" y="726257"/>
                </a:lnTo>
                <a:lnTo>
                  <a:pt x="611918" y="723536"/>
                </a:lnTo>
                <a:lnTo>
                  <a:pt x="608739" y="718094"/>
                </a:lnTo>
                <a:lnTo>
                  <a:pt x="604879" y="713106"/>
                </a:lnTo>
                <a:lnTo>
                  <a:pt x="601019" y="708798"/>
                </a:lnTo>
                <a:lnTo>
                  <a:pt x="596478" y="704717"/>
                </a:lnTo>
                <a:lnTo>
                  <a:pt x="591483" y="701089"/>
                </a:lnTo>
                <a:lnTo>
                  <a:pt x="586261" y="697688"/>
                </a:lnTo>
                <a:lnTo>
                  <a:pt x="583536" y="696328"/>
                </a:lnTo>
                <a:lnTo>
                  <a:pt x="580811" y="694967"/>
                </a:lnTo>
                <a:lnTo>
                  <a:pt x="577633" y="694060"/>
                </a:lnTo>
                <a:lnTo>
                  <a:pt x="574681" y="692927"/>
                </a:lnTo>
                <a:lnTo>
                  <a:pt x="571729" y="692020"/>
                </a:lnTo>
                <a:lnTo>
                  <a:pt x="568777" y="691339"/>
                </a:lnTo>
                <a:lnTo>
                  <a:pt x="565371" y="690886"/>
                </a:lnTo>
                <a:lnTo>
                  <a:pt x="562420" y="690432"/>
                </a:lnTo>
                <a:lnTo>
                  <a:pt x="559241" y="690206"/>
                </a:lnTo>
                <a:lnTo>
                  <a:pt x="556062" y="689979"/>
                </a:lnTo>
                <a:close/>
                <a:moveTo>
                  <a:pt x="199810" y="689979"/>
                </a:moveTo>
                <a:lnTo>
                  <a:pt x="196631" y="690206"/>
                </a:lnTo>
                <a:lnTo>
                  <a:pt x="193453" y="690886"/>
                </a:lnTo>
                <a:lnTo>
                  <a:pt x="190047" y="691339"/>
                </a:lnTo>
                <a:lnTo>
                  <a:pt x="187095" y="692020"/>
                </a:lnTo>
                <a:lnTo>
                  <a:pt x="184143" y="692927"/>
                </a:lnTo>
                <a:lnTo>
                  <a:pt x="181192" y="694060"/>
                </a:lnTo>
                <a:lnTo>
                  <a:pt x="178240" y="694967"/>
                </a:lnTo>
                <a:lnTo>
                  <a:pt x="175515" y="696328"/>
                </a:lnTo>
                <a:lnTo>
                  <a:pt x="172563" y="697688"/>
                </a:lnTo>
                <a:lnTo>
                  <a:pt x="167341" y="701089"/>
                </a:lnTo>
                <a:lnTo>
                  <a:pt x="162573" y="704490"/>
                </a:lnTo>
                <a:lnTo>
                  <a:pt x="158032" y="708798"/>
                </a:lnTo>
                <a:lnTo>
                  <a:pt x="153945" y="713106"/>
                </a:lnTo>
                <a:lnTo>
                  <a:pt x="150085" y="718094"/>
                </a:lnTo>
                <a:lnTo>
                  <a:pt x="146906" y="723536"/>
                </a:lnTo>
                <a:lnTo>
                  <a:pt x="145771" y="726257"/>
                </a:lnTo>
                <a:lnTo>
                  <a:pt x="144408" y="728978"/>
                </a:lnTo>
                <a:lnTo>
                  <a:pt x="143273" y="731925"/>
                </a:lnTo>
                <a:lnTo>
                  <a:pt x="142138" y="734646"/>
                </a:lnTo>
                <a:lnTo>
                  <a:pt x="141457" y="737820"/>
                </a:lnTo>
                <a:lnTo>
                  <a:pt x="140775" y="740768"/>
                </a:lnTo>
                <a:lnTo>
                  <a:pt x="140321" y="743942"/>
                </a:lnTo>
                <a:lnTo>
                  <a:pt x="139640" y="747116"/>
                </a:lnTo>
                <a:lnTo>
                  <a:pt x="139413" y="750291"/>
                </a:lnTo>
                <a:lnTo>
                  <a:pt x="139413" y="753692"/>
                </a:lnTo>
                <a:lnTo>
                  <a:pt x="139413" y="756866"/>
                </a:lnTo>
                <a:lnTo>
                  <a:pt x="139640" y="760040"/>
                </a:lnTo>
                <a:lnTo>
                  <a:pt x="140321" y="763215"/>
                </a:lnTo>
                <a:lnTo>
                  <a:pt x="140775" y="766616"/>
                </a:lnTo>
                <a:lnTo>
                  <a:pt x="141457" y="769563"/>
                </a:lnTo>
                <a:lnTo>
                  <a:pt x="142138" y="772511"/>
                </a:lnTo>
                <a:lnTo>
                  <a:pt x="143273" y="775458"/>
                </a:lnTo>
                <a:lnTo>
                  <a:pt x="144408" y="778406"/>
                </a:lnTo>
                <a:lnTo>
                  <a:pt x="145771" y="781353"/>
                </a:lnTo>
                <a:lnTo>
                  <a:pt x="146906" y="784074"/>
                </a:lnTo>
                <a:lnTo>
                  <a:pt x="150085" y="789289"/>
                </a:lnTo>
                <a:lnTo>
                  <a:pt x="153945" y="794277"/>
                </a:lnTo>
                <a:lnTo>
                  <a:pt x="158032" y="798585"/>
                </a:lnTo>
                <a:lnTo>
                  <a:pt x="162573" y="802667"/>
                </a:lnTo>
                <a:lnTo>
                  <a:pt x="167341" y="806521"/>
                </a:lnTo>
                <a:lnTo>
                  <a:pt x="172563" y="809695"/>
                </a:lnTo>
                <a:lnTo>
                  <a:pt x="175515" y="810829"/>
                </a:lnTo>
                <a:lnTo>
                  <a:pt x="178240" y="812190"/>
                </a:lnTo>
                <a:lnTo>
                  <a:pt x="181192" y="813323"/>
                </a:lnTo>
                <a:lnTo>
                  <a:pt x="184143" y="814457"/>
                </a:lnTo>
                <a:lnTo>
                  <a:pt x="187095" y="815137"/>
                </a:lnTo>
                <a:lnTo>
                  <a:pt x="190047" y="815817"/>
                </a:lnTo>
                <a:lnTo>
                  <a:pt x="193453" y="816724"/>
                </a:lnTo>
                <a:lnTo>
                  <a:pt x="196631" y="816951"/>
                </a:lnTo>
                <a:lnTo>
                  <a:pt x="199810" y="817178"/>
                </a:lnTo>
                <a:lnTo>
                  <a:pt x="203216" y="817178"/>
                </a:lnTo>
                <a:lnTo>
                  <a:pt x="206395" y="817178"/>
                </a:lnTo>
                <a:lnTo>
                  <a:pt x="209574" y="816951"/>
                </a:lnTo>
                <a:lnTo>
                  <a:pt x="212752" y="816724"/>
                </a:lnTo>
                <a:lnTo>
                  <a:pt x="215931" y="815817"/>
                </a:lnTo>
                <a:lnTo>
                  <a:pt x="219110" y="815137"/>
                </a:lnTo>
                <a:lnTo>
                  <a:pt x="222062" y="814457"/>
                </a:lnTo>
                <a:lnTo>
                  <a:pt x="225013" y="813323"/>
                </a:lnTo>
                <a:lnTo>
                  <a:pt x="227738" y="812190"/>
                </a:lnTo>
                <a:lnTo>
                  <a:pt x="230463" y="810829"/>
                </a:lnTo>
                <a:lnTo>
                  <a:pt x="233415" y="809695"/>
                </a:lnTo>
                <a:lnTo>
                  <a:pt x="238637" y="806521"/>
                </a:lnTo>
                <a:lnTo>
                  <a:pt x="243632" y="802667"/>
                </a:lnTo>
                <a:lnTo>
                  <a:pt x="247946" y="798585"/>
                </a:lnTo>
                <a:lnTo>
                  <a:pt x="252260" y="794277"/>
                </a:lnTo>
                <a:lnTo>
                  <a:pt x="255666" y="789289"/>
                </a:lnTo>
                <a:lnTo>
                  <a:pt x="259072" y="784074"/>
                </a:lnTo>
                <a:lnTo>
                  <a:pt x="260434" y="781353"/>
                </a:lnTo>
                <a:lnTo>
                  <a:pt x="261797" y="778406"/>
                </a:lnTo>
                <a:lnTo>
                  <a:pt x="262932" y="775458"/>
                </a:lnTo>
                <a:lnTo>
                  <a:pt x="264067" y="772511"/>
                </a:lnTo>
                <a:lnTo>
                  <a:pt x="264748" y="769563"/>
                </a:lnTo>
                <a:lnTo>
                  <a:pt x="265430" y="766616"/>
                </a:lnTo>
                <a:lnTo>
                  <a:pt x="265884" y="763215"/>
                </a:lnTo>
                <a:lnTo>
                  <a:pt x="266565" y="760040"/>
                </a:lnTo>
                <a:lnTo>
                  <a:pt x="266792" y="756866"/>
                </a:lnTo>
                <a:lnTo>
                  <a:pt x="266792" y="753692"/>
                </a:lnTo>
                <a:lnTo>
                  <a:pt x="266792" y="750291"/>
                </a:lnTo>
                <a:lnTo>
                  <a:pt x="266565" y="747116"/>
                </a:lnTo>
                <a:lnTo>
                  <a:pt x="265884" y="743942"/>
                </a:lnTo>
                <a:lnTo>
                  <a:pt x="265430" y="740768"/>
                </a:lnTo>
                <a:lnTo>
                  <a:pt x="264748" y="737820"/>
                </a:lnTo>
                <a:lnTo>
                  <a:pt x="264067" y="734646"/>
                </a:lnTo>
                <a:lnTo>
                  <a:pt x="262932" y="731925"/>
                </a:lnTo>
                <a:lnTo>
                  <a:pt x="261797" y="728978"/>
                </a:lnTo>
                <a:lnTo>
                  <a:pt x="260434" y="726257"/>
                </a:lnTo>
                <a:lnTo>
                  <a:pt x="259072" y="723536"/>
                </a:lnTo>
                <a:lnTo>
                  <a:pt x="255666" y="718094"/>
                </a:lnTo>
                <a:lnTo>
                  <a:pt x="252260" y="713106"/>
                </a:lnTo>
                <a:lnTo>
                  <a:pt x="247946" y="708798"/>
                </a:lnTo>
                <a:lnTo>
                  <a:pt x="243632" y="704490"/>
                </a:lnTo>
                <a:lnTo>
                  <a:pt x="238637" y="701089"/>
                </a:lnTo>
                <a:lnTo>
                  <a:pt x="233415" y="697688"/>
                </a:lnTo>
                <a:lnTo>
                  <a:pt x="230463" y="696328"/>
                </a:lnTo>
                <a:lnTo>
                  <a:pt x="227738" y="694967"/>
                </a:lnTo>
                <a:lnTo>
                  <a:pt x="225013" y="694060"/>
                </a:lnTo>
                <a:lnTo>
                  <a:pt x="222062" y="692927"/>
                </a:lnTo>
                <a:lnTo>
                  <a:pt x="219110" y="692020"/>
                </a:lnTo>
                <a:lnTo>
                  <a:pt x="215931" y="691339"/>
                </a:lnTo>
                <a:lnTo>
                  <a:pt x="212752" y="690886"/>
                </a:lnTo>
                <a:lnTo>
                  <a:pt x="209574" y="690206"/>
                </a:lnTo>
                <a:lnTo>
                  <a:pt x="206395" y="689979"/>
                </a:lnTo>
                <a:lnTo>
                  <a:pt x="203216" y="689979"/>
                </a:lnTo>
                <a:lnTo>
                  <a:pt x="199810" y="689979"/>
                </a:lnTo>
                <a:close/>
                <a:moveTo>
                  <a:pt x="201627" y="243083"/>
                </a:moveTo>
                <a:lnTo>
                  <a:pt x="197313" y="243310"/>
                </a:lnTo>
                <a:lnTo>
                  <a:pt x="193453" y="243763"/>
                </a:lnTo>
                <a:lnTo>
                  <a:pt x="189366" y="244443"/>
                </a:lnTo>
                <a:lnTo>
                  <a:pt x="185733" y="245123"/>
                </a:lnTo>
                <a:lnTo>
                  <a:pt x="181873" y="246257"/>
                </a:lnTo>
                <a:lnTo>
                  <a:pt x="178467" y="247391"/>
                </a:lnTo>
                <a:lnTo>
                  <a:pt x="174834" y="248978"/>
                </a:lnTo>
                <a:lnTo>
                  <a:pt x="171428" y="250112"/>
                </a:lnTo>
                <a:lnTo>
                  <a:pt x="168476" y="251926"/>
                </a:lnTo>
                <a:lnTo>
                  <a:pt x="165525" y="253739"/>
                </a:lnTo>
                <a:lnTo>
                  <a:pt x="162346" y="255780"/>
                </a:lnTo>
                <a:lnTo>
                  <a:pt x="159621" y="257594"/>
                </a:lnTo>
                <a:lnTo>
                  <a:pt x="156896" y="259861"/>
                </a:lnTo>
                <a:lnTo>
                  <a:pt x="154399" y="262129"/>
                </a:lnTo>
                <a:lnTo>
                  <a:pt x="152128" y="264623"/>
                </a:lnTo>
                <a:lnTo>
                  <a:pt x="149858" y="267117"/>
                </a:lnTo>
                <a:lnTo>
                  <a:pt x="148041" y="269838"/>
                </a:lnTo>
                <a:lnTo>
                  <a:pt x="145998" y="272558"/>
                </a:lnTo>
                <a:lnTo>
                  <a:pt x="144181" y="275506"/>
                </a:lnTo>
                <a:lnTo>
                  <a:pt x="142365" y="278454"/>
                </a:lnTo>
                <a:lnTo>
                  <a:pt x="141002" y="281628"/>
                </a:lnTo>
                <a:lnTo>
                  <a:pt x="139640" y="284575"/>
                </a:lnTo>
                <a:lnTo>
                  <a:pt x="138505" y="287750"/>
                </a:lnTo>
                <a:lnTo>
                  <a:pt x="137143" y="291151"/>
                </a:lnTo>
                <a:lnTo>
                  <a:pt x="136461" y="294325"/>
                </a:lnTo>
                <a:lnTo>
                  <a:pt x="135553" y="297726"/>
                </a:lnTo>
                <a:lnTo>
                  <a:pt x="134872" y="301354"/>
                </a:lnTo>
                <a:lnTo>
                  <a:pt x="134418" y="304755"/>
                </a:lnTo>
                <a:lnTo>
                  <a:pt x="133964" y="308156"/>
                </a:lnTo>
                <a:lnTo>
                  <a:pt x="133737" y="315412"/>
                </a:lnTo>
                <a:lnTo>
                  <a:pt x="133737" y="408600"/>
                </a:lnTo>
                <a:lnTo>
                  <a:pt x="133737" y="412908"/>
                </a:lnTo>
                <a:lnTo>
                  <a:pt x="133964" y="416989"/>
                </a:lnTo>
                <a:lnTo>
                  <a:pt x="134418" y="420844"/>
                </a:lnTo>
                <a:lnTo>
                  <a:pt x="134872" y="424698"/>
                </a:lnTo>
                <a:lnTo>
                  <a:pt x="136007" y="428326"/>
                </a:lnTo>
                <a:lnTo>
                  <a:pt x="136688" y="432180"/>
                </a:lnTo>
                <a:lnTo>
                  <a:pt x="138051" y="435581"/>
                </a:lnTo>
                <a:lnTo>
                  <a:pt x="139186" y="438756"/>
                </a:lnTo>
                <a:lnTo>
                  <a:pt x="140775" y="442157"/>
                </a:lnTo>
                <a:lnTo>
                  <a:pt x="142138" y="445331"/>
                </a:lnTo>
                <a:lnTo>
                  <a:pt x="143954" y="448279"/>
                </a:lnTo>
                <a:lnTo>
                  <a:pt x="145998" y="451226"/>
                </a:lnTo>
                <a:lnTo>
                  <a:pt x="148041" y="453947"/>
                </a:lnTo>
                <a:lnTo>
                  <a:pt x="150085" y="456895"/>
                </a:lnTo>
                <a:lnTo>
                  <a:pt x="152355" y="459389"/>
                </a:lnTo>
                <a:lnTo>
                  <a:pt x="154626" y="461429"/>
                </a:lnTo>
                <a:lnTo>
                  <a:pt x="157124" y="463697"/>
                </a:lnTo>
                <a:lnTo>
                  <a:pt x="159848" y="465964"/>
                </a:lnTo>
                <a:lnTo>
                  <a:pt x="162573" y="468005"/>
                </a:lnTo>
                <a:lnTo>
                  <a:pt x="165525" y="470045"/>
                </a:lnTo>
                <a:lnTo>
                  <a:pt x="168476" y="471406"/>
                </a:lnTo>
                <a:lnTo>
                  <a:pt x="171428" y="473220"/>
                </a:lnTo>
                <a:lnTo>
                  <a:pt x="174607" y="474807"/>
                </a:lnTo>
                <a:lnTo>
                  <a:pt x="178013" y="475940"/>
                </a:lnTo>
                <a:lnTo>
                  <a:pt x="181192" y="477074"/>
                </a:lnTo>
                <a:lnTo>
                  <a:pt x="184597" y="477981"/>
                </a:lnTo>
                <a:lnTo>
                  <a:pt x="187776" y="478888"/>
                </a:lnTo>
                <a:lnTo>
                  <a:pt x="191409" y="479795"/>
                </a:lnTo>
                <a:lnTo>
                  <a:pt x="195042" y="480248"/>
                </a:lnTo>
                <a:lnTo>
                  <a:pt x="198675" y="480702"/>
                </a:lnTo>
                <a:lnTo>
                  <a:pt x="202308" y="480702"/>
                </a:lnTo>
                <a:lnTo>
                  <a:pt x="206168" y="480929"/>
                </a:lnTo>
                <a:lnTo>
                  <a:pt x="554246" y="480929"/>
                </a:lnTo>
                <a:lnTo>
                  <a:pt x="557879" y="480702"/>
                </a:lnTo>
                <a:lnTo>
                  <a:pt x="561739" y="480702"/>
                </a:lnTo>
                <a:lnTo>
                  <a:pt x="565144" y="480248"/>
                </a:lnTo>
                <a:lnTo>
                  <a:pt x="569004" y="479795"/>
                </a:lnTo>
                <a:lnTo>
                  <a:pt x="572410" y="478888"/>
                </a:lnTo>
                <a:lnTo>
                  <a:pt x="576043" y="477981"/>
                </a:lnTo>
                <a:lnTo>
                  <a:pt x="579222" y="477074"/>
                </a:lnTo>
                <a:lnTo>
                  <a:pt x="582401" y="475940"/>
                </a:lnTo>
                <a:lnTo>
                  <a:pt x="585580" y="474807"/>
                </a:lnTo>
                <a:lnTo>
                  <a:pt x="588985" y="473220"/>
                </a:lnTo>
                <a:lnTo>
                  <a:pt x="591937" y="471406"/>
                </a:lnTo>
                <a:lnTo>
                  <a:pt x="594889" y="470045"/>
                </a:lnTo>
                <a:lnTo>
                  <a:pt x="597614" y="468005"/>
                </a:lnTo>
                <a:lnTo>
                  <a:pt x="600338" y="465964"/>
                </a:lnTo>
                <a:lnTo>
                  <a:pt x="603063" y="463697"/>
                </a:lnTo>
                <a:lnTo>
                  <a:pt x="605561" y="461429"/>
                </a:lnTo>
                <a:lnTo>
                  <a:pt x="607831" y="459389"/>
                </a:lnTo>
                <a:lnTo>
                  <a:pt x="610329" y="456895"/>
                </a:lnTo>
                <a:lnTo>
                  <a:pt x="612372" y="453947"/>
                </a:lnTo>
                <a:lnTo>
                  <a:pt x="614416" y="451226"/>
                </a:lnTo>
                <a:lnTo>
                  <a:pt x="616459" y="448279"/>
                </a:lnTo>
                <a:lnTo>
                  <a:pt x="618049" y="445331"/>
                </a:lnTo>
                <a:lnTo>
                  <a:pt x="619638" y="442157"/>
                </a:lnTo>
                <a:lnTo>
                  <a:pt x="621227" y="438756"/>
                </a:lnTo>
                <a:lnTo>
                  <a:pt x="622363" y="435581"/>
                </a:lnTo>
                <a:lnTo>
                  <a:pt x="623725" y="432180"/>
                </a:lnTo>
                <a:lnTo>
                  <a:pt x="624633" y="428326"/>
                </a:lnTo>
                <a:lnTo>
                  <a:pt x="625314" y="424698"/>
                </a:lnTo>
                <a:lnTo>
                  <a:pt x="625769" y="420844"/>
                </a:lnTo>
                <a:lnTo>
                  <a:pt x="626450" y="416989"/>
                </a:lnTo>
                <a:lnTo>
                  <a:pt x="626677" y="412908"/>
                </a:lnTo>
                <a:lnTo>
                  <a:pt x="626677" y="408600"/>
                </a:lnTo>
                <a:lnTo>
                  <a:pt x="626677" y="315412"/>
                </a:lnTo>
                <a:lnTo>
                  <a:pt x="626450" y="308156"/>
                </a:lnTo>
                <a:lnTo>
                  <a:pt x="626223" y="304755"/>
                </a:lnTo>
                <a:lnTo>
                  <a:pt x="625314" y="301354"/>
                </a:lnTo>
                <a:lnTo>
                  <a:pt x="624860" y="297726"/>
                </a:lnTo>
                <a:lnTo>
                  <a:pt x="624179" y="294325"/>
                </a:lnTo>
                <a:lnTo>
                  <a:pt x="623044" y="291151"/>
                </a:lnTo>
                <a:lnTo>
                  <a:pt x="621909" y="287750"/>
                </a:lnTo>
                <a:lnTo>
                  <a:pt x="620773" y="284575"/>
                </a:lnTo>
                <a:lnTo>
                  <a:pt x="619411" y="281628"/>
                </a:lnTo>
                <a:lnTo>
                  <a:pt x="617822" y="278454"/>
                </a:lnTo>
                <a:lnTo>
                  <a:pt x="616232" y="275506"/>
                </a:lnTo>
                <a:lnTo>
                  <a:pt x="614416" y="272558"/>
                </a:lnTo>
                <a:lnTo>
                  <a:pt x="612372" y="269838"/>
                </a:lnTo>
                <a:lnTo>
                  <a:pt x="610329" y="267117"/>
                </a:lnTo>
                <a:lnTo>
                  <a:pt x="608058" y="264623"/>
                </a:lnTo>
                <a:lnTo>
                  <a:pt x="606015" y="262129"/>
                </a:lnTo>
                <a:lnTo>
                  <a:pt x="603517" y="259861"/>
                </a:lnTo>
                <a:lnTo>
                  <a:pt x="600565" y="257594"/>
                </a:lnTo>
                <a:lnTo>
                  <a:pt x="597841" y="255780"/>
                </a:lnTo>
                <a:lnTo>
                  <a:pt x="595116" y="253739"/>
                </a:lnTo>
                <a:lnTo>
                  <a:pt x="591937" y="251926"/>
                </a:lnTo>
                <a:lnTo>
                  <a:pt x="588985" y="250112"/>
                </a:lnTo>
                <a:lnTo>
                  <a:pt x="585352" y="248978"/>
                </a:lnTo>
                <a:lnTo>
                  <a:pt x="582174" y="247391"/>
                </a:lnTo>
                <a:lnTo>
                  <a:pt x="578541" y="246257"/>
                </a:lnTo>
                <a:lnTo>
                  <a:pt x="574681" y="245123"/>
                </a:lnTo>
                <a:lnTo>
                  <a:pt x="571048" y="244443"/>
                </a:lnTo>
                <a:lnTo>
                  <a:pt x="566961" y="243763"/>
                </a:lnTo>
                <a:lnTo>
                  <a:pt x="562874" y="243310"/>
                </a:lnTo>
                <a:lnTo>
                  <a:pt x="558787" y="243083"/>
                </a:lnTo>
                <a:lnTo>
                  <a:pt x="554246" y="243083"/>
                </a:lnTo>
                <a:lnTo>
                  <a:pt x="206168" y="243083"/>
                </a:lnTo>
                <a:lnTo>
                  <a:pt x="201627" y="243083"/>
                </a:lnTo>
                <a:close/>
                <a:moveTo>
                  <a:pt x="297217" y="126767"/>
                </a:moveTo>
                <a:lnTo>
                  <a:pt x="294493" y="126994"/>
                </a:lnTo>
                <a:lnTo>
                  <a:pt x="291768" y="127448"/>
                </a:lnTo>
                <a:lnTo>
                  <a:pt x="289043" y="127901"/>
                </a:lnTo>
                <a:lnTo>
                  <a:pt x="286546" y="128355"/>
                </a:lnTo>
                <a:lnTo>
                  <a:pt x="284048" y="129035"/>
                </a:lnTo>
                <a:lnTo>
                  <a:pt x="281778" y="130168"/>
                </a:lnTo>
                <a:lnTo>
                  <a:pt x="279507" y="131075"/>
                </a:lnTo>
                <a:lnTo>
                  <a:pt x="277464" y="132436"/>
                </a:lnTo>
                <a:lnTo>
                  <a:pt x="275647" y="133796"/>
                </a:lnTo>
                <a:lnTo>
                  <a:pt x="274058" y="135157"/>
                </a:lnTo>
                <a:lnTo>
                  <a:pt x="272468" y="136517"/>
                </a:lnTo>
                <a:lnTo>
                  <a:pt x="271333" y="138331"/>
                </a:lnTo>
                <a:lnTo>
                  <a:pt x="270198" y="140145"/>
                </a:lnTo>
                <a:lnTo>
                  <a:pt x="269744" y="141732"/>
                </a:lnTo>
                <a:lnTo>
                  <a:pt x="269290" y="143546"/>
                </a:lnTo>
                <a:lnTo>
                  <a:pt x="269062" y="145586"/>
                </a:lnTo>
                <a:lnTo>
                  <a:pt x="269062" y="178236"/>
                </a:lnTo>
                <a:lnTo>
                  <a:pt x="269290" y="179824"/>
                </a:lnTo>
                <a:lnTo>
                  <a:pt x="269517" y="181864"/>
                </a:lnTo>
                <a:lnTo>
                  <a:pt x="270198" y="183678"/>
                </a:lnTo>
                <a:lnTo>
                  <a:pt x="271333" y="185492"/>
                </a:lnTo>
                <a:lnTo>
                  <a:pt x="272468" y="186852"/>
                </a:lnTo>
                <a:lnTo>
                  <a:pt x="273831" y="188439"/>
                </a:lnTo>
                <a:lnTo>
                  <a:pt x="275420" y="189800"/>
                </a:lnTo>
                <a:lnTo>
                  <a:pt x="277237" y="191387"/>
                </a:lnTo>
                <a:lnTo>
                  <a:pt x="279280" y="192294"/>
                </a:lnTo>
                <a:lnTo>
                  <a:pt x="281324" y="193654"/>
                </a:lnTo>
                <a:lnTo>
                  <a:pt x="283821" y="194561"/>
                </a:lnTo>
                <a:lnTo>
                  <a:pt x="286319" y="195468"/>
                </a:lnTo>
                <a:lnTo>
                  <a:pt x="288816" y="196149"/>
                </a:lnTo>
                <a:lnTo>
                  <a:pt x="291541" y="196375"/>
                </a:lnTo>
                <a:lnTo>
                  <a:pt x="294266" y="196829"/>
                </a:lnTo>
                <a:lnTo>
                  <a:pt x="297217" y="196829"/>
                </a:lnTo>
                <a:lnTo>
                  <a:pt x="463423" y="196829"/>
                </a:lnTo>
                <a:lnTo>
                  <a:pt x="466148" y="196829"/>
                </a:lnTo>
                <a:lnTo>
                  <a:pt x="468872" y="196375"/>
                </a:lnTo>
                <a:lnTo>
                  <a:pt x="471597" y="196149"/>
                </a:lnTo>
                <a:lnTo>
                  <a:pt x="474322" y="195468"/>
                </a:lnTo>
                <a:lnTo>
                  <a:pt x="476592" y="194561"/>
                </a:lnTo>
                <a:lnTo>
                  <a:pt x="479090" y="193654"/>
                </a:lnTo>
                <a:lnTo>
                  <a:pt x="481133" y="192294"/>
                </a:lnTo>
                <a:lnTo>
                  <a:pt x="483177" y="191387"/>
                </a:lnTo>
                <a:lnTo>
                  <a:pt x="485220" y="189800"/>
                </a:lnTo>
                <a:lnTo>
                  <a:pt x="486583" y="188439"/>
                </a:lnTo>
                <a:lnTo>
                  <a:pt x="488172" y="186852"/>
                </a:lnTo>
                <a:lnTo>
                  <a:pt x="489080" y="185492"/>
                </a:lnTo>
                <a:lnTo>
                  <a:pt x="490216" y="183678"/>
                </a:lnTo>
                <a:lnTo>
                  <a:pt x="490897" y="181864"/>
                </a:lnTo>
                <a:lnTo>
                  <a:pt x="491124" y="179824"/>
                </a:lnTo>
                <a:lnTo>
                  <a:pt x="491351" y="178236"/>
                </a:lnTo>
                <a:lnTo>
                  <a:pt x="491351" y="145586"/>
                </a:lnTo>
                <a:lnTo>
                  <a:pt x="491124" y="143546"/>
                </a:lnTo>
                <a:lnTo>
                  <a:pt x="490897" y="141732"/>
                </a:lnTo>
                <a:lnTo>
                  <a:pt x="490216" y="140145"/>
                </a:lnTo>
                <a:lnTo>
                  <a:pt x="489080" y="138331"/>
                </a:lnTo>
                <a:lnTo>
                  <a:pt x="487945" y="136517"/>
                </a:lnTo>
                <a:lnTo>
                  <a:pt x="486356" y="135157"/>
                </a:lnTo>
                <a:lnTo>
                  <a:pt x="484766" y="133796"/>
                </a:lnTo>
                <a:lnTo>
                  <a:pt x="482950" y="132436"/>
                </a:lnTo>
                <a:lnTo>
                  <a:pt x="480906" y="131075"/>
                </a:lnTo>
                <a:lnTo>
                  <a:pt x="478636" y="130168"/>
                </a:lnTo>
                <a:lnTo>
                  <a:pt x="476365" y="129035"/>
                </a:lnTo>
                <a:lnTo>
                  <a:pt x="473868" y="128355"/>
                </a:lnTo>
                <a:lnTo>
                  <a:pt x="471370" y="127901"/>
                </a:lnTo>
                <a:lnTo>
                  <a:pt x="468872" y="127448"/>
                </a:lnTo>
                <a:lnTo>
                  <a:pt x="466148" y="126994"/>
                </a:lnTo>
                <a:lnTo>
                  <a:pt x="463423" y="126767"/>
                </a:lnTo>
                <a:lnTo>
                  <a:pt x="297217" y="126767"/>
                </a:lnTo>
                <a:close/>
                <a:moveTo>
                  <a:pt x="201400" y="96838"/>
                </a:moveTo>
                <a:lnTo>
                  <a:pt x="380774" y="96838"/>
                </a:lnTo>
                <a:lnTo>
                  <a:pt x="559241" y="96838"/>
                </a:lnTo>
                <a:lnTo>
                  <a:pt x="566961" y="97292"/>
                </a:lnTo>
                <a:lnTo>
                  <a:pt x="574454" y="97745"/>
                </a:lnTo>
                <a:lnTo>
                  <a:pt x="581947" y="98652"/>
                </a:lnTo>
                <a:lnTo>
                  <a:pt x="589439" y="100013"/>
                </a:lnTo>
                <a:lnTo>
                  <a:pt x="596705" y="101600"/>
                </a:lnTo>
                <a:lnTo>
                  <a:pt x="603744" y="103640"/>
                </a:lnTo>
                <a:lnTo>
                  <a:pt x="610329" y="105908"/>
                </a:lnTo>
                <a:lnTo>
                  <a:pt x="617140" y="108629"/>
                </a:lnTo>
                <a:lnTo>
                  <a:pt x="623725" y="111349"/>
                </a:lnTo>
                <a:lnTo>
                  <a:pt x="629856" y="114524"/>
                </a:lnTo>
                <a:lnTo>
                  <a:pt x="636213" y="118378"/>
                </a:lnTo>
                <a:lnTo>
                  <a:pt x="641890" y="122006"/>
                </a:lnTo>
                <a:lnTo>
                  <a:pt x="647566" y="126087"/>
                </a:lnTo>
                <a:lnTo>
                  <a:pt x="653015" y="130395"/>
                </a:lnTo>
                <a:lnTo>
                  <a:pt x="658011" y="134930"/>
                </a:lnTo>
                <a:lnTo>
                  <a:pt x="663006" y="139465"/>
                </a:lnTo>
                <a:lnTo>
                  <a:pt x="667774" y="144453"/>
                </a:lnTo>
                <a:lnTo>
                  <a:pt x="672315" y="149668"/>
                </a:lnTo>
                <a:lnTo>
                  <a:pt x="676629" y="155336"/>
                </a:lnTo>
                <a:lnTo>
                  <a:pt x="680489" y="160778"/>
                </a:lnTo>
                <a:lnTo>
                  <a:pt x="684349" y="166446"/>
                </a:lnTo>
                <a:lnTo>
                  <a:pt x="687528" y="172115"/>
                </a:lnTo>
                <a:lnTo>
                  <a:pt x="690707" y="178236"/>
                </a:lnTo>
                <a:lnTo>
                  <a:pt x="693431" y="184358"/>
                </a:lnTo>
                <a:lnTo>
                  <a:pt x="695929" y="190707"/>
                </a:lnTo>
                <a:lnTo>
                  <a:pt x="698200" y="197055"/>
                </a:lnTo>
                <a:lnTo>
                  <a:pt x="700016" y="203631"/>
                </a:lnTo>
                <a:lnTo>
                  <a:pt x="701378" y="209979"/>
                </a:lnTo>
                <a:lnTo>
                  <a:pt x="702741" y="216781"/>
                </a:lnTo>
                <a:lnTo>
                  <a:pt x="703649" y="223584"/>
                </a:lnTo>
                <a:lnTo>
                  <a:pt x="704330" y="230159"/>
                </a:lnTo>
                <a:lnTo>
                  <a:pt x="704557" y="237188"/>
                </a:lnTo>
                <a:lnTo>
                  <a:pt x="704557" y="754825"/>
                </a:lnTo>
                <a:lnTo>
                  <a:pt x="704330" y="761627"/>
                </a:lnTo>
                <a:lnTo>
                  <a:pt x="703649" y="767976"/>
                </a:lnTo>
                <a:lnTo>
                  <a:pt x="702968" y="774551"/>
                </a:lnTo>
                <a:lnTo>
                  <a:pt x="702060" y="780673"/>
                </a:lnTo>
                <a:lnTo>
                  <a:pt x="700470" y="787022"/>
                </a:lnTo>
                <a:lnTo>
                  <a:pt x="698881" y="793144"/>
                </a:lnTo>
                <a:lnTo>
                  <a:pt x="697064" y="799266"/>
                </a:lnTo>
                <a:lnTo>
                  <a:pt x="694794" y="805161"/>
                </a:lnTo>
                <a:lnTo>
                  <a:pt x="692523" y="810829"/>
                </a:lnTo>
                <a:lnTo>
                  <a:pt x="689799" y="816271"/>
                </a:lnTo>
                <a:lnTo>
                  <a:pt x="687074" y="821939"/>
                </a:lnTo>
                <a:lnTo>
                  <a:pt x="683668" y="827381"/>
                </a:lnTo>
                <a:lnTo>
                  <a:pt x="680489" y="832596"/>
                </a:lnTo>
                <a:lnTo>
                  <a:pt x="677083" y="837584"/>
                </a:lnTo>
                <a:lnTo>
                  <a:pt x="673450" y="842345"/>
                </a:lnTo>
                <a:lnTo>
                  <a:pt x="669591" y="847107"/>
                </a:lnTo>
                <a:lnTo>
                  <a:pt x="665504" y="851415"/>
                </a:lnTo>
                <a:lnTo>
                  <a:pt x="661644" y="855723"/>
                </a:lnTo>
                <a:lnTo>
                  <a:pt x="657329" y="860031"/>
                </a:lnTo>
                <a:lnTo>
                  <a:pt x="652788" y="863885"/>
                </a:lnTo>
                <a:lnTo>
                  <a:pt x="648247" y="867740"/>
                </a:lnTo>
                <a:lnTo>
                  <a:pt x="643479" y="871141"/>
                </a:lnTo>
                <a:lnTo>
                  <a:pt x="638938" y="874542"/>
                </a:lnTo>
                <a:lnTo>
                  <a:pt x="633943" y="877489"/>
                </a:lnTo>
                <a:lnTo>
                  <a:pt x="629174" y="880210"/>
                </a:lnTo>
                <a:lnTo>
                  <a:pt x="624179" y="882931"/>
                </a:lnTo>
                <a:lnTo>
                  <a:pt x="618957" y="885198"/>
                </a:lnTo>
                <a:lnTo>
                  <a:pt x="613962" y="887239"/>
                </a:lnTo>
                <a:lnTo>
                  <a:pt x="608739" y="888826"/>
                </a:lnTo>
                <a:lnTo>
                  <a:pt x="603517" y="890640"/>
                </a:lnTo>
                <a:lnTo>
                  <a:pt x="598068" y="892001"/>
                </a:lnTo>
                <a:lnTo>
                  <a:pt x="592845" y="892907"/>
                </a:lnTo>
                <a:lnTo>
                  <a:pt x="760413" y="1123951"/>
                </a:lnTo>
                <a:lnTo>
                  <a:pt x="663914" y="1123951"/>
                </a:lnTo>
                <a:lnTo>
                  <a:pt x="544028" y="968184"/>
                </a:lnTo>
                <a:lnTo>
                  <a:pt x="216385" y="968184"/>
                </a:lnTo>
                <a:lnTo>
                  <a:pt x="96499" y="1123951"/>
                </a:lnTo>
                <a:lnTo>
                  <a:pt x="0" y="1123951"/>
                </a:lnTo>
                <a:lnTo>
                  <a:pt x="167341" y="892681"/>
                </a:lnTo>
                <a:lnTo>
                  <a:pt x="162119" y="892001"/>
                </a:lnTo>
                <a:lnTo>
                  <a:pt x="156896" y="890413"/>
                </a:lnTo>
                <a:lnTo>
                  <a:pt x="151674" y="888826"/>
                </a:lnTo>
                <a:lnTo>
                  <a:pt x="146452" y="887239"/>
                </a:lnTo>
                <a:lnTo>
                  <a:pt x="141457" y="885198"/>
                </a:lnTo>
                <a:lnTo>
                  <a:pt x="136234" y="882704"/>
                </a:lnTo>
                <a:lnTo>
                  <a:pt x="131239" y="880210"/>
                </a:lnTo>
                <a:lnTo>
                  <a:pt x="126471" y="877489"/>
                </a:lnTo>
                <a:lnTo>
                  <a:pt x="121476" y="874542"/>
                </a:lnTo>
                <a:lnTo>
                  <a:pt x="116707" y="870914"/>
                </a:lnTo>
                <a:lnTo>
                  <a:pt x="111939" y="867513"/>
                </a:lnTo>
                <a:lnTo>
                  <a:pt x="107625" y="863885"/>
                </a:lnTo>
                <a:lnTo>
                  <a:pt x="103311" y="860031"/>
                </a:lnTo>
                <a:lnTo>
                  <a:pt x="98770" y="855723"/>
                </a:lnTo>
                <a:lnTo>
                  <a:pt x="94683" y="851415"/>
                </a:lnTo>
                <a:lnTo>
                  <a:pt x="90823" y="847107"/>
                </a:lnTo>
                <a:lnTo>
                  <a:pt x="86736" y="842345"/>
                </a:lnTo>
                <a:lnTo>
                  <a:pt x="83330" y="837584"/>
                </a:lnTo>
                <a:lnTo>
                  <a:pt x="79924" y="832369"/>
                </a:lnTo>
                <a:lnTo>
                  <a:pt x="76518" y="827381"/>
                </a:lnTo>
                <a:lnTo>
                  <a:pt x="73339" y="821939"/>
                </a:lnTo>
                <a:lnTo>
                  <a:pt x="70615" y="816271"/>
                </a:lnTo>
                <a:lnTo>
                  <a:pt x="67890" y="810829"/>
                </a:lnTo>
                <a:lnTo>
                  <a:pt x="65620" y="804934"/>
                </a:lnTo>
                <a:lnTo>
                  <a:pt x="63349" y="799266"/>
                </a:lnTo>
                <a:lnTo>
                  <a:pt x="61533" y="793144"/>
                </a:lnTo>
                <a:lnTo>
                  <a:pt x="59943" y="787022"/>
                </a:lnTo>
                <a:lnTo>
                  <a:pt x="58581" y="780673"/>
                </a:lnTo>
                <a:lnTo>
                  <a:pt x="57445" y="774551"/>
                </a:lnTo>
                <a:lnTo>
                  <a:pt x="56537" y="767976"/>
                </a:lnTo>
                <a:lnTo>
                  <a:pt x="56083" y="761627"/>
                </a:lnTo>
                <a:lnTo>
                  <a:pt x="56083" y="754825"/>
                </a:lnTo>
                <a:lnTo>
                  <a:pt x="56083" y="237188"/>
                </a:lnTo>
                <a:lnTo>
                  <a:pt x="56083" y="230159"/>
                </a:lnTo>
                <a:lnTo>
                  <a:pt x="56537" y="223584"/>
                </a:lnTo>
                <a:lnTo>
                  <a:pt x="57673" y="216781"/>
                </a:lnTo>
                <a:lnTo>
                  <a:pt x="58808" y="209979"/>
                </a:lnTo>
                <a:lnTo>
                  <a:pt x="60397" y="203631"/>
                </a:lnTo>
                <a:lnTo>
                  <a:pt x="62441" y="197055"/>
                </a:lnTo>
                <a:lnTo>
                  <a:pt x="64257" y="190707"/>
                </a:lnTo>
                <a:lnTo>
                  <a:pt x="66755" y="184358"/>
                </a:lnTo>
                <a:lnTo>
                  <a:pt x="69934" y="178236"/>
                </a:lnTo>
                <a:lnTo>
                  <a:pt x="72885" y="172115"/>
                </a:lnTo>
                <a:lnTo>
                  <a:pt x="76291" y="166446"/>
                </a:lnTo>
                <a:lnTo>
                  <a:pt x="79924" y="160778"/>
                </a:lnTo>
                <a:lnTo>
                  <a:pt x="83784" y="155336"/>
                </a:lnTo>
                <a:lnTo>
                  <a:pt x="88098" y="149668"/>
                </a:lnTo>
                <a:lnTo>
                  <a:pt x="92639" y="144453"/>
                </a:lnTo>
                <a:lnTo>
                  <a:pt x="97181" y="139465"/>
                </a:lnTo>
                <a:lnTo>
                  <a:pt x="102176" y="134930"/>
                </a:lnTo>
                <a:lnTo>
                  <a:pt x="107625" y="130395"/>
                </a:lnTo>
                <a:lnTo>
                  <a:pt x="112847" y="126087"/>
                </a:lnTo>
                <a:lnTo>
                  <a:pt x="118524" y="122006"/>
                </a:lnTo>
                <a:lnTo>
                  <a:pt x="124427" y="118378"/>
                </a:lnTo>
                <a:lnTo>
                  <a:pt x="130558" y="114524"/>
                </a:lnTo>
                <a:lnTo>
                  <a:pt x="136688" y="111349"/>
                </a:lnTo>
                <a:lnTo>
                  <a:pt x="143273" y="108629"/>
                </a:lnTo>
                <a:lnTo>
                  <a:pt x="149858" y="105908"/>
                </a:lnTo>
                <a:lnTo>
                  <a:pt x="156669" y="103640"/>
                </a:lnTo>
                <a:lnTo>
                  <a:pt x="163708" y="101600"/>
                </a:lnTo>
                <a:lnTo>
                  <a:pt x="170974" y="100013"/>
                </a:lnTo>
                <a:lnTo>
                  <a:pt x="178467" y="98652"/>
                </a:lnTo>
                <a:lnTo>
                  <a:pt x="185960" y="97745"/>
                </a:lnTo>
                <a:lnTo>
                  <a:pt x="193453" y="97292"/>
                </a:lnTo>
                <a:lnTo>
                  <a:pt x="201400" y="96838"/>
                </a:lnTo>
                <a:close/>
                <a:moveTo>
                  <a:pt x="435148" y="0"/>
                </a:moveTo>
                <a:lnTo>
                  <a:pt x="439850" y="0"/>
                </a:lnTo>
                <a:lnTo>
                  <a:pt x="444105" y="0"/>
                </a:lnTo>
                <a:lnTo>
                  <a:pt x="448583" y="673"/>
                </a:lnTo>
                <a:lnTo>
                  <a:pt x="452838" y="1796"/>
                </a:lnTo>
                <a:lnTo>
                  <a:pt x="457093" y="3367"/>
                </a:lnTo>
                <a:lnTo>
                  <a:pt x="460900" y="5163"/>
                </a:lnTo>
                <a:lnTo>
                  <a:pt x="464482" y="7408"/>
                </a:lnTo>
                <a:lnTo>
                  <a:pt x="467841" y="10102"/>
                </a:lnTo>
                <a:lnTo>
                  <a:pt x="470976" y="12796"/>
                </a:lnTo>
                <a:lnTo>
                  <a:pt x="473887" y="15939"/>
                </a:lnTo>
                <a:lnTo>
                  <a:pt x="476351" y="19306"/>
                </a:lnTo>
                <a:lnTo>
                  <a:pt x="478590" y="23123"/>
                </a:lnTo>
                <a:lnTo>
                  <a:pt x="480605" y="27164"/>
                </a:lnTo>
                <a:lnTo>
                  <a:pt x="482173" y="30980"/>
                </a:lnTo>
                <a:lnTo>
                  <a:pt x="483069" y="35470"/>
                </a:lnTo>
                <a:lnTo>
                  <a:pt x="483740" y="39960"/>
                </a:lnTo>
                <a:lnTo>
                  <a:pt x="484188" y="44225"/>
                </a:lnTo>
                <a:lnTo>
                  <a:pt x="483740" y="48715"/>
                </a:lnTo>
                <a:lnTo>
                  <a:pt x="483069" y="53205"/>
                </a:lnTo>
                <a:lnTo>
                  <a:pt x="482173" y="57695"/>
                </a:lnTo>
                <a:lnTo>
                  <a:pt x="480605" y="61511"/>
                </a:lnTo>
                <a:lnTo>
                  <a:pt x="478590" y="65552"/>
                </a:lnTo>
                <a:lnTo>
                  <a:pt x="476351" y="69144"/>
                </a:lnTo>
                <a:lnTo>
                  <a:pt x="473887" y="72736"/>
                </a:lnTo>
                <a:lnTo>
                  <a:pt x="470976" y="75879"/>
                </a:lnTo>
                <a:lnTo>
                  <a:pt x="467841" y="78573"/>
                </a:lnTo>
                <a:lnTo>
                  <a:pt x="464482" y="81267"/>
                </a:lnTo>
                <a:lnTo>
                  <a:pt x="460900" y="83512"/>
                </a:lnTo>
                <a:lnTo>
                  <a:pt x="457093" y="85308"/>
                </a:lnTo>
                <a:lnTo>
                  <a:pt x="452838" y="86655"/>
                </a:lnTo>
                <a:lnTo>
                  <a:pt x="448583" y="88002"/>
                </a:lnTo>
                <a:lnTo>
                  <a:pt x="444105" y="88675"/>
                </a:lnTo>
                <a:lnTo>
                  <a:pt x="439850" y="88900"/>
                </a:lnTo>
                <a:lnTo>
                  <a:pt x="435148" y="88675"/>
                </a:lnTo>
                <a:lnTo>
                  <a:pt x="430669" y="88002"/>
                </a:lnTo>
                <a:lnTo>
                  <a:pt x="426414" y="86655"/>
                </a:lnTo>
                <a:lnTo>
                  <a:pt x="422384" y="85308"/>
                </a:lnTo>
                <a:lnTo>
                  <a:pt x="418353" y="83512"/>
                </a:lnTo>
                <a:lnTo>
                  <a:pt x="414994" y="81267"/>
                </a:lnTo>
                <a:lnTo>
                  <a:pt x="411411" y="78573"/>
                </a:lnTo>
                <a:lnTo>
                  <a:pt x="408276" y="75879"/>
                </a:lnTo>
                <a:lnTo>
                  <a:pt x="405365" y="72736"/>
                </a:lnTo>
                <a:lnTo>
                  <a:pt x="402902" y="69144"/>
                </a:lnTo>
                <a:lnTo>
                  <a:pt x="400663" y="65552"/>
                </a:lnTo>
                <a:lnTo>
                  <a:pt x="398647" y="61511"/>
                </a:lnTo>
                <a:lnTo>
                  <a:pt x="397304" y="57695"/>
                </a:lnTo>
                <a:lnTo>
                  <a:pt x="396184" y="53205"/>
                </a:lnTo>
                <a:lnTo>
                  <a:pt x="395512" y="48715"/>
                </a:lnTo>
                <a:lnTo>
                  <a:pt x="395288" y="44225"/>
                </a:lnTo>
                <a:lnTo>
                  <a:pt x="395512" y="39960"/>
                </a:lnTo>
                <a:lnTo>
                  <a:pt x="396184" y="35470"/>
                </a:lnTo>
                <a:lnTo>
                  <a:pt x="397304" y="30980"/>
                </a:lnTo>
                <a:lnTo>
                  <a:pt x="398647" y="27164"/>
                </a:lnTo>
                <a:lnTo>
                  <a:pt x="400663" y="23123"/>
                </a:lnTo>
                <a:lnTo>
                  <a:pt x="402902" y="19306"/>
                </a:lnTo>
                <a:lnTo>
                  <a:pt x="405365" y="15939"/>
                </a:lnTo>
                <a:lnTo>
                  <a:pt x="408276" y="12796"/>
                </a:lnTo>
                <a:lnTo>
                  <a:pt x="411411" y="10102"/>
                </a:lnTo>
                <a:lnTo>
                  <a:pt x="414994" y="7408"/>
                </a:lnTo>
                <a:lnTo>
                  <a:pt x="418353" y="5163"/>
                </a:lnTo>
                <a:lnTo>
                  <a:pt x="422384" y="3367"/>
                </a:lnTo>
                <a:lnTo>
                  <a:pt x="426414" y="1796"/>
                </a:lnTo>
                <a:lnTo>
                  <a:pt x="430669" y="673"/>
                </a:lnTo>
                <a:lnTo>
                  <a:pt x="435148" y="0"/>
                </a:lnTo>
                <a:close/>
                <a:moveTo>
                  <a:pt x="315210" y="0"/>
                </a:moveTo>
                <a:lnTo>
                  <a:pt x="319996" y="0"/>
                </a:lnTo>
                <a:lnTo>
                  <a:pt x="324555" y="0"/>
                </a:lnTo>
                <a:lnTo>
                  <a:pt x="329113" y="673"/>
                </a:lnTo>
                <a:lnTo>
                  <a:pt x="333216" y="1796"/>
                </a:lnTo>
                <a:lnTo>
                  <a:pt x="337547" y="3367"/>
                </a:lnTo>
                <a:lnTo>
                  <a:pt x="341650" y="5163"/>
                </a:lnTo>
                <a:lnTo>
                  <a:pt x="345296" y="7408"/>
                </a:lnTo>
                <a:lnTo>
                  <a:pt x="348943" y="10102"/>
                </a:lnTo>
                <a:lnTo>
                  <a:pt x="351906" y="12796"/>
                </a:lnTo>
                <a:lnTo>
                  <a:pt x="354869" y="15939"/>
                </a:lnTo>
                <a:lnTo>
                  <a:pt x="357377" y="19306"/>
                </a:lnTo>
                <a:lnTo>
                  <a:pt x="359656" y="23123"/>
                </a:lnTo>
                <a:lnTo>
                  <a:pt x="361707" y="27164"/>
                </a:lnTo>
                <a:lnTo>
                  <a:pt x="363075" y="30980"/>
                </a:lnTo>
                <a:lnTo>
                  <a:pt x="364442" y="35470"/>
                </a:lnTo>
                <a:lnTo>
                  <a:pt x="364898" y="39960"/>
                </a:lnTo>
                <a:lnTo>
                  <a:pt x="365126" y="44225"/>
                </a:lnTo>
                <a:lnTo>
                  <a:pt x="364898" y="48715"/>
                </a:lnTo>
                <a:lnTo>
                  <a:pt x="364442" y="53205"/>
                </a:lnTo>
                <a:lnTo>
                  <a:pt x="363075" y="57695"/>
                </a:lnTo>
                <a:lnTo>
                  <a:pt x="361707" y="61511"/>
                </a:lnTo>
                <a:lnTo>
                  <a:pt x="359656" y="65552"/>
                </a:lnTo>
                <a:lnTo>
                  <a:pt x="357377" y="69144"/>
                </a:lnTo>
                <a:lnTo>
                  <a:pt x="354869" y="72736"/>
                </a:lnTo>
                <a:lnTo>
                  <a:pt x="351906" y="75879"/>
                </a:lnTo>
                <a:lnTo>
                  <a:pt x="348943" y="78573"/>
                </a:lnTo>
                <a:lnTo>
                  <a:pt x="345296" y="81267"/>
                </a:lnTo>
                <a:lnTo>
                  <a:pt x="341650" y="83512"/>
                </a:lnTo>
                <a:lnTo>
                  <a:pt x="337547" y="85308"/>
                </a:lnTo>
                <a:lnTo>
                  <a:pt x="333216" y="86655"/>
                </a:lnTo>
                <a:lnTo>
                  <a:pt x="329113" y="88002"/>
                </a:lnTo>
                <a:lnTo>
                  <a:pt x="324555" y="88675"/>
                </a:lnTo>
                <a:lnTo>
                  <a:pt x="319996" y="88900"/>
                </a:lnTo>
                <a:lnTo>
                  <a:pt x="315210" y="88675"/>
                </a:lnTo>
                <a:lnTo>
                  <a:pt x="310651" y="88002"/>
                </a:lnTo>
                <a:lnTo>
                  <a:pt x="306548" y="86655"/>
                </a:lnTo>
                <a:lnTo>
                  <a:pt x="302446" y="85308"/>
                </a:lnTo>
                <a:lnTo>
                  <a:pt x="298571" y="83512"/>
                </a:lnTo>
                <a:lnTo>
                  <a:pt x="294696" y="81267"/>
                </a:lnTo>
                <a:lnTo>
                  <a:pt x="291277" y="78573"/>
                </a:lnTo>
                <a:lnTo>
                  <a:pt x="287858" y="75879"/>
                </a:lnTo>
                <a:lnTo>
                  <a:pt x="284895" y="72736"/>
                </a:lnTo>
                <a:lnTo>
                  <a:pt x="282388" y="69144"/>
                </a:lnTo>
                <a:lnTo>
                  <a:pt x="280109" y="65552"/>
                </a:lnTo>
                <a:lnTo>
                  <a:pt x="278285" y="61511"/>
                </a:lnTo>
                <a:lnTo>
                  <a:pt x="276690" y="57695"/>
                </a:lnTo>
                <a:lnTo>
                  <a:pt x="275778" y="53205"/>
                </a:lnTo>
                <a:lnTo>
                  <a:pt x="274866" y="48715"/>
                </a:lnTo>
                <a:lnTo>
                  <a:pt x="274638" y="44225"/>
                </a:lnTo>
                <a:lnTo>
                  <a:pt x="274866" y="39960"/>
                </a:lnTo>
                <a:lnTo>
                  <a:pt x="275778" y="35470"/>
                </a:lnTo>
                <a:lnTo>
                  <a:pt x="276690" y="30980"/>
                </a:lnTo>
                <a:lnTo>
                  <a:pt x="278285" y="27164"/>
                </a:lnTo>
                <a:lnTo>
                  <a:pt x="280109" y="23123"/>
                </a:lnTo>
                <a:lnTo>
                  <a:pt x="282388" y="19306"/>
                </a:lnTo>
                <a:lnTo>
                  <a:pt x="284895" y="15939"/>
                </a:lnTo>
                <a:lnTo>
                  <a:pt x="287858" y="12796"/>
                </a:lnTo>
                <a:lnTo>
                  <a:pt x="291277" y="10102"/>
                </a:lnTo>
                <a:lnTo>
                  <a:pt x="294696" y="7408"/>
                </a:lnTo>
                <a:lnTo>
                  <a:pt x="298571" y="5163"/>
                </a:lnTo>
                <a:lnTo>
                  <a:pt x="302446" y="3367"/>
                </a:lnTo>
                <a:lnTo>
                  <a:pt x="306548" y="1796"/>
                </a:lnTo>
                <a:lnTo>
                  <a:pt x="310651" y="673"/>
                </a:lnTo>
                <a:lnTo>
                  <a:pt x="315210" y="0"/>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3" name="KSO_Shape"/>
          <p:cNvSpPr/>
          <p:nvPr/>
        </p:nvSpPr>
        <p:spPr>
          <a:xfrm>
            <a:off x="7197616" y="3128797"/>
            <a:ext cx="819150" cy="689451"/>
          </a:xfrm>
          <a:custGeom>
            <a:avLst/>
            <a:gdLst>
              <a:gd name="connsiteX0" fmla="*/ 2733675 w 5559425"/>
              <a:gd name="connsiteY0" fmla="*/ 1498599 h 4676774"/>
              <a:gd name="connsiteX1" fmla="*/ 2708275 w 5559425"/>
              <a:gd name="connsiteY1" fmla="*/ 1501774 h 4676774"/>
              <a:gd name="connsiteX2" fmla="*/ 2689225 w 5559425"/>
              <a:gd name="connsiteY2" fmla="*/ 1511299 h 4676774"/>
              <a:gd name="connsiteX3" fmla="*/ 2673350 w 5559425"/>
              <a:gd name="connsiteY3" fmla="*/ 1520824 h 4676774"/>
              <a:gd name="connsiteX4" fmla="*/ 2663825 w 5559425"/>
              <a:gd name="connsiteY4" fmla="*/ 1536699 h 4676774"/>
              <a:gd name="connsiteX5" fmla="*/ 2657475 w 5559425"/>
              <a:gd name="connsiteY5" fmla="*/ 1555749 h 4676774"/>
              <a:gd name="connsiteX6" fmla="*/ 2654300 w 5559425"/>
              <a:gd name="connsiteY6" fmla="*/ 1577974 h 4676774"/>
              <a:gd name="connsiteX7" fmla="*/ 2654300 w 5559425"/>
              <a:gd name="connsiteY7" fmla="*/ 1603374 h 4676774"/>
              <a:gd name="connsiteX8" fmla="*/ 2654300 w 5559425"/>
              <a:gd name="connsiteY8" fmla="*/ 1758949 h 4676774"/>
              <a:gd name="connsiteX9" fmla="*/ 2593975 w 5559425"/>
              <a:gd name="connsiteY9" fmla="*/ 1771649 h 4676774"/>
              <a:gd name="connsiteX10" fmla="*/ 2540000 w 5559425"/>
              <a:gd name="connsiteY10" fmla="*/ 1787524 h 4676774"/>
              <a:gd name="connsiteX11" fmla="*/ 2492375 w 5559425"/>
              <a:gd name="connsiteY11" fmla="*/ 1806574 h 4676774"/>
              <a:gd name="connsiteX12" fmla="*/ 2444750 w 5559425"/>
              <a:gd name="connsiteY12" fmla="*/ 1828799 h 4676774"/>
              <a:gd name="connsiteX13" fmla="*/ 2400300 w 5559425"/>
              <a:gd name="connsiteY13" fmla="*/ 1854199 h 4676774"/>
              <a:gd name="connsiteX14" fmla="*/ 2362200 w 5559425"/>
              <a:gd name="connsiteY14" fmla="*/ 1879599 h 4676774"/>
              <a:gd name="connsiteX15" fmla="*/ 2327275 w 5559425"/>
              <a:gd name="connsiteY15" fmla="*/ 1911349 h 4676774"/>
              <a:gd name="connsiteX16" fmla="*/ 2292350 w 5559425"/>
              <a:gd name="connsiteY16" fmla="*/ 1943099 h 4676774"/>
              <a:gd name="connsiteX17" fmla="*/ 2266950 w 5559425"/>
              <a:gd name="connsiteY17" fmla="*/ 1978024 h 4676774"/>
              <a:gd name="connsiteX18" fmla="*/ 2241550 w 5559425"/>
              <a:gd name="connsiteY18" fmla="*/ 2016124 h 4676774"/>
              <a:gd name="connsiteX19" fmla="*/ 2219325 w 5559425"/>
              <a:gd name="connsiteY19" fmla="*/ 2054224 h 4676774"/>
              <a:gd name="connsiteX20" fmla="*/ 2203450 w 5559425"/>
              <a:gd name="connsiteY20" fmla="*/ 2092324 h 4676774"/>
              <a:gd name="connsiteX21" fmla="*/ 2190750 w 5559425"/>
              <a:gd name="connsiteY21" fmla="*/ 2130424 h 4676774"/>
              <a:gd name="connsiteX22" fmla="*/ 2181225 w 5559425"/>
              <a:gd name="connsiteY22" fmla="*/ 2168524 h 4676774"/>
              <a:gd name="connsiteX23" fmla="*/ 2174875 w 5559425"/>
              <a:gd name="connsiteY23" fmla="*/ 2209799 h 4676774"/>
              <a:gd name="connsiteX24" fmla="*/ 2171700 w 5559425"/>
              <a:gd name="connsiteY24" fmla="*/ 2251074 h 4676774"/>
              <a:gd name="connsiteX25" fmla="*/ 2174875 w 5559425"/>
              <a:gd name="connsiteY25" fmla="*/ 2314574 h 4676774"/>
              <a:gd name="connsiteX26" fmla="*/ 2184400 w 5559425"/>
              <a:gd name="connsiteY26" fmla="*/ 2371724 h 4676774"/>
              <a:gd name="connsiteX27" fmla="*/ 2197100 w 5559425"/>
              <a:gd name="connsiteY27" fmla="*/ 2425699 h 4676774"/>
              <a:gd name="connsiteX28" fmla="*/ 2216150 w 5559425"/>
              <a:gd name="connsiteY28" fmla="*/ 2476499 h 4676774"/>
              <a:gd name="connsiteX29" fmla="*/ 2238375 w 5559425"/>
              <a:gd name="connsiteY29" fmla="*/ 2520949 h 4676774"/>
              <a:gd name="connsiteX30" fmla="*/ 2266950 w 5559425"/>
              <a:gd name="connsiteY30" fmla="*/ 2562224 h 4676774"/>
              <a:gd name="connsiteX31" fmla="*/ 2298700 w 5559425"/>
              <a:gd name="connsiteY31" fmla="*/ 2603499 h 4676774"/>
              <a:gd name="connsiteX32" fmla="*/ 2333625 w 5559425"/>
              <a:gd name="connsiteY32" fmla="*/ 2638424 h 4676774"/>
              <a:gd name="connsiteX33" fmla="*/ 2371725 w 5559425"/>
              <a:gd name="connsiteY33" fmla="*/ 2670174 h 4676774"/>
              <a:gd name="connsiteX34" fmla="*/ 2413000 w 5559425"/>
              <a:gd name="connsiteY34" fmla="*/ 2701924 h 4676774"/>
              <a:gd name="connsiteX35" fmla="*/ 2457450 w 5559425"/>
              <a:gd name="connsiteY35" fmla="*/ 2730499 h 4676774"/>
              <a:gd name="connsiteX36" fmla="*/ 2501900 w 5559425"/>
              <a:gd name="connsiteY36" fmla="*/ 2755899 h 4676774"/>
              <a:gd name="connsiteX37" fmla="*/ 2600325 w 5559425"/>
              <a:gd name="connsiteY37" fmla="*/ 2803524 h 4676774"/>
              <a:gd name="connsiteX38" fmla="*/ 2701925 w 5559425"/>
              <a:gd name="connsiteY38" fmla="*/ 2844799 h 4676774"/>
              <a:gd name="connsiteX39" fmla="*/ 2790825 w 5559425"/>
              <a:gd name="connsiteY39" fmla="*/ 2882899 h 4676774"/>
              <a:gd name="connsiteX40" fmla="*/ 2863850 w 5559425"/>
              <a:gd name="connsiteY40" fmla="*/ 2920999 h 4676774"/>
              <a:gd name="connsiteX41" fmla="*/ 2924175 w 5559425"/>
              <a:gd name="connsiteY41" fmla="*/ 2955924 h 4676774"/>
              <a:gd name="connsiteX42" fmla="*/ 2946400 w 5559425"/>
              <a:gd name="connsiteY42" fmla="*/ 2974974 h 4676774"/>
              <a:gd name="connsiteX43" fmla="*/ 2968625 w 5559425"/>
              <a:gd name="connsiteY43" fmla="*/ 2994024 h 4676774"/>
              <a:gd name="connsiteX44" fmla="*/ 2984500 w 5559425"/>
              <a:gd name="connsiteY44" fmla="*/ 3009899 h 4676774"/>
              <a:gd name="connsiteX45" fmla="*/ 3000375 w 5559425"/>
              <a:gd name="connsiteY45" fmla="*/ 3032124 h 4676774"/>
              <a:gd name="connsiteX46" fmla="*/ 3013075 w 5559425"/>
              <a:gd name="connsiteY46" fmla="*/ 3051174 h 4676774"/>
              <a:gd name="connsiteX47" fmla="*/ 3022600 w 5559425"/>
              <a:gd name="connsiteY47" fmla="*/ 3073399 h 4676774"/>
              <a:gd name="connsiteX48" fmla="*/ 3028950 w 5559425"/>
              <a:gd name="connsiteY48" fmla="*/ 3095624 h 4676774"/>
              <a:gd name="connsiteX49" fmla="*/ 3035300 w 5559425"/>
              <a:gd name="connsiteY49" fmla="*/ 3121024 h 4676774"/>
              <a:gd name="connsiteX50" fmla="*/ 3038475 w 5559425"/>
              <a:gd name="connsiteY50" fmla="*/ 3146424 h 4676774"/>
              <a:gd name="connsiteX51" fmla="*/ 3041650 w 5559425"/>
              <a:gd name="connsiteY51" fmla="*/ 3171824 h 4676774"/>
              <a:gd name="connsiteX52" fmla="*/ 3038475 w 5559425"/>
              <a:gd name="connsiteY52" fmla="*/ 3203574 h 4676774"/>
              <a:gd name="connsiteX53" fmla="*/ 3032125 w 5559425"/>
              <a:gd name="connsiteY53" fmla="*/ 3232149 h 4676774"/>
              <a:gd name="connsiteX54" fmla="*/ 3025775 w 5559425"/>
              <a:gd name="connsiteY54" fmla="*/ 3257549 h 4676774"/>
              <a:gd name="connsiteX55" fmla="*/ 3013075 w 5559425"/>
              <a:gd name="connsiteY55" fmla="*/ 3279774 h 4676774"/>
              <a:gd name="connsiteX56" fmla="*/ 2997200 w 5559425"/>
              <a:gd name="connsiteY56" fmla="*/ 3301999 h 4676774"/>
              <a:gd name="connsiteX57" fmla="*/ 2978150 w 5559425"/>
              <a:gd name="connsiteY57" fmla="*/ 3317874 h 4676774"/>
              <a:gd name="connsiteX58" fmla="*/ 2955925 w 5559425"/>
              <a:gd name="connsiteY58" fmla="*/ 3333749 h 4676774"/>
              <a:gd name="connsiteX59" fmla="*/ 2927350 w 5559425"/>
              <a:gd name="connsiteY59" fmla="*/ 3349624 h 4676774"/>
              <a:gd name="connsiteX60" fmla="*/ 2898775 w 5559425"/>
              <a:gd name="connsiteY60" fmla="*/ 3359149 h 4676774"/>
              <a:gd name="connsiteX61" fmla="*/ 2870200 w 5559425"/>
              <a:gd name="connsiteY61" fmla="*/ 3371849 h 4676774"/>
              <a:gd name="connsiteX62" fmla="*/ 2803525 w 5559425"/>
              <a:gd name="connsiteY62" fmla="*/ 3384549 h 4676774"/>
              <a:gd name="connsiteX63" fmla="*/ 2733675 w 5559425"/>
              <a:gd name="connsiteY63" fmla="*/ 3394074 h 4676774"/>
              <a:gd name="connsiteX64" fmla="*/ 2657475 w 5559425"/>
              <a:gd name="connsiteY64" fmla="*/ 3397249 h 4676774"/>
              <a:gd name="connsiteX65" fmla="*/ 2581275 w 5559425"/>
              <a:gd name="connsiteY65" fmla="*/ 3397249 h 4676774"/>
              <a:gd name="connsiteX66" fmla="*/ 2517775 w 5559425"/>
              <a:gd name="connsiteY66" fmla="*/ 3390899 h 4676774"/>
              <a:gd name="connsiteX67" fmla="*/ 2457450 w 5559425"/>
              <a:gd name="connsiteY67" fmla="*/ 3384549 h 4676774"/>
              <a:gd name="connsiteX68" fmla="*/ 2406650 w 5559425"/>
              <a:gd name="connsiteY68" fmla="*/ 3375024 h 4676774"/>
              <a:gd name="connsiteX69" fmla="*/ 2324100 w 5559425"/>
              <a:gd name="connsiteY69" fmla="*/ 3349624 h 4676774"/>
              <a:gd name="connsiteX70" fmla="*/ 2257425 w 5559425"/>
              <a:gd name="connsiteY70" fmla="*/ 3324224 h 4676774"/>
              <a:gd name="connsiteX71" fmla="*/ 2232025 w 5559425"/>
              <a:gd name="connsiteY71" fmla="*/ 3314699 h 4676774"/>
              <a:gd name="connsiteX72" fmla="*/ 2212975 w 5559425"/>
              <a:gd name="connsiteY72" fmla="*/ 3308349 h 4676774"/>
              <a:gd name="connsiteX73" fmla="*/ 2203450 w 5559425"/>
              <a:gd name="connsiteY73" fmla="*/ 3311524 h 4676774"/>
              <a:gd name="connsiteX74" fmla="*/ 2193925 w 5559425"/>
              <a:gd name="connsiteY74" fmla="*/ 3317874 h 4676774"/>
              <a:gd name="connsiteX75" fmla="*/ 2184400 w 5559425"/>
              <a:gd name="connsiteY75" fmla="*/ 3330574 h 4676774"/>
              <a:gd name="connsiteX76" fmla="*/ 2174875 w 5559425"/>
              <a:gd name="connsiteY76" fmla="*/ 3346449 h 4676774"/>
              <a:gd name="connsiteX77" fmla="*/ 2159000 w 5559425"/>
              <a:gd name="connsiteY77" fmla="*/ 3390899 h 4676774"/>
              <a:gd name="connsiteX78" fmla="*/ 2146300 w 5559425"/>
              <a:gd name="connsiteY78" fmla="*/ 3441699 h 4676774"/>
              <a:gd name="connsiteX79" fmla="*/ 2133600 w 5559425"/>
              <a:gd name="connsiteY79" fmla="*/ 3495674 h 4676774"/>
              <a:gd name="connsiteX80" fmla="*/ 2130425 w 5559425"/>
              <a:gd name="connsiteY80" fmla="*/ 3546474 h 4676774"/>
              <a:gd name="connsiteX81" fmla="*/ 2130425 w 5559425"/>
              <a:gd name="connsiteY81" fmla="*/ 3568699 h 4676774"/>
              <a:gd name="connsiteX82" fmla="*/ 2130425 w 5559425"/>
              <a:gd name="connsiteY82" fmla="*/ 3587749 h 4676774"/>
              <a:gd name="connsiteX83" fmla="*/ 2133600 w 5559425"/>
              <a:gd name="connsiteY83" fmla="*/ 3600449 h 4676774"/>
              <a:gd name="connsiteX84" fmla="*/ 2139950 w 5559425"/>
              <a:gd name="connsiteY84" fmla="*/ 3606799 h 4676774"/>
              <a:gd name="connsiteX85" fmla="*/ 2168525 w 5559425"/>
              <a:gd name="connsiteY85" fmla="*/ 3622674 h 4676774"/>
              <a:gd name="connsiteX86" fmla="*/ 2203450 w 5559425"/>
              <a:gd name="connsiteY86" fmla="*/ 3641724 h 4676774"/>
              <a:gd name="connsiteX87" fmla="*/ 2247900 w 5559425"/>
              <a:gd name="connsiteY87" fmla="*/ 3657599 h 4676774"/>
              <a:gd name="connsiteX88" fmla="*/ 2301875 w 5559425"/>
              <a:gd name="connsiteY88" fmla="*/ 3673474 h 4676774"/>
              <a:gd name="connsiteX89" fmla="*/ 2362200 w 5559425"/>
              <a:gd name="connsiteY89" fmla="*/ 3689349 h 4676774"/>
              <a:gd name="connsiteX90" fmla="*/ 2432050 w 5559425"/>
              <a:gd name="connsiteY90" fmla="*/ 3702049 h 4676774"/>
              <a:gd name="connsiteX91" fmla="*/ 2511425 w 5559425"/>
              <a:gd name="connsiteY91" fmla="*/ 3711574 h 4676774"/>
              <a:gd name="connsiteX92" fmla="*/ 2597150 w 5559425"/>
              <a:gd name="connsiteY92" fmla="*/ 3717924 h 4676774"/>
              <a:gd name="connsiteX93" fmla="*/ 2597150 w 5559425"/>
              <a:gd name="connsiteY93" fmla="*/ 3829049 h 4676774"/>
              <a:gd name="connsiteX94" fmla="*/ 2597150 w 5559425"/>
              <a:gd name="connsiteY94" fmla="*/ 3860799 h 4676774"/>
              <a:gd name="connsiteX95" fmla="*/ 2603500 w 5559425"/>
              <a:gd name="connsiteY95" fmla="*/ 3886199 h 4676774"/>
              <a:gd name="connsiteX96" fmla="*/ 2609850 w 5559425"/>
              <a:gd name="connsiteY96" fmla="*/ 3905249 h 4676774"/>
              <a:gd name="connsiteX97" fmla="*/ 2619375 w 5559425"/>
              <a:gd name="connsiteY97" fmla="*/ 3921124 h 4676774"/>
              <a:gd name="connsiteX98" fmla="*/ 2632075 w 5559425"/>
              <a:gd name="connsiteY98" fmla="*/ 3930649 h 4676774"/>
              <a:gd name="connsiteX99" fmla="*/ 2647950 w 5559425"/>
              <a:gd name="connsiteY99" fmla="*/ 3936999 h 4676774"/>
              <a:gd name="connsiteX100" fmla="*/ 2670175 w 5559425"/>
              <a:gd name="connsiteY100" fmla="*/ 3940174 h 4676774"/>
              <a:gd name="connsiteX101" fmla="*/ 2695575 w 5559425"/>
              <a:gd name="connsiteY101" fmla="*/ 3940174 h 4676774"/>
              <a:gd name="connsiteX102" fmla="*/ 2879725 w 5559425"/>
              <a:gd name="connsiteY102" fmla="*/ 3940174 h 4676774"/>
              <a:gd name="connsiteX103" fmla="*/ 2905125 w 5559425"/>
              <a:gd name="connsiteY103" fmla="*/ 3940174 h 4676774"/>
              <a:gd name="connsiteX104" fmla="*/ 2924175 w 5559425"/>
              <a:gd name="connsiteY104" fmla="*/ 3936999 h 4676774"/>
              <a:gd name="connsiteX105" fmla="*/ 2940050 w 5559425"/>
              <a:gd name="connsiteY105" fmla="*/ 3930649 h 4676774"/>
              <a:gd name="connsiteX106" fmla="*/ 2946400 w 5559425"/>
              <a:gd name="connsiteY106" fmla="*/ 3924299 h 4676774"/>
              <a:gd name="connsiteX107" fmla="*/ 2952750 w 5559425"/>
              <a:gd name="connsiteY107" fmla="*/ 3911599 h 4676774"/>
              <a:gd name="connsiteX108" fmla="*/ 2959100 w 5559425"/>
              <a:gd name="connsiteY108" fmla="*/ 3892549 h 4676774"/>
              <a:gd name="connsiteX109" fmla="*/ 2959100 w 5559425"/>
              <a:gd name="connsiteY109" fmla="*/ 3870324 h 4676774"/>
              <a:gd name="connsiteX110" fmla="*/ 2962275 w 5559425"/>
              <a:gd name="connsiteY110" fmla="*/ 3841749 h 4676774"/>
              <a:gd name="connsiteX111" fmla="*/ 2962275 w 5559425"/>
              <a:gd name="connsiteY111" fmla="*/ 3689349 h 4676774"/>
              <a:gd name="connsiteX112" fmla="*/ 3009900 w 5559425"/>
              <a:gd name="connsiteY112" fmla="*/ 3679824 h 4676774"/>
              <a:gd name="connsiteX113" fmla="*/ 3057525 w 5559425"/>
              <a:gd name="connsiteY113" fmla="*/ 3663949 h 4676774"/>
              <a:gd name="connsiteX114" fmla="*/ 3101975 w 5559425"/>
              <a:gd name="connsiteY114" fmla="*/ 3648074 h 4676774"/>
              <a:gd name="connsiteX115" fmla="*/ 3146425 w 5559425"/>
              <a:gd name="connsiteY115" fmla="*/ 3629024 h 4676774"/>
              <a:gd name="connsiteX116" fmla="*/ 3187700 w 5559425"/>
              <a:gd name="connsiteY116" fmla="*/ 3609974 h 4676774"/>
              <a:gd name="connsiteX117" fmla="*/ 3225800 w 5559425"/>
              <a:gd name="connsiteY117" fmla="*/ 3584574 h 4676774"/>
              <a:gd name="connsiteX118" fmla="*/ 3260725 w 5559425"/>
              <a:gd name="connsiteY118" fmla="*/ 3555999 h 4676774"/>
              <a:gd name="connsiteX119" fmla="*/ 3295650 w 5559425"/>
              <a:gd name="connsiteY119" fmla="*/ 3527424 h 4676774"/>
              <a:gd name="connsiteX120" fmla="*/ 3324225 w 5559425"/>
              <a:gd name="connsiteY120" fmla="*/ 3492499 h 4676774"/>
              <a:gd name="connsiteX121" fmla="*/ 3349625 w 5559425"/>
              <a:gd name="connsiteY121" fmla="*/ 3454399 h 4676774"/>
              <a:gd name="connsiteX122" fmla="*/ 3371850 w 5559425"/>
              <a:gd name="connsiteY122" fmla="*/ 3413124 h 4676774"/>
              <a:gd name="connsiteX123" fmla="*/ 3390900 w 5559425"/>
              <a:gd name="connsiteY123" fmla="*/ 3371849 h 4676774"/>
              <a:gd name="connsiteX124" fmla="*/ 3406775 w 5559425"/>
              <a:gd name="connsiteY124" fmla="*/ 3324224 h 4676774"/>
              <a:gd name="connsiteX125" fmla="*/ 3419475 w 5559425"/>
              <a:gd name="connsiteY125" fmla="*/ 3270249 h 4676774"/>
              <a:gd name="connsiteX126" fmla="*/ 3425825 w 5559425"/>
              <a:gd name="connsiteY126" fmla="*/ 3216274 h 4676774"/>
              <a:gd name="connsiteX127" fmla="*/ 3429000 w 5559425"/>
              <a:gd name="connsiteY127" fmla="*/ 3155949 h 4676774"/>
              <a:gd name="connsiteX128" fmla="*/ 3425825 w 5559425"/>
              <a:gd name="connsiteY128" fmla="*/ 3101974 h 4676774"/>
              <a:gd name="connsiteX129" fmla="*/ 3419475 w 5559425"/>
              <a:gd name="connsiteY129" fmla="*/ 3051174 h 4676774"/>
              <a:gd name="connsiteX130" fmla="*/ 3406775 w 5559425"/>
              <a:gd name="connsiteY130" fmla="*/ 3003549 h 4676774"/>
              <a:gd name="connsiteX131" fmla="*/ 3394075 w 5559425"/>
              <a:gd name="connsiteY131" fmla="*/ 2955924 h 4676774"/>
              <a:gd name="connsiteX132" fmla="*/ 3371850 w 5559425"/>
              <a:gd name="connsiteY132" fmla="*/ 2911474 h 4676774"/>
              <a:gd name="connsiteX133" fmla="*/ 3349625 w 5559425"/>
              <a:gd name="connsiteY133" fmla="*/ 2870199 h 4676774"/>
              <a:gd name="connsiteX134" fmla="*/ 3317875 w 5559425"/>
              <a:gd name="connsiteY134" fmla="*/ 2828924 h 4676774"/>
              <a:gd name="connsiteX135" fmla="*/ 3286125 w 5559425"/>
              <a:gd name="connsiteY135" fmla="*/ 2790824 h 4676774"/>
              <a:gd name="connsiteX136" fmla="*/ 3248025 w 5559425"/>
              <a:gd name="connsiteY136" fmla="*/ 2755899 h 4676774"/>
              <a:gd name="connsiteX137" fmla="*/ 3206750 w 5559425"/>
              <a:gd name="connsiteY137" fmla="*/ 2720974 h 4676774"/>
              <a:gd name="connsiteX138" fmla="*/ 3162300 w 5559425"/>
              <a:gd name="connsiteY138" fmla="*/ 2689224 h 4676774"/>
              <a:gd name="connsiteX139" fmla="*/ 3114675 w 5559425"/>
              <a:gd name="connsiteY139" fmla="*/ 2657474 h 4676774"/>
              <a:gd name="connsiteX140" fmla="*/ 3063875 w 5559425"/>
              <a:gd name="connsiteY140" fmla="*/ 2625724 h 4676774"/>
              <a:gd name="connsiteX141" fmla="*/ 3006725 w 5559425"/>
              <a:gd name="connsiteY141" fmla="*/ 2597149 h 4676774"/>
              <a:gd name="connsiteX142" fmla="*/ 2946400 w 5559425"/>
              <a:gd name="connsiteY142" fmla="*/ 2568574 h 4676774"/>
              <a:gd name="connsiteX143" fmla="*/ 2886075 w 5559425"/>
              <a:gd name="connsiteY143" fmla="*/ 2539999 h 4676774"/>
              <a:gd name="connsiteX144" fmla="*/ 2806700 w 5559425"/>
              <a:gd name="connsiteY144" fmla="*/ 2508249 h 4676774"/>
              <a:gd name="connsiteX145" fmla="*/ 2740025 w 5559425"/>
              <a:gd name="connsiteY145" fmla="*/ 2476499 h 4676774"/>
              <a:gd name="connsiteX146" fmla="*/ 2682875 w 5559425"/>
              <a:gd name="connsiteY146" fmla="*/ 2441574 h 4676774"/>
              <a:gd name="connsiteX147" fmla="*/ 2635250 w 5559425"/>
              <a:gd name="connsiteY147" fmla="*/ 2409824 h 4676774"/>
              <a:gd name="connsiteX148" fmla="*/ 2616200 w 5559425"/>
              <a:gd name="connsiteY148" fmla="*/ 2393949 h 4676774"/>
              <a:gd name="connsiteX149" fmla="*/ 2600325 w 5559425"/>
              <a:gd name="connsiteY149" fmla="*/ 2378074 h 4676774"/>
              <a:gd name="connsiteX150" fmla="*/ 2587625 w 5559425"/>
              <a:gd name="connsiteY150" fmla="*/ 2359024 h 4676774"/>
              <a:gd name="connsiteX151" fmla="*/ 2574925 w 5559425"/>
              <a:gd name="connsiteY151" fmla="*/ 2339974 h 4676774"/>
              <a:gd name="connsiteX152" fmla="*/ 2565400 w 5559425"/>
              <a:gd name="connsiteY152" fmla="*/ 2320924 h 4676774"/>
              <a:gd name="connsiteX153" fmla="*/ 2559050 w 5559425"/>
              <a:gd name="connsiteY153" fmla="*/ 2298699 h 4676774"/>
              <a:gd name="connsiteX154" fmla="*/ 2555875 w 5559425"/>
              <a:gd name="connsiteY154" fmla="*/ 2276474 h 4676774"/>
              <a:gd name="connsiteX155" fmla="*/ 2552700 w 5559425"/>
              <a:gd name="connsiteY155" fmla="*/ 2251074 h 4676774"/>
              <a:gd name="connsiteX156" fmla="*/ 2555875 w 5559425"/>
              <a:gd name="connsiteY156" fmla="*/ 2228849 h 4676774"/>
              <a:gd name="connsiteX157" fmla="*/ 2559050 w 5559425"/>
              <a:gd name="connsiteY157" fmla="*/ 2206624 h 4676774"/>
              <a:gd name="connsiteX158" fmla="*/ 2562225 w 5559425"/>
              <a:gd name="connsiteY158" fmla="*/ 2184399 h 4676774"/>
              <a:gd name="connsiteX159" fmla="*/ 2571750 w 5559425"/>
              <a:gd name="connsiteY159" fmla="*/ 2162174 h 4676774"/>
              <a:gd name="connsiteX160" fmla="*/ 2581275 w 5559425"/>
              <a:gd name="connsiteY160" fmla="*/ 2143124 h 4676774"/>
              <a:gd name="connsiteX161" fmla="*/ 2593975 w 5559425"/>
              <a:gd name="connsiteY161" fmla="*/ 2124074 h 4676774"/>
              <a:gd name="connsiteX162" fmla="*/ 2609850 w 5559425"/>
              <a:gd name="connsiteY162" fmla="*/ 2108199 h 4676774"/>
              <a:gd name="connsiteX163" fmla="*/ 2625725 w 5559425"/>
              <a:gd name="connsiteY163" fmla="*/ 2092324 h 4676774"/>
              <a:gd name="connsiteX164" fmla="*/ 2644775 w 5559425"/>
              <a:gd name="connsiteY164" fmla="*/ 2079624 h 4676774"/>
              <a:gd name="connsiteX165" fmla="*/ 2667000 w 5559425"/>
              <a:gd name="connsiteY165" fmla="*/ 2066924 h 4676774"/>
              <a:gd name="connsiteX166" fmla="*/ 2695575 w 5559425"/>
              <a:gd name="connsiteY166" fmla="*/ 2057399 h 4676774"/>
              <a:gd name="connsiteX167" fmla="*/ 2724150 w 5559425"/>
              <a:gd name="connsiteY167" fmla="*/ 2047874 h 4676774"/>
              <a:gd name="connsiteX168" fmla="*/ 2759075 w 5559425"/>
              <a:gd name="connsiteY168" fmla="*/ 2041524 h 4676774"/>
              <a:gd name="connsiteX169" fmla="*/ 2797175 w 5559425"/>
              <a:gd name="connsiteY169" fmla="*/ 2038349 h 4676774"/>
              <a:gd name="connsiteX170" fmla="*/ 2838450 w 5559425"/>
              <a:gd name="connsiteY170" fmla="*/ 2035174 h 4676774"/>
              <a:gd name="connsiteX171" fmla="*/ 2886075 w 5559425"/>
              <a:gd name="connsiteY171" fmla="*/ 2035174 h 4676774"/>
              <a:gd name="connsiteX172" fmla="*/ 2933700 w 5559425"/>
              <a:gd name="connsiteY172" fmla="*/ 2035174 h 4676774"/>
              <a:gd name="connsiteX173" fmla="*/ 2981325 w 5559425"/>
              <a:gd name="connsiteY173" fmla="*/ 2038349 h 4676774"/>
              <a:gd name="connsiteX174" fmla="*/ 3032125 w 5559425"/>
              <a:gd name="connsiteY174" fmla="*/ 2044699 h 4676774"/>
              <a:gd name="connsiteX175" fmla="*/ 3079750 w 5559425"/>
              <a:gd name="connsiteY175" fmla="*/ 2054224 h 4676774"/>
              <a:gd name="connsiteX176" fmla="*/ 3165475 w 5559425"/>
              <a:gd name="connsiteY176" fmla="*/ 2073274 h 4676774"/>
              <a:gd name="connsiteX177" fmla="*/ 3225800 w 5559425"/>
              <a:gd name="connsiteY177" fmla="*/ 2089149 h 4676774"/>
              <a:gd name="connsiteX178" fmla="*/ 3238500 w 5559425"/>
              <a:gd name="connsiteY178" fmla="*/ 2089149 h 4676774"/>
              <a:gd name="connsiteX179" fmla="*/ 3251200 w 5559425"/>
              <a:gd name="connsiteY179" fmla="*/ 2082799 h 4676774"/>
              <a:gd name="connsiteX180" fmla="*/ 3260725 w 5559425"/>
              <a:gd name="connsiteY180" fmla="*/ 2073274 h 4676774"/>
              <a:gd name="connsiteX181" fmla="*/ 3273425 w 5559425"/>
              <a:gd name="connsiteY181" fmla="*/ 2054224 h 4676774"/>
              <a:gd name="connsiteX182" fmla="*/ 3295650 w 5559425"/>
              <a:gd name="connsiteY182" fmla="*/ 2006599 h 4676774"/>
              <a:gd name="connsiteX183" fmla="*/ 3311525 w 5559425"/>
              <a:gd name="connsiteY183" fmla="*/ 1958974 h 4676774"/>
              <a:gd name="connsiteX184" fmla="*/ 3321050 w 5559425"/>
              <a:gd name="connsiteY184" fmla="*/ 1904999 h 4676774"/>
              <a:gd name="connsiteX185" fmla="*/ 3324225 w 5559425"/>
              <a:gd name="connsiteY185" fmla="*/ 1857374 h 4676774"/>
              <a:gd name="connsiteX186" fmla="*/ 3324225 w 5559425"/>
              <a:gd name="connsiteY186" fmla="*/ 1835149 h 4676774"/>
              <a:gd name="connsiteX187" fmla="*/ 3317875 w 5559425"/>
              <a:gd name="connsiteY187" fmla="*/ 1819274 h 4676774"/>
              <a:gd name="connsiteX188" fmla="*/ 3311525 w 5559425"/>
              <a:gd name="connsiteY188" fmla="*/ 1806574 h 4676774"/>
              <a:gd name="connsiteX189" fmla="*/ 3298825 w 5559425"/>
              <a:gd name="connsiteY189" fmla="*/ 1797049 h 4676774"/>
              <a:gd name="connsiteX190" fmla="*/ 3254375 w 5559425"/>
              <a:gd name="connsiteY190" fmla="*/ 1784349 h 4676774"/>
              <a:gd name="connsiteX191" fmla="*/ 3197225 w 5559425"/>
              <a:gd name="connsiteY191" fmla="*/ 1768474 h 4676774"/>
              <a:gd name="connsiteX192" fmla="*/ 3159125 w 5559425"/>
              <a:gd name="connsiteY192" fmla="*/ 1762124 h 4676774"/>
              <a:gd name="connsiteX193" fmla="*/ 3117850 w 5559425"/>
              <a:gd name="connsiteY193" fmla="*/ 1755774 h 4676774"/>
              <a:gd name="connsiteX194" fmla="*/ 3019425 w 5559425"/>
              <a:gd name="connsiteY194" fmla="*/ 1746249 h 4676774"/>
              <a:gd name="connsiteX195" fmla="*/ 3019425 w 5559425"/>
              <a:gd name="connsiteY195" fmla="*/ 1609724 h 4676774"/>
              <a:gd name="connsiteX196" fmla="*/ 3019425 w 5559425"/>
              <a:gd name="connsiteY196" fmla="*/ 1555749 h 4676774"/>
              <a:gd name="connsiteX197" fmla="*/ 3016250 w 5559425"/>
              <a:gd name="connsiteY197" fmla="*/ 1533524 h 4676774"/>
              <a:gd name="connsiteX198" fmla="*/ 3009900 w 5559425"/>
              <a:gd name="connsiteY198" fmla="*/ 1520824 h 4676774"/>
              <a:gd name="connsiteX199" fmla="*/ 3003550 w 5559425"/>
              <a:gd name="connsiteY199" fmla="*/ 1511299 h 4676774"/>
              <a:gd name="connsiteX200" fmla="*/ 2990850 w 5559425"/>
              <a:gd name="connsiteY200" fmla="*/ 1501774 h 4676774"/>
              <a:gd name="connsiteX201" fmla="*/ 2968625 w 5559425"/>
              <a:gd name="connsiteY201" fmla="*/ 1498599 h 4676774"/>
              <a:gd name="connsiteX202" fmla="*/ 2943225 w 5559425"/>
              <a:gd name="connsiteY202" fmla="*/ 1498599 h 4676774"/>
              <a:gd name="connsiteX203" fmla="*/ 2762250 w 5559425"/>
              <a:gd name="connsiteY203" fmla="*/ 1498599 h 4676774"/>
              <a:gd name="connsiteX204" fmla="*/ 2077933 w 5559425"/>
              <a:gd name="connsiteY204" fmla="*/ 438148 h 4676774"/>
              <a:gd name="connsiteX205" fmla="*/ 2048669 w 5559425"/>
              <a:gd name="connsiteY205" fmla="*/ 467412 h 4676774"/>
              <a:gd name="connsiteX206" fmla="*/ 2048669 w 5559425"/>
              <a:gd name="connsiteY206" fmla="*/ 769928 h 4676774"/>
              <a:gd name="connsiteX207" fmla="*/ 2075397 w 5559425"/>
              <a:gd name="connsiteY207" fmla="*/ 778225 h 4676774"/>
              <a:gd name="connsiteX208" fmla="*/ 2174524 w 5559425"/>
              <a:gd name="connsiteY208" fmla="*/ 877352 h 4676774"/>
              <a:gd name="connsiteX209" fmla="*/ 2184888 w 5559425"/>
              <a:gd name="connsiteY209" fmla="*/ 928686 h 4676774"/>
              <a:gd name="connsiteX210" fmla="*/ 3371361 w 5559425"/>
              <a:gd name="connsiteY210" fmla="*/ 928686 h 4676774"/>
              <a:gd name="connsiteX211" fmla="*/ 3381725 w 5559425"/>
              <a:gd name="connsiteY211" fmla="*/ 877352 h 4676774"/>
              <a:gd name="connsiteX212" fmla="*/ 3480853 w 5559425"/>
              <a:gd name="connsiteY212" fmla="*/ 778224 h 4676774"/>
              <a:gd name="connsiteX213" fmla="*/ 3507582 w 5559425"/>
              <a:gd name="connsiteY213" fmla="*/ 769927 h 4676774"/>
              <a:gd name="connsiteX214" fmla="*/ 3507582 w 5559425"/>
              <a:gd name="connsiteY214" fmla="*/ 467412 h 4676774"/>
              <a:gd name="connsiteX215" fmla="*/ 3478318 w 5559425"/>
              <a:gd name="connsiteY215" fmla="*/ 438148 h 4676774"/>
              <a:gd name="connsiteX216" fmla="*/ 2060754 w 5559425"/>
              <a:gd name="connsiteY216" fmla="*/ 0 h 4676774"/>
              <a:gd name="connsiteX217" fmla="*/ 3495494 w 5559425"/>
              <a:gd name="connsiteY217" fmla="*/ 0 h 4676774"/>
              <a:gd name="connsiteX218" fmla="*/ 3949699 w 5559425"/>
              <a:gd name="connsiteY218" fmla="*/ 454204 h 4676774"/>
              <a:gd name="connsiteX219" fmla="*/ 3949699 w 5559425"/>
              <a:gd name="connsiteY219" fmla="*/ 772638 h 4676774"/>
              <a:gd name="connsiteX220" fmla="*/ 3967697 w 5559425"/>
              <a:gd name="connsiteY220" fmla="*/ 778224 h 4676774"/>
              <a:gd name="connsiteX221" fmla="*/ 4066824 w 5559425"/>
              <a:gd name="connsiteY221" fmla="*/ 877352 h 4676774"/>
              <a:gd name="connsiteX222" fmla="*/ 4077188 w 5559425"/>
              <a:gd name="connsiteY222" fmla="*/ 928686 h 4676774"/>
              <a:gd name="connsiteX223" fmla="*/ 5316011 w 5559425"/>
              <a:gd name="connsiteY223" fmla="*/ 928686 h 4676774"/>
              <a:gd name="connsiteX224" fmla="*/ 5559425 w 5559425"/>
              <a:gd name="connsiteY224" fmla="*/ 1172100 h 4676774"/>
              <a:gd name="connsiteX225" fmla="*/ 5559425 w 5559425"/>
              <a:gd name="connsiteY225" fmla="*/ 4355572 h 4676774"/>
              <a:gd name="connsiteX226" fmla="*/ 5316011 w 5559425"/>
              <a:gd name="connsiteY226" fmla="*/ 4598986 h 4676774"/>
              <a:gd name="connsiteX227" fmla="*/ 4950129 w 5559425"/>
              <a:gd name="connsiteY227" fmla="*/ 4598986 h 4676774"/>
              <a:gd name="connsiteX228" fmla="*/ 4924434 w 5559425"/>
              <a:gd name="connsiteY228" fmla="*/ 4637096 h 4676774"/>
              <a:gd name="connsiteX229" fmla="*/ 4828643 w 5559425"/>
              <a:gd name="connsiteY229" fmla="*/ 4676774 h 4676774"/>
              <a:gd name="connsiteX230" fmla="*/ 4572531 w 5559425"/>
              <a:gd name="connsiteY230" fmla="*/ 4676774 h 4676774"/>
              <a:gd name="connsiteX231" fmla="*/ 4476740 w 5559425"/>
              <a:gd name="connsiteY231" fmla="*/ 4637096 h 4676774"/>
              <a:gd name="connsiteX232" fmla="*/ 4451046 w 5559425"/>
              <a:gd name="connsiteY232" fmla="*/ 4598986 h 4676774"/>
              <a:gd name="connsiteX233" fmla="*/ 1063928 w 5559425"/>
              <a:gd name="connsiteY233" fmla="*/ 4598986 h 4676774"/>
              <a:gd name="connsiteX234" fmla="*/ 1038234 w 5559425"/>
              <a:gd name="connsiteY234" fmla="*/ 4637096 h 4676774"/>
              <a:gd name="connsiteX235" fmla="*/ 942443 w 5559425"/>
              <a:gd name="connsiteY235" fmla="*/ 4676774 h 4676774"/>
              <a:gd name="connsiteX236" fmla="*/ 686331 w 5559425"/>
              <a:gd name="connsiteY236" fmla="*/ 4676774 h 4676774"/>
              <a:gd name="connsiteX237" fmla="*/ 590540 w 5559425"/>
              <a:gd name="connsiteY237" fmla="*/ 4637096 h 4676774"/>
              <a:gd name="connsiteX238" fmla="*/ 564846 w 5559425"/>
              <a:gd name="connsiteY238" fmla="*/ 4598986 h 4676774"/>
              <a:gd name="connsiteX239" fmla="*/ 243414 w 5559425"/>
              <a:gd name="connsiteY239" fmla="*/ 4598986 h 4676774"/>
              <a:gd name="connsiteX240" fmla="*/ 0 w 5559425"/>
              <a:gd name="connsiteY240" fmla="*/ 4355572 h 4676774"/>
              <a:gd name="connsiteX241" fmla="*/ 0 w 5559425"/>
              <a:gd name="connsiteY241" fmla="*/ 1172100 h 4676774"/>
              <a:gd name="connsiteX242" fmla="*/ 243414 w 5559425"/>
              <a:gd name="connsiteY242" fmla="*/ 928686 h 4676774"/>
              <a:gd name="connsiteX243" fmla="*/ 1479061 w 5559425"/>
              <a:gd name="connsiteY243" fmla="*/ 928686 h 4676774"/>
              <a:gd name="connsiteX244" fmla="*/ 1489425 w 5559425"/>
              <a:gd name="connsiteY244" fmla="*/ 877352 h 4676774"/>
              <a:gd name="connsiteX245" fmla="*/ 1588552 w 5559425"/>
              <a:gd name="connsiteY245" fmla="*/ 778225 h 4676774"/>
              <a:gd name="connsiteX246" fmla="*/ 1606549 w 5559425"/>
              <a:gd name="connsiteY246" fmla="*/ 772638 h 4676774"/>
              <a:gd name="connsiteX247" fmla="*/ 1606549 w 5559425"/>
              <a:gd name="connsiteY247" fmla="*/ 454204 h 4676774"/>
              <a:gd name="connsiteX248" fmla="*/ 2060754 w 5559425"/>
              <a:gd name="connsiteY248" fmla="*/ 0 h 467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5559425" h="4676774">
                <a:moveTo>
                  <a:pt x="2733675" y="1498599"/>
                </a:moveTo>
                <a:lnTo>
                  <a:pt x="2708275" y="1501774"/>
                </a:lnTo>
                <a:lnTo>
                  <a:pt x="2689225" y="1511299"/>
                </a:lnTo>
                <a:lnTo>
                  <a:pt x="2673350" y="1520824"/>
                </a:lnTo>
                <a:lnTo>
                  <a:pt x="2663825" y="1536699"/>
                </a:lnTo>
                <a:lnTo>
                  <a:pt x="2657475" y="1555749"/>
                </a:lnTo>
                <a:lnTo>
                  <a:pt x="2654300" y="1577974"/>
                </a:lnTo>
                <a:lnTo>
                  <a:pt x="2654300" y="1603374"/>
                </a:lnTo>
                <a:lnTo>
                  <a:pt x="2654300" y="1758949"/>
                </a:lnTo>
                <a:lnTo>
                  <a:pt x="2593975" y="1771649"/>
                </a:lnTo>
                <a:lnTo>
                  <a:pt x="2540000" y="1787524"/>
                </a:lnTo>
                <a:lnTo>
                  <a:pt x="2492375" y="1806574"/>
                </a:lnTo>
                <a:lnTo>
                  <a:pt x="2444750" y="1828799"/>
                </a:lnTo>
                <a:lnTo>
                  <a:pt x="2400300" y="1854199"/>
                </a:lnTo>
                <a:lnTo>
                  <a:pt x="2362200" y="1879599"/>
                </a:lnTo>
                <a:lnTo>
                  <a:pt x="2327275" y="1911349"/>
                </a:lnTo>
                <a:lnTo>
                  <a:pt x="2292350" y="1943099"/>
                </a:lnTo>
                <a:lnTo>
                  <a:pt x="2266950" y="1978024"/>
                </a:lnTo>
                <a:lnTo>
                  <a:pt x="2241550" y="2016124"/>
                </a:lnTo>
                <a:lnTo>
                  <a:pt x="2219325" y="2054224"/>
                </a:lnTo>
                <a:lnTo>
                  <a:pt x="2203450" y="2092324"/>
                </a:lnTo>
                <a:lnTo>
                  <a:pt x="2190750" y="2130424"/>
                </a:lnTo>
                <a:lnTo>
                  <a:pt x="2181225" y="2168524"/>
                </a:lnTo>
                <a:lnTo>
                  <a:pt x="2174875" y="2209799"/>
                </a:lnTo>
                <a:lnTo>
                  <a:pt x="2171700" y="2251074"/>
                </a:lnTo>
                <a:lnTo>
                  <a:pt x="2174875" y="2314574"/>
                </a:lnTo>
                <a:lnTo>
                  <a:pt x="2184400" y="2371724"/>
                </a:lnTo>
                <a:lnTo>
                  <a:pt x="2197100" y="2425699"/>
                </a:lnTo>
                <a:lnTo>
                  <a:pt x="2216150" y="2476499"/>
                </a:lnTo>
                <a:lnTo>
                  <a:pt x="2238375" y="2520949"/>
                </a:lnTo>
                <a:lnTo>
                  <a:pt x="2266950" y="2562224"/>
                </a:lnTo>
                <a:lnTo>
                  <a:pt x="2298700" y="2603499"/>
                </a:lnTo>
                <a:lnTo>
                  <a:pt x="2333625" y="2638424"/>
                </a:lnTo>
                <a:lnTo>
                  <a:pt x="2371725" y="2670174"/>
                </a:lnTo>
                <a:lnTo>
                  <a:pt x="2413000" y="2701924"/>
                </a:lnTo>
                <a:lnTo>
                  <a:pt x="2457450" y="2730499"/>
                </a:lnTo>
                <a:lnTo>
                  <a:pt x="2501900" y="2755899"/>
                </a:lnTo>
                <a:lnTo>
                  <a:pt x="2600325" y="2803524"/>
                </a:lnTo>
                <a:lnTo>
                  <a:pt x="2701925" y="2844799"/>
                </a:lnTo>
                <a:lnTo>
                  <a:pt x="2790825" y="2882899"/>
                </a:lnTo>
                <a:lnTo>
                  <a:pt x="2863850" y="2920999"/>
                </a:lnTo>
                <a:lnTo>
                  <a:pt x="2924175" y="2955924"/>
                </a:lnTo>
                <a:lnTo>
                  <a:pt x="2946400" y="2974974"/>
                </a:lnTo>
                <a:lnTo>
                  <a:pt x="2968625" y="2994024"/>
                </a:lnTo>
                <a:lnTo>
                  <a:pt x="2984500" y="3009899"/>
                </a:lnTo>
                <a:lnTo>
                  <a:pt x="3000375" y="3032124"/>
                </a:lnTo>
                <a:lnTo>
                  <a:pt x="3013075" y="3051174"/>
                </a:lnTo>
                <a:lnTo>
                  <a:pt x="3022600" y="3073399"/>
                </a:lnTo>
                <a:lnTo>
                  <a:pt x="3028950" y="3095624"/>
                </a:lnTo>
                <a:lnTo>
                  <a:pt x="3035300" y="3121024"/>
                </a:lnTo>
                <a:lnTo>
                  <a:pt x="3038475" y="3146424"/>
                </a:lnTo>
                <a:lnTo>
                  <a:pt x="3041650" y="3171824"/>
                </a:lnTo>
                <a:lnTo>
                  <a:pt x="3038475" y="3203574"/>
                </a:lnTo>
                <a:lnTo>
                  <a:pt x="3032125" y="3232149"/>
                </a:lnTo>
                <a:lnTo>
                  <a:pt x="3025775" y="3257549"/>
                </a:lnTo>
                <a:lnTo>
                  <a:pt x="3013075" y="3279774"/>
                </a:lnTo>
                <a:lnTo>
                  <a:pt x="2997200" y="3301999"/>
                </a:lnTo>
                <a:lnTo>
                  <a:pt x="2978150" y="3317874"/>
                </a:lnTo>
                <a:lnTo>
                  <a:pt x="2955925" y="3333749"/>
                </a:lnTo>
                <a:lnTo>
                  <a:pt x="2927350" y="3349624"/>
                </a:lnTo>
                <a:lnTo>
                  <a:pt x="2898775" y="3359149"/>
                </a:lnTo>
                <a:lnTo>
                  <a:pt x="2870200" y="3371849"/>
                </a:lnTo>
                <a:lnTo>
                  <a:pt x="2803525" y="3384549"/>
                </a:lnTo>
                <a:lnTo>
                  <a:pt x="2733675" y="3394074"/>
                </a:lnTo>
                <a:lnTo>
                  <a:pt x="2657475" y="3397249"/>
                </a:lnTo>
                <a:lnTo>
                  <a:pt x="2581275" y="3397249"/>
                </a:lnTo>
                <a:lnTo>
                  <a:pt x="2517775" y="3390899"/>
                </a:lnTo>
                <a:lnTo>
                  <a:pt x="2457450" y="3384549"/>
                </a:lnTo>
                <a:lnTo>
                  <a:pt x="2406650" y="3375024"/>
                </a:lnTo>
                <a:lnTo>
                  <a:pt x="2324100" y="3349624"/>
                </a:lnTo>
                <a:lnTo>
                  <a:pt x="2257425" y="3324224"/>
                </a:lnTo>
                <a:lnTo>
                  <a:pt x="2232025" y="3314699"/>
                </a:lnTo>
                <a:lnTo>
                  <a:pt x="2212975" y="3308349"/>
                </a:lnTo>
                <a:lnTo>
                  <a:pt x="2203450" y="3311524"/>
                </a:lnTo>
                <a:lnTo>
                  <a:pt x="2193925" y="3317874"/>
                </a:lnTo>
                <a:lnTo>
                  <a:pt x="2184400" y="3330574"/>
                </a:lnTo>
                <a:lnTo>
                  <a:pt x="2174875" y="3346449"/>
                </a:lnTo>
                <a:lnTo>
                  <a:pt x="2159000" y="3390899"/>
                </a:lnTo>
                <a:lnTo>
                  <a:pt x="2146300" y="3441699"/>
                </a:lnTo>
                <a:lnTo>
                  <a:pt x="2133600" y="3495674"/>
                </a:lnTo>
                <a:lnTo>
                  <a:pt x="2130425" y="3546474"/>
                </a:lnTo>
                <a:lnTo>
                  <a:pt x="2130425" y="3568699"/>
                </a:lnTo>
                <a:lnTo>
                  <a:pt x="2130425" y="3587749"/>
                </a:lnTo>
                <a:lnTo>
                  <a:pt x="2133600" y="3600449"/>
                </a:lnTo>
                <a:lnTo>
                  <a:pt x="2139950" y="3606799"/>
                </a:lnTo>
                <a:lnTo>
                  <a:pt x="2168525" y="3622674"/>
                </a:lnTo>
                <a:lnTo>
                  <a:pt x="2203450" y="3641724"/>
                </a:lnTo>
                <a:lnTo>
                  <a:pt x="2247900" y="3657599"/>
                </a:lnTo>
                <a:lnTo>
                  <a:pt x="2301875" y="3673474"/>
                </a:lnTo>
                <a:lnTo>
                  <a:pt x="2362200" y="3689349"/>
                </a:lnTo>
                <a:lnTo>
                  <a:pt x="2432050" y="3702049"/>
                </a:lnTo>
                <a:lnTo>
                  <a:pt x="2511425" y="3711574"/>
                </a:lnTo>
                <a:lnTo>
                  <a:pt x="2597150" y="3717924"/>
                </a:lnTo>
                <a:lnTo>
                  <a:pt x="2597150" y="3829049"/>
                </a:lnTo>
                <a:lnTo>
                  <a:pt x="2597150" y="3860799"/>
                </a:lnTo>
                <a:lnTo>
                  <a:pt x="2603500" y="3886199"/>
                </a:lnTo>
                <a:lnTo>
                  <a:pt x="2609850" y="3905249"/>
                </a:lnTo>
                <a:lnTo>
                  <a:pt x="2619375" y="3921124"/>
                </a:lnTo>
                <a:lnTo>
                  <a:pt x="2632075" y="3930649"/>
                </a:lnTo>
                <a:lnTo>
                  <a:pt x="2647950" y="3936999"/>
                </a:lnTo>
                <a:lnTo>
                  <a:pt x="2670175" y="3940174"/>
                </a:lnTo>
                <a:lnTo>
                  <a:pt x="2695575" y="3940174"/>
                </a:lnTo>
                <a:lnTo>
                  <a:pt x="2879725" y="3940174"/>
                </a:lnTo>
                <a:lnTo>
                  <a:pt x="2905125" y="3940174"/>
                </a:lnTo>
                <a:lnTo>
                  <a:pt x="2924175" y="3936999"/>
                </a:lnTo>
                <a:lnTo>
                  <a:pt x="2940050" y="3930649"/>
                </a:lnTo>
                <a:lnTo>
                  <a:pt x="2946400" y="3924299"/>
                </a:lnTo>
                <a:lnTo>
                  <a:pt x="2952750" y="3911599"/>
                </a:lnTo>
                <a:lnTo>
                  <a:pt x="2959100" y="3892549"/>
                </a:lnTo>
                <a:lnTo>
                  <a:pt x="2959100" y="3870324"/>
                </a:lnTo>
                <a:lnTo>
                  <a:pt x="2962275" y="3841749"/>
                </a:lnTo>
                <a:lnTo>
                  <a:pt x="2962275" y="3689349"/>
                </a:lnTo>
                <a:lnTo>
                  <a:pt x="3009900" y="3679824"/>
                </a:lnTo>
                <a:lnTo>
                  <a:pt x="3057525" y="3663949"/>
                </a:lnTo>
                <a:lnTo>
                  <a:pt x="3101975" y="3648074"/>
                </a:lnTo>
                <a:lnTo>
                  <a:pt x="3146425" y="3629024"/>
                </a:lnTo>
                <a:lnTo>
                  <a:pt x="3187700" y="3609974"/>
                </a:lnTo>
                <a:lnTo>
                  <a:pt x="3225800" y="3584574"/>
                </a:lnTo>
                <a:lnTo>
                  <a:pt x="3260725" y="3555999"/>
                </a:lnTo>
                <a:lnTo>
                  <a:pt x="3295650" y="3527424"/>
                </a:lnTo>
                <a:lnTo>
                  <a:pt x="3324225" y="3492499"/>
                </a:lnTo>
                <a:lnTo>
                  <a:pt x="3349625" y="3454399"/>
                </a:lnTo>
                <a:lnTo>
                  <a:pt x="3371850" y="3413124"/>
                </a:lnTo>
                <a:lnTo>
                  <a:pt x="3390900" y="3371849"/>
                </a:lnTo>
                <a:lnTo>
                  <a:pt x="3406775" y="3324224"/>
                </a:lnTo>
                <a:lnTo>
                  <a:pt x="3419475" y="3270249"/>
                </a:lnTo>
                <a:lnTo>
                  <a:pt x="3425825" y="3216274"/>
                </a:lnTo>
                <a:lnTo>
                  <a:pt x="3429000" y="3155949"/>
                </a:lnTo>
                <a:lnTo>
                  <a:pt x="3425825" y="3101974"/>
                </a:lnTo>
                <a:lnTo>
                  <a:pt x="3419475" y="3051174"/>
                </a:lnTo>
                <a:lnTo>
                  <a:pt x="3406775" y="3003549"/>
                </a:lnTo>
                <a:lnTo>
                  <a:pt x="3394075" y="2955924"/>
                </a:lnTo>
                <a:lnTo>
                  <a:pt x="3371850" y="2911474"/>
                </a:lnTo>
                <a:lnTo>
                  <a:pt x="3349625" y="2870199"/>
                </a:lnTo>
                <a:lnTo>
                  <a:pt x="3317875" y="2828924"/>
                </a:lnTo>
                <a:lnTo>
                  <a:pt x="3286125" y="2790824"/>
                </a:lnTo>
                <a:lnTo>
                  <a:pt x="3248025" y="2755899"/>
                </a:lnTo>
                <a:lnTo>
                  <a:pt x="3206750" y="2720974"/>
                </a:lnTo>
                <a:lnTo>
                  <a:pt x="3162300" y="2689224"/>
                </a:lnTo>
                <a:lnTo>
                  <a:pt x="3114675" y="2657474"/>
                </a:lnTo>
                <a:lnTo>
                  <a:pt x="3063875" y="2625724"/>
                </a:lnTo>
                <a:lnTo>
                  <a:pt x="3006725" y="2597149"/>
                </a:lnTo>
                <a:lnTo>
                  <a:pt x="2946400" y="2568574"/>
                </a:lnTo>
                <a:lnTo>
                  <a:pt x="2886075" y="2539999"/>
                </a:lnTo>
                <a:lnTo>
                  <a:pt x="2806700" y="2508249"/>
                </a:lnTo>
                <a:lnTo>
                  <a:pt x="2740025" y="2476499"/>
                </a:lnTo>
                <a:lnTo>
                  <a:pt x="2682875" y="2441574"/>
                </a:lnTo>
                <a:lnTo>
                  <a:pt x="2635250" y="2409824"/>
                </a:lnTo>
                <a:lnTo>
                  <a:pt x="2616200" y="2393949"/>
                </a:lnTo>
                <a:lnTo>
                  <a:pt x="2600325" y="2378074"/>
                </a:lnTo>
                <a:lnTo>
                  <a:pt x="2587625" y="2359024"/>
                </a:lnTo>
                <a:lnTo>
                  <a:pt x="2574925" y="2339974"/>
                </a:lnTo>
                <a:lnTo>
                  <a:pt x="2565400" y="2320924"/>
                </a:lnTo>
                <a:lnTo>
                  <a:pt x="2559050" y="2298699"/>
                </a:lnTo>
                <a:lnTo>
                  <a:pt x="2555875" y="2276474"/>
                </a:lnTo>
                <a:lnTo>
                  <a:pt x="2552700" y="2251074"/>
                </a:lnTo>
                <a:lnTo>
                  <a:pt x="2555875" y="2228849"/>
                </a:lnTo>
                <a:lnTo>
                  <a:pt x="2559050" y="2206624"/>
                </a:lnTo>
                <a:lnTo>
                  <a:pt x="2562225" y="2184399"/>
                </a:lnTo>
                <a:lnTo>
                  <a:pt x="2571750" y="2162174"/>
                </a:lnTo>
                <a:lnTo>
                  <a:pt x="2581275" y="2143124"/>
                </a:lnTo>
                <a:lnTo>
                  <a:pt x="2593975" y="2124074"/>
                </a:lnTo>
                <a:lnTo>
                  <a:pt x="2609850" y="2108199"/>
                </a:lnTo>
                <a:lnTo>
                  <a:pt x="2625725" y="2092324"/>
                </a:lnTo>
                <a:lnTo>
                  <a:pt x="2644775" y="2079624"/>
                </a:lnTo>
                <a:lnTo>
                  <a:pt x="2667000" y="2066924"/>
                </a:lnTo>
                <a:lnTo>
                  <a:pt x="2695575" y="2057399"/>
                </a:lnTo>
                <a:lnTo>
                  <a:pt x="2724150" y="2047874"/>
                </a:lnTo>
                <a:lnTo>
                  <a:pt x="2759075" y="2041524"/>
                </a:lnTo>
                <a:lnTo>
                  <a:pt x="2797175" y="2038349"/>
                </a:lnTo>
                <a:lnTo>
                  <a:pt x="2838450" y="2035174"/>
                </a:lnTo>
                <a:lnTo>
                  <a:pt x="2886075" y="2035174"/>
                </a:lnTo>
                <a:lnTo>
                  <a:pt x="2933700" y="2035174"/>
                </a:lnTo>
                <a:lnTo>
                  <a:pt x="2981325" y="2038349"/>
                </a:lnTo>
                <a:lnTo>
                  <a:pt x="3032125" y="2044699"/>
                </a:lnTo>
                <a:lnTo>
                  <a:pt x="3079750" y="2054224"/>
                </a:lnTo>
                <a:lnTo>
                  <a:pt x="3165475" y="2073274"/>
                </a:lnTo>
                <a:lnTo>
                  <a:pt x="3225800" y="2089149"/>
                </a:lnTo>
                <a:lnTo>
                  <a:pt x="3238500" y="2089149"/>
                </a:lnTo>
                <a:lnTo>
                  <a:pt x="3251200" y="2082799"/>
                </a:lnTo>
                <a:lnTo>
                  <a:pt x="3260725" y="2073274"/>
                </a:lnTo>
                <a:lnTo>
                  <a:pt x="3273425" y="2054224"/>
                </a:lnTo>
                <a:lnTo>
                  <a:pt x="3295650" y="2006599"/>
                </a:lnTo>
                <a:lnTo>
                  <a:pt x="3311525" y="1958974"/>
                </a:lnTo>
                <a:lnTo>
                  <a:pt x="3321050" y="1904999"/>
                </a:lnTo>
                <a:lnTo>
                  <a:pt x="3324225" y="1857374"/>
                </a:lnTo>
                <a:lnTo>
                  <a:pt x="3324225" y="1835149"/>
                </a:lnTo>
                <a:lnTo>
                  <a:pt x="3317875" y="1819274"/>
                </a:lnTo>
                <a:lnTo>
                  <a:pt x="3311525" y="1806574"/>
                </a:lnTo>
                <a:lnTo>
                  <a:pt x="3298825" y="1797049"/>
                </a:lnTo>
                <a:lnTo>
                  <a:pt x="3254375" y="1784349"/>
                </a:lnTo>
                <a:lnTo>
                  <a:pt x="3197225" y="1768474"/>
                </a:lnTo>
                <a:lnTo>
                  <a:pt x="3159125" y="1762124"/>
                </a:lnTo>
                <a:lnTo>
                  <a:pt x="3117850" y="1755774"/>
                </a:lnTo>
                <a:lnTo>
                  <a:pt x="3019425" y="1746249"/>
                </a:lnTo>
                <a:lnTo>
                  <a:pt x="3019425" y="1609724"/>
                </a:lnTo>
                <a:lnTo>
                  <a:pt x="3019425" y="1555749"/>
                </a:lnTo>
                <a:lnTo>
                  <a:pt x="3016250" y="1533524"/>
                </a:lnTo>
                <a:lnTo>
                  <a:pt x="3009900" y="1520824"/>
                </a:lnTo>
                <a:lnTo>
                  <a:pt x="3003550" y="1511299"/>
                </a:lnTo>
                <a:lnTo>
                  <a:pt x="2990850" y="1501774"/>
                </a:lnTo>
                <a:lnTo>
                  <a:pt x="2968625" y="1498599"/>
                </a:lnTo>
                <a:lnTo>
                  <a:pt x="2943225" y="1498599"/>
                </a:lnTo>
                <a:lnTo>
                  <a:pt x="2762250" y="1498599"/>
                </a:lnTo>
                <a:close/>
                <a:moveTo>
                  <a:pt x="2077933" y="438148"/>
                </a:moveTo>
                <a:cubicBezTo>
                  <a:pt x="2061771" y="438148"/>
                  <a:pt x="2048669" y="451250"/>
                  <a:pt x="2048669" y="467412"/>
                </a:cubicBezTo>
                <a:lnTo>
                  <a:pt x="2048669" y="769928"/>
                </a:lnTo>
                <a:lnTo>
                  <a:pt x="2075397" y="778225"/>
                </a:lnTo>
                <a:cubicBezTo>
                  <a:pt x="2119967" y="797076"/>
                  <a:pt x="2155673" y="832782"/>
                  <a:pt x="2174524" y="877352"/>
                </a:cubicBezTo>
                <a:lnTo>
                  <a:pt x="2184888" y="928686"/>
                </a:lnTo>
                <a:lnTo>
                  <a:pt x="3371361" y="928686"/>
                </a:lnTo>
                <a:lnTo>
                  <a:pt x="3381725" y="877352"/>
                </a:lnTo>
                <a:cubicBezTo>
                  <a:pt x="3400577" y="832782"/>
                  <a:pt x="3436283" y="797076"/>
                  <a:pt x="3480853" y="778224"/>
                </a:cubicBezTo>
                <a:lnTo>
                  <a:pt x="3507582" y="769927"/>
                </a:lnTo>
                <a:lnTo>
                  <a:pt x="3507582" y="467412"/>
                </a:lnTo>
                <a:cubicBezTo>
                  <a:pt x="3507582" y="451250"/>
                  <a:pt x="3494480" y="438148"/>
                  <a:pt x="3478318" y="438148"/>
                </a:cubicBezTo>
                <a:close/>
                <a:moveTo>
                  <a:pt x="2060754" y="0"/>
                </a:moveTo>
                <a:lnTo>
                  <a:pt x="3495494" y="0"/>
                </a:lnTo>
                <a:cubicBezTo>
                  <a:pt x="3746344" y="0"/>
                  <a:pt x="3949699" y="203354"/>
                  <a:pt x="3949699" y="454204"/>
                </a:cubicBezTo>
                <a:lnTo>
                  <a:pt x="3949699" y="772638"/>
                </a:lnTo>
                <a:lnTo>
                  <a:pt x="3967697" y="778224"/>
                </a:lnTo>
                <a:cubicBezTo>
                  <a:pt x="4012267" y="797076"/>
                  <a:pt x="4047973" y="832782"/>
                  <a:pt x="4066824" y="877352"/>
                </a:cubicBezTo>
                <a:lnTo>
                  <a:pt x="4077188" y="928686"/>
                </a:lnTo>
                <a:lnTo>
                  <a:pt x="5316011" y="928686"/>
                </a:lnTo>
                <a:cubicBezTo>
                  <a:pt x="5450445" y="928686"/>
                  <a:pt x="5559425" y="1037666"/>
                  <a:pt x="5559425" y="1172100"/>
                </a:cubicBezTo>
                <a:lnTo>
                  <a:pt x="5559425" y="4355572"/>
                </a:lnTo>
                <a:cubicBezTo>
                  <a:pt x="5559425" y="4490006"/>
                  <a:pt x="5450445" y="4598986"/>
                  <a:pt x="5316011" y="4598986"/>
                </a:cubicBezTo>
                <a:lnTo>
                  <a:pt x="4950129" y="4598986"/>
                </a:lnTo>
                <a:lnTo>
                  <a:pt x="4924434" y="4637096"/>
                </a:lnTo>
                <a:cubicBezTo>
                  <a:pt x="4899919" y="4661611"/>
                  <a:pt x="4866052" y="4676774"/>
                  <a:pt x="4828643" y="4676774"/>
                </a:cubicBezTo>
                <a:lnTo>
                  <a:pt x="4572531" y="4676774"/>
                </a:lnTo>
                <a:cubicBezTo>
                  <a:pt x="4535123" y="4676774"/>
                  <a:pt x="4501256" y="4661611"/>
                  <a:pt x="4476740" y="4637096"/>
                </a:cubicBezTo>
                <a:lnTo>
                  <a:pt x="4451046" y="4598986"/>
                </a:lnTo>
                <a:lnTo>
                  <a:pt x="1063928" y="4598986"/>
                </a:lnTo>
                <a:lnTo>
                  <a:pt x="1038234" y="4637096"/>
                </a:lnTo>
                <a:cubicBezTo>
                  <a:pt x="1013719" y="4661611"/>
                  <a:pt x="979851" y="4676774"/>
                  <a:pt x="942443" y="4676774"/>
                </a:cubicBezTo>
                <a:lnTo>
                  <a:pt x="686331" y="4676774"/>
                </a:lnTo>
                <a:cubicBezTo>
                  <a:pt x="648922" y="4676774"/>
                  <a:pt x="615055" y="4661611"/>
                  <a:pt x="590540" y="4637096"/>
                </a:cubicBezTo>
                <a:lnTo>
                  <a:pt x="564846" y="4598986"/>
                </a:lnTo>
                <a:lnTo>
                  <a:pt x="243414" y="4598986"/>
                </a:lnTo>
                <a:cubicBezTo>
                  <a:pt x="108980" y="4598986"/>
                  <a:pt x="0" y="4490006"/>
                  <a:pt x="0" y="4355572"/>
                </a:cubicBezTo>
                <a:lnTo>
                  <a:pt x="0" y="1172100"/>
                </a:lnTo>
                <a:cubicBezTo>
                  <a:pt x="0" y="1037666"/>
                  <a:pt x="108980" y="928686"/>
                  <a:pt x="243414" y="928686"/>
                </a:cubicBezTo>
                <a:lnTo>
                  <a:pt x="1479061" y="928686"/>
                </a:lnTo>
                <a:lnTo>
                  <a:pt x="1489425" y="877352"/>
                </a:lnTo>
                <a:cubicBezTo>
                  <a:pt x="1508276" y="832782"/>
                  <a:pt x="1543982" y="797076"/>
                  <a:pt x="1588552" y="778225"/>
                </a:cubicBezTo>
                <a:lnTo>
                  <a:pt x="1606549" y="772638"/>
                </a:lnTo>
                <a:lnTo>
                  <a:pt x="1606549" y="454204"/>
                </a:lnTo>
                <a:cubicBezTo>
                  <a:pt x="1606549" y="203354"/>
                  <a:pt x="1809904" y="0"/>
                  <a:pt x="2060754" y="0"/>
                </a:cubicBez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4" name="KSO_Shape"/>
          <p:cNvSpPr/>
          <p:nvPr/>
        </p:nvSpPr>
        <p:spPr bwMode="auto">
          <a:xfrm>
            <a:off x="10092893" y="3209346"/>
            <a:ext cx="774097" cy="528352"/>
          </a:xfrm>
          <a:custGeom>
            <a:avLst/>
            <a:gdLst>
              <a:gd name="T0" fmla="*/ 1793051 w 3431"/>
              <a:gd name="T1" fmla="*/ 289112 h 2339"/>
              <a:gd name="T2" fmla="*/ 1793051 w 3431"/>
              <a:gd name="T3" fmla="*/ 285439 h 2339"/>
              <a:gd name="T4" fmla="*/ 0 w 3431"/>
              <a:gd name="T5" fmla="*/ 285439 h 2339"/>
              <a:gd name="T6" fmla="*/ 0 w 3431"/>
              <a:gd name="T7" fmla="*/ 161084 h 2339"/>
              <a:gd name="T8" fmla="*/ 161096 w 3431"/>
              <a:gd name="T9" fmla="*/ 0 h 2339"/>
              <a:gd name="T10" fmla="*/ 1628281 w 3431"/>
              <a:gd name="T11" fmla="*/ 0 h 2339"/>
              <a:gd name="T12" fmla="*/ 1794625 w 3431"/>
              <a:gd name="T13" fmla="*/ 161084 h 2339"/>
              <a:gd name="T14" fmla="*/ 1794625 w 3431"/>
              <a:gd name="T15" fmla="*/ 289112 h 2339"/>
              <a:gd name="T16" fmla="*/ 1793051 w 3431"/>
              <a:gd name="T17" fmla="*/ 289112 h 2339"/>
              <a:gd name="T18" fmla="*/ 1800397 w 3431"/>
              <a:gd name="T19" fmla="*/ 578223 h 2339"/>
              <a:gd name="T20" fmla="*/ 1800397 w 3431"/>
              <a:gd name="T21" fmla="*/ 1073018 h 2339"/>
              <a:gd name="T22" fmla="*/ 1628281 w 3431"/>
              <a:gd name="T23" fmla="*/ 1227281 h 2339"/>
              <a:gd name="T24" fmla="*/ 161096 w 3431"/>
              <a:gd name="T25" fmla="*/ 1227281 h 2339"/>
              <a:gd name="T26" fmla="*/ 0 w 3431"/>
              <a:gd name="T27" fmla="*/ 1073018 h 2339"/>
              <a:gd name="T28" fmla="*/ 0 w 3431"/>
              <a:gd name="T29" fmla="*/ 578223 h 2339"/>
              <a:gd name="T30" fmla="*/ 1800397 w 3431"/>
              <a:gd name="T31" fmla="*/ 578223 h 2339"/>
              <a:gd name="T32" fmla="*/ 685316 w 3431"/>
              <a:gd name="T33" fmla="*/ 793876 h 2339"/>
              <a:gd name="T34" fmla="*/ 431864 w 3431"/>
              <a:gd name="T35" fmla="*/ 793876 h 2339"/>
              <a:gd name="T36" fmla="*/ 431864 w 3431"/>
              <a:gd name="T37" fmla="*/ 900391 h 2339"/>
              <a:gd name="T38" fmla="*/ 685316 w 3431"/>
              <a:gd name="T39" fmla="*/ 900391 h 2339"/>
              <a:gd name="T40" fmla="*/ 685316 w 3431"/>
              <a:gd name="T41" fmla="*/ 793876 h 2339"/>
              <a:gd name="T42" fmla="*/ 1010132 w 3431"/>
              <a:gd name="T43" fmla="*/ 793876 h 2339"/>
              <a:gd name="T44" fmla="*/ 791839 w 3431"/>
              <a:gd name="T45" fmla="*/ 793876 h 2339"/>
              <a:gd name="T46" fmla="*/ 791839 w 3431"/>
              <a:gd name="T47" fmla="*/ 900391 h 2339"/>
              <a:gd name="T48" fmla="*/ 1010132 w 3431"/>
              <a:gd name="T49" fmla="*/ 900391 h 2339"/>
              <a:gd name="T50" fmla="*/ 1010132 w 3431"/>
              <a:gd name="T51" fmla="*/ 793876 h 2339"/>
              <a:gd name="T52" fmla="*/ 1367483 w 3431"/>
              <a:gd name="T53" fmla="*/ 793876 h 2339"/>
              <a:gd name="T54" fmla="*/ 1078349 w 3431"/>
              <a:gd name="T55" fmla="*/ 793876 h 2339"/>
              <a:gd name="T56" fmla="*/ 1078349 w 3431"/>
              <a:gd name="T57" fmla="*/ 900391 h 2339"/>
              <a:gd name="T58" fmla="*/ 1367483 w 3431"/>
              <a:gd name="T59" fmla="*/ 900391 h 2339"/>
              <a:gd name="T60" fmla="*/ 1367483 w 3431"/>
              <a:gd name="T61" fmla="*/ 793876 h 2339"/>
              <a:gd name="T62" fmla="*/ 108097 w 3431"/>
              <a:gd name="T63" fmla="*/ 1077741 h 2339"/>
              <a:gd name="T64" fmla="*/ 1369057 w 3431"/>
              <a:gd name="T65" fmla="*/ 1077741 h 2339"/>
              <a:gd name="T66" fmla="*/ 1369057 w 3431"/>
              <a:gd name="T67" fmla="*/ 972275 h 2339"/>
              <a:gd name="T68" fmla="*/ 108097 w 3431"/>
              <a:gd name="T69" fmla="*/ 972275 h 2339"/>
              <a:gd name="T70" fmla="*/ 108097 w 3431"/>
              <a:gd name="T71" fmla="*/ 1077741 h 2339"/>
              <a:gd name="T72" fmla="*/ 108097 w 3431"/>
              <a:gd name="T73" fmla="*/ 900391 h 2339"/>
              <a:gd name="T74" fmla="*/ 361549 w 3431"/>
              <a:gd name="T75" fmla="*/ 900391 h 2339"/>
              <a:gd name="T76" fmla="*/ 361549 w 3431"/>
              <a:gd name="T77" fmla="*/ 793876 h 2339"/>
              <a:gd name="T78" fmla="*/ 108097 w 3431"/>
              <a:gd name="T79" fmla="*/ 793876 h 2339"/>
              <a:gd name="T80" fmla="*/ 108097 w 3431"/>
              <a:gd name="T81" fmla="*/ 900391 h 23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431" h="2339">
                <a:moveTo>
                  <a:pt x="3417" y="551"/>
                </a:moveTo>
                <a:cubicBezTo>
                  <a:pt x="3417" y="544"/>
                  <a:pt x="3417" y="544"/>
                  <a:pt x="3417" y="544"/>
                </a:cubicBezTo>
                <a:cubicBezTo>
                  <a:pt x="0" y="544"/>
                  <a:pt x="0" y="544"/>
                  <a:pt x="0" y="544"/>
                </a:cubicBezTo>
                <a:cubicBezTo>
                  <a:pt x="0" y="307"/>
                  <a:pt x="0" y="307"/>
                  <a:pt x="0" y="307"/>
                </a:cubicBezTo>
                <a:cubicBezTo>
                  <a:pt x="0" y="138"/>
                  <a:pt x="138" y="0"/>
                  <a:pt x="307" y="0"/>
                </a:cubicBezTo>
                <a:cubicBezTo>
                  <a:pt x="3103" y="0"/>
                  <a:pt x="3103" y="0"/>
                  <a:pt x="3103" y="0"/>
                </a:cubicBezTo>
                <a:cubicBezTo>
                  <a:pt x="3273" y="0"/>
                  <a:pt x="3420" y="138"/>
                  <a:pt x="3420" y="307"/>
                </a:cubicBezTo>
                <a:cubicBezTo>
                  <a:pt x="3420" y="551"/>
                  <a:pt x="3420" y="551"/>
                  <a:pt x="3420" y="551"/>
                </a:cubicBezTo>
                <a:lnTo>
                  <a:pt x="3417" y="551"/>
                </a:lnTo>
                <a:close/>
                <a:moveTo>
                  <a:pt x="3431" y="1102"/>
                </a:moveTo>
                <a:cubicBezTo>
                  <a:pt x="3431" y="2045"/>
                  <a:pt x="3431" y="2045"/>
                  <a:pt x="3431" y="2045"/>
                </a:cubicBezTo>
                <a:cubicBezTo>
                  <a:pt x="3431" y="2215"/>
                  <a:pt x="3273" y="2339"/>
                  <a:pt x="3103" y="2339"/>
                </a:cubicBezTo>
                <a:cubicBezTo>
                  <a:pt x="307" y="2339"/>
                  <a:pt x="307" y="2339"/>
                  <a:pt x="307" y="2339"/>
                </a:cubicBezTo>
                <a:cubicBezTo>
                  <a:pt x="138" y="2339"/>
                  <a:pt x="0" y="2215"/>
                  <a:pt x="0" y="2045"/>
                </a:cubicBezTo>
                <a:cubicBezTo>
                  <a:pt x="0" y="1102"/>
                  <a:pt x="0" y="1102"/>
                  <a:pt x="0" y="1102"/>
                </a:cubicBezTo>
                <a:lnTo>
                  <a:pt x="3431" y="1102"/>
                </a:lnTo>
                <a:close/>
                <a:moveTo>
                  <a:pt x="1306" y="1513"/>
                </a:moveTo>
                <a:cubicBezTo>
                  <a:pt x="823" y="1513"/>
                  <a:pt x="823" y="1513"/>
                  <a:pt x="823" y="1513"/>
                </a:cubicBezTo>
                <a:cubicBezTo>
                  <a:pt x="823" y="1716"/>
                  <a:pt x="823" y="1716"/>
                  <a:pt x="823" y="1716"/>
                </a:cubicBezTo>
                <a:cubicBezTo>
                  <a:pt x="1306" y="1716"/>
                  <a:pt x="1306" y="1716"/>
                  <a:pt x="1306" y="1716"/>
                </a:cubicBezTo>
                <a:lnTo>
                  <a:pt x="1306" y="1513"/>
                </a:lnTo>
                <a:close/>
                <a:moveTo>
                  <a:pt x="1925" y="1513"/>
                </a:moveTo>
                <a:cubicBezTo>
                  <a:pt x="1509" y="1513"/>
                  <a:pt x="1509" y="1513"/>
                  <a:pt x="1509" y="1513"/>
                </a:cubicBezTo>
                <a:cubicBezTo>
                  <a:pt x="1509" y="1716"/>
                  <a:pt x="1509" y="1716"/>
                  <a:pt x="1509" y="1716"/>
                </a:cubicBezTo>
                <a:cubicBezTo>
                  <a:pt x="1925" y="1716"/>
                  <a:pt x="1925" y="1716"/>
                  <a:pt x="1925" y="1716"/>
                </a:cubicBezTo>
                <a:lnTo>
                  <a:pt x="1925" y="1513"/>
                </a:lnTo>
                <a:close/>
                <a:moveTo>
                  <a:pt x="2606" y="1513"/>
                </a:moveTo>
                <a:cubicBezTo>
                  <a:pt x="2055" y="1513"/>
                  <a:pt x="2055" y="1513"/>
                  <a:pt x="2055" y="1513"/>
                </a:cubicBezTo>
                <a:cubicBezTo>
                  <a:pt x="2055" y="1716"/>
                  <a:pt x="2055" y="1716"/>
                  <a:pt x="2055" y="1716"/>
                </a:cubicBezTo>
                <a:cubicBezTo>
                  <a:pt x="2606" y="1716"/>
                  <a:pt x="2606" y="1716"/>
                  <a:pt x="2606" y="1716"/>
                </a:cubicBezTo>
                <a:lnTo>
                  <a:pt x="2606" y="1513"/>
                </a:lnTo>
                <a:close/>
                <a:moveTo>
                  <a:pt x="206" y="2054"/>
                </a:moveTo>
                <a:cubicBezTo>
                  <a:pt x="2609" y="2054"/>
                  <a:pt x="2609" y="2054"/>
                  <a:pt x="2609" y="2054"/>
                </a:cubicBezTo>
                <a:cubicBezTo>
                  <a:pt x="2609" y="1853"/>
                  <a:pt x="2609" y="1853"/>
                  <a:pt x="2609" y="1853"/>
                </a:cubicBezTo>
                <a:cubicBezTo>
                  <a:pt x="206" y="1853"/>
                  <a:pt x="206" y="1853"/>
                  <a:pt x="206" y="1853"/>
                </a:cubicBezTo>
                <a:lnTo>
                  <a:pt x="206" y="2054"/>
                </a:lnTo>
                <a:close/>
                <a:moveTo>
                  <a:pt x="206" y="1716"/>
                </a:moveTo>
                <a:cubicBezTo>
                  <a:pt x="689" y="1716"/>
                  <a:pt x="689" y="1716"/>
                  <a:pt x="689" y="1716"/>
                </a:cubicBezTo>
                <a:cubicBezTo>
                  <a:pt x="689" y="1513"/>
                  <a:pt x="689" y="1513"/>
                  <a:pt x="689" y="1513"/>
                </a:cubicBezTo>
                <a:cubicBezTo>
                  <a:pt x="206" y="1513"/>
                  <a:pt x="206" y="1513"/>
                  <a:pt x="206" y="1513"/>
                </a:cubicBezTo>
                <a:lnTo>
                  <a:pt x="206" y="1716"/>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5" name="文本框 24"/>
          <p:cNvSpPr txBox="1"/>
          <p:nvPr/>
        </p:nvSpPr>
        <p:spPr>
          <a:xfrm>
            <a:off x="563680" y="1939074"/>
            <a:ext cx="2236510" cy="400110"/>
          </a:xfrm>
          <a:prstGeom prst="rect">
            <a:avLst/>
          </a:prstGeom>
          <a:noFill/>
        </p:spPr>
        <p:txBody>
          <a:bodyPr wrap="none" rtlCol="0">
            <a:spAutoFit/>
          </a:bodyPr>
          <a:lstStyle/>
          <a:p>
            <a:r>
              <a:rPr lang="zh-CN" altLang="en-US" sz="2000" b="1" dirty="0">
                <a:solidFill>
                  <a:schemeClr val="accent1"/>
                </a:solidFill>
                <a:cs typeface="+mn-ea"/>
                <a:sym typeface="+mn-lt"/>
              </a:rPr>
              <a:t>请在这里添加标题</a:t>
            </a:r>
            <a:endParaRPr lang="zh-CN" altLang="en-US" sz="2000" b="1" dirty="0">
              <a:solidFill>
                <a:schemeClr val="accent1"/>
              </a:solidFill>
              <a:cs typeface="+mn-ea"/>
              <a:sym typeface="+mn-lt"/>
            </a:endParaRPr>
          </a:p>
        </p:txBody>
      </p:sp>
      <p:sp>
        <p:nvSpPr>
          <p:cNvPr id="26" name="文本框 25"/>
          <p:cNvSpPr txBox="1"/>
          <p:nvPr/>
        </p:nvSpPr>
        <p:spPr>
          <a:xfrm>
            <a:off x="3402852" y="1939074"/>
            <a:ext cx="2236510" cy="400110"/>
          </a:xfrm>
          <a:prstGeom prst="rect">
            <a:avLst/>
          </a:prstGeom>
          <a:noFill/>
        </p:spPr>
        <p:txBody>
          <a:bodyPr wrap="none" rtlCol="0">
            <a:spAutoFit/>
          </a:bodyPr>
          <a:lstStyle/>
          <a:p>
            <a:r>
              <a:rPr lang="zh-CN" altLang="en-US" sz="2000" b="1" dirty="0">
                <a:solidFill>
                  <a:schemeClr val="accent2"/>
                </a:solidFill>
                <a:cs typeface="+mn-ea"/>
                <a:sym typeface="+mn-lt"/>
              </a:rPr>
              <a:t>请在这里添加标题</a:t>
            </a:r>
            <a:endParaRPr lang="zh-CN" altLang="en-US" sz="2000" b="1" dirty="0">
              <a:solidFill>
                <a:schemeClr val="accent2"/>
              </a:solidFill>
              <a:cs typeface="+mn-ea"/>
              <a:sym typeface="+mn-lt"/>
            </a:endParaRPr>
          </a:p>
        </p:txBody>
      </p:sp>
      <p:sp>
        <p:nvSpPr>
          <p:cNvPr id="27" name="文本框 26"/>
          <p:cNvSpPr txBox="1"/>
          <p:nvPr/>
        </p:nvSpPr>
        <p:spPr>
          <a:xfrm>
            <a:off x="6488936" y="1939074"/>
            <a:ext cx="2236510" cy="400110"/>
          </a:xfrm>
          <a:prstGeom prst="rect">
            <a:avLst/>
          </a:prstGeom>
          <a:noFill/>
        </p:spPr>
        <p:txBody>
          <a:bodyPr wrap="none" rtlCol="0">
            <a:spAutoFit/>
          </a:bodyPr>
          <a:lstStyle/>
          <a:p>
            <a:r>
              <a:rPr lang="zh-CN" altLang="en-US" sz="2000" b="1" dirty="0">
                <a:solidFill>
                  <a:schemeClr val="accent3"/>
                </a:solidFill>
                <a:cs typeface="+mn-ea"/>
                <a:sym typeface="+mn-lt"/>
              </a:rPr>
              <a:t>请在这里添加标题</a:t>
            </a:r>
            <a:endParaRPr lang="zh-CN" altLang="en-US" sz="2000" b="1" dirty="0">
              <a:solidFill>
                <a:schemeClr val="accent3"/>
              </a:solidFill>
              <a:cs typeface="+mn-ea"/>
              <a:sym typeface="+mn-lt"/>
            </a:endParaRPr>
          </a:p>
        </p:txBody>
      </p:sp>
      <p:sp>
        <p:nvSpPr>
          <p:cNvPr id="28" name="文本框 27"/>
          <p:cNvSpPr txBox="1"/>
          <p:nvPr/>
        </p:nvSpPr>
        <p:spPr>
          <a:xfrm>
            <a:off x="9361686" y="1939074"/>
            <a:ext cx="2236510" cy="400110"/>
          </a:xfrm>
          <a:prstGeom prst="rect">
            <a:avLst/>
          </a:prstGeom>
          <a:noFill/>
        </p:spPr>
        <p:txBody>
          <a:bodyPr wrap="none" rtlCol="0">
            <a:spAutoFit/>
          </a:bodyPr>
          <a:lstStyle/>
          <a:p>
            <a:r>
              <a:rPr lang="zh-CN" altLang="en-US" sz="2000" b="1" dirty="0">
                <a:solidFill>
                  <a:schemeClr val="accent4"/>
                </a:solidFill>
                <a:cs typeface="+mn-ea"/>
                <a:sym typeface="+mn-lt"/>
              </a:rPr>
              <a:t>请在这里添加标题</a:t>
            </a:r>
            <a:endParaRPr lang="zh-CN" altLang="en-US" sz="2000" b="1" dirty="0">
              <a:solidFill>
                <a:schemeClr val="accent4"/>
              </a:solidFill>
              <a:cs typeface="+mn-ea"/>
              <a:sym typeface="+mn-lt"/>
            </a:endParaRPr>
          </a:p>
        </p:txBody>
      </p:sp>
      <p:grpSp>
        <p:nvGrpSpPr>
          <p:cNvPr id="29" name="组合 28"/>
          <p:cNvGrpSpPr>
            <a:grpSpLocks noChangeAspect="1"/>
          </p:cNvGrpSpPr>
          <p:nvPr/>
        </p:nvGrpSpPr>
        <p:grpSpPr>
          <a:xfrm>
            <a:off x="202799" y="287672"/>
            <a:ext cx="609210" cy="609210"/>
            <a:chOff x="456294" y="1959430"/>
            <a:chExt cx="2148114" cy="2148114"/>
          </a:xfrm>
        </p:grpSpPr>
        <p:sp>
          <p:nvSpPr>
            <p:cNvPr id="30" name="椭圆 2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pic>
          <p:nvPicPr>
            <p:cNvPr id="31" name="图片 30"/>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2" name="文本框 31"/>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添加论文内容第二部分标题</a:t>
            </a:r>
            <a:endParaRPr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67"/>
          <p:cNvSpPr>
            <a:spLocks noChangeArrowheads="1"/>
          </p:cNvSpPr>
          <p:nvPr/>
        </p:nvSpPr>
        <p:spPr bwMode="auto">
          <a:xfrm>
            <a:off x="4950885" y="1600522"/>
            <a:ext cx="2290233" cy="2343151"/>
          </a:xfrm>
          <a:prstGeom prst="rect">
            <a:avLst/>
          </a:prstGeom>
          <a:solidFill>
            <a:schemeClr val="accent1"/>
          </a:solidFill>
          <a:ln>
            <a:noFill/>
          </a:ln>
        </p:spPr>
        <p:txBody>
          <a:bodyPr/>
          <a:lstStyle/>
          <a:p>
            <a:endParaRPr lang="zh-CN" altLang="en-US" sz="2135">
              <a:cs typeface="+mn-ea"/>
              <a:sym typeface="+mn-lt"/>
            </a:endParaRPr>
          </a:p>
        </p:txBody>
      </p:sp>
      <p:sp>
        <p:nvSpPr>
          <p:cNvPr id="10" name="Freeform 68"/>
          <p:cNvSpPr/>
          <p:nvPr/>
        </p:nvSpPr>
        <p:spPr bwMode="auto">
          <a:xfrm>
            <a:off x="1100667" y="1604755"/>
            <a:ext cx="2654300" cy="2334684"/>
          </a:xfrm>
          <a:custGeom>
            <a:avLst/>
            <a:gdLst>
              <a:gd name="T0" fmla="*/ 206 w 1254"/>
              <a:gd name="T1" fmla="*/ 1103 h 1103"/>
              <a:gd name="T2" fmla="*/ 1254 w 1254"/>
              <a:gd name="T3" fmla="*/ 1103 h 1103"/>
              <a:gd name="T4" fmla="*/ 1254 w 1254"/>
              <a:gd name="T5" fmla="*/ 0 h 1103"/>
              <a:gd name="T6" fmla="*/ 206 w 1254"/>
              <a:gd name="T7" fmla="*/ 0 h 1103"/>
              <a:gd name="T8" fmla="*/ 0 w 1254"/>
              <a:gd name="T9" fmla="*/ 550 h 1103"/>
              <a:gd name="T10" fmla="*/ 206 w 1254"/>
              <a:gd name="T11" fmla="*/ 1103 h 1103"/>
            </a:gdLst>
            <a:ahLst/>
            <a:cxnLst>
              <a:cxn ang="0">
                <a:pos x="T0" y="T1"/>
              </a:cxn>
              <a:cxn ang="0">
                <a:pos x="T2" y="T3"/>
              </a:cxn>
              <a:cxn ang="0">
                <a:pos x="T4" y="T5"/>
              </a:cxn>
              <a:cxn ang="0">
                <a:pos x="T6" y="T7"/>
              </a:cxn>
              <a:cxn ang="0">
                <a:pos x="T8" y="T9"/>
              </a:cxn>
              <a:cxn ang="0">
                <a:pos x="T10" y="T11"/>
              </a:cxn>
            </a:cxnLst>
            <a:rect l="0" t="0" r="r" b="b"/>
            <a:pathLst>
              <a:path w="1254" h="1103">
                <a:moveTo>
                  <a:pt x="206" y="1103"/>
                </a:moveTo>
                <a:lnTo>
                  <a:pt x="1254" y="1103"/>
                </a:lnTo>
                <a:lnTo>
                  <a:pt x="1254" y="0"/>
                </a:lnTo>
                <a:lnTo>
                  <a:pt x="206" y="0"/>
                </a:lnTo>
                <a:lnTo>
                  <a:pt x="0" y="550"/>
                </a:lnTo>
                <a:lnTo>
                  <a:pt x="206" y="1103"/>
                </a:lnTo>
                <a:close/>
              </a:path>
            </a:pathLst>
          </a:custGeom>
          <a:solidFill>
            <a:schemeClr val="accent2"/>
          </a:solidFill>
          <a:ln>
            <a:noFill/>
          </a:ln>
        </p:spPr>
        <p:txBody>
          <a:bodyPr/>
          <a:lstStyle/>
          <a:p>
            <a:endParaRPr lang="zh-CN" altLang="en-US" sz="2135">
              <a:cs typeface="+mn-ea"/>
              <a:sym typeface="+mn-lt"/>
            </a:endParaRPr>
          </a:p>
        </p:txBody>
      </p:sp>
      <p:sp>
        <p:nvSpPr>
          <p:cNvPr id="11" name="Freeform 69"/>
          <p:cNvSpPr/>
          <p:nvPr/>
        </p:nvSpPr>
        <p:spPr bwMode="auto">
          <a:xfrm>
            <a:off x="8434918" y="1604755"/>
            <a:ext cx="2656417" cy="2334684"/>
          </a:xfrm>
          <a:custGeom>
            <a:avLst/>
            <a:gdLst>
              <a:gd name="T0" fmla="*/ 1049 w 1255"/>
              <a:gd name="T1" fmla="*/ 1103 h 1103"/>
              <a:gd name="T2" fmla="*/ 0 w 1255"/>
              <a:gd name="T3" fmla="*/ 1103 h 1103"/>
              <a:gd name="T4" fmla="*/ 0 w 1255"/>
              <a:gd name="T5" fmla="*/ 0 h 1103"/>
              <a:gd name="T6" fmla="*/ 1049 w 1255"/>
              <a:gd name="T7" fmla="*/ 0 h 1103"/>
              <a:gd name="T8" fmla="*/ 1255 w 1255"/>
              <a:gd name="T9" fmla="*/ 550 h 1103"/>
              <a:gd name="T10" fmla="*/ 1049 w 1255"/>
              <a:gd name="T11" fmla="*/ 1103 h 1103"/>
            </a:gdLst>
            <a:ahLst/>
            <a:cxnLst>
              <a:cxn ang="0">
                <a:pos x="T0" y="T1"/>
              </a:cxn>
              <a:cxn ang="0">
                <a:pos x="T2" y="T3"/>
              </a:cxn>
              <a:cxn ang="0">
                <a:pos x="T4" y="T5"/>
              </a:cxn>
              <a:cxn ang="0">
                <a:pos x="T6" y="T7"/>
              </a:cxn>
              <a:cxn ang="0">
                <a:pos x="T8" y="T9"/>
              </a:cxn>
              <a:cxn ang="0">
                <a:pos x="T10" y="T11"/>
              </a:cxn>
            </a:cxnLst>
            <a:rect l="0" t="0" r="r" b="b"/>
            <a:pathLst>
              <a:path w="1255" h="1103">
                <a:moveTo>
                  <a:pt x="1049" y="1103"/>
                </a:moveTo>
                <a:lnTo>
                  <a:pt x="0" y="1103"/>
                </a:lnTo>
                <a:lnTo>
                  <a:pt x="0" y="0"/>
                </a:lnTo>
                <a:lnTo>
                  <a:pt x="1049" y="0"/>
                </a:lnTo>
                <a:lnTo>
                  <a:pt x="1255" y="550"/>
                </a:lnTo>
                <a:lnTo>
                  <a:pt x="1049" y="1103"/>
                </a:lnTo>
                <a:close/>
              </a:path>
            </a:pathLst>
          </a:custGeom>
          <a:solidFill>
            <a:schemeClr val="accent3"/>
          </a:solidFill>
          <a:ln>
            <a:noFill/>
          </a:ln>
        </p:spPr>
        <p:txBody>
          <a:bodyPr/>
          <a:lstStyle/>
          <a:p>
            <a:endParaRPr lang="zh-CN" altLang="en-US" sz="2135">
              <a:cs typeface="+mn-ea"/>
              <a:sym typeface="+mn-lt"/>
            </a:endParaRPr>
          </a:p>
        </p:txBody>
      </p:sp>
      <p:sp>
        <p:nvSpPr>
          <p:cNvPr id="12" name="TextBox 692"/>
          <p:cNvSpPr txBox="1"/>
          <p:nvPr/>
        </p:nvSpPr>
        <p:spPr bwMode="auto">
          <a:xfrm>
            <a:off x="3579073" y="4269969"/>
            <a:ext cx="4968027" cy="748988"/>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4265" b="1" spc="400" dirty="0">
                <a:solidFill>
                  <a:schemeClr val="tx1">
                    <a:lumMod val="75000"/>
                    <a:lumOff val="25000"/>
                  </a:schemeClr>
                </a:solidFill>
                <a:latin typeface="+mn-lt"/>
                <a:ea typeface="+mn-ea"/>
                <a:cs typeface="+mn-ea"/>
                <a:sym typeface="+mn-lt"/>
              </a:rPr>
              <a:t>点击此处添加标题</a:t>
            </a:r>
            <a:endParaRPr lang="zh-CN" altLang="en-US" sz="4265" b="1" spc="400" dirty="0">
              <a:solidFill>
                <a:schemeClr val="tx1">
                  <a:lumMod val="75000"/>
                  <a:lumOff val="25000"/>
                </a:schemeClr>
              </a:solidFill>
              <a:latin typeface="+mn-lt"/>
              <a:ea typeface="+mn-ea"/>
              <a:cs typeface="+mn-ea"/>
              <a:sym typeface="+mn-lt"/>
            </a:endParaRPr>
          </a:p>
        </p:txBody>
      </p:sp>
      <p:sp>
        <p:nvSpPr>
          <p:cNvPr id="13" name="矩形 1"/>
          <p:cNvSpPr>
            <a:spLocks noChangeArrowheads="1"/>
          </p:cNvSpPr>
          <p:nvPr/>
        </p:nvSpPr>
        <p:spPr bwMode="auto">
          <a:xfrm>
            <a:off x="827617" y="5032828"/>
            <a:ext cx="10549467" cy="152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a:t>
            </a:r>
            <a:endParaRPr lang="zh-CN" altLang="en-US" sz="1600" dirty="0">
              <a:solidFill>
                <a:schemeClr val="tx1">
                  <a:lumMod val="65000"/>
                  <a:lumOff val="35000"/>
                </a:schemeClr>
              </a:solidFill>
              <a:cs typeface="+mn-ea"/>
              <a:sym typeface="+mn-lt"/>
            </a:endParaRPr>
          </a:p>
        </p:txBody>
      </p:sp>
      <p:cxnSp>
        <p:nvCxnSpPr>
          <p:cNvPr id="14" name="直接连接符 13"/>
          <p:cNvCxnSpPr/>
          <p:nvPr/>
        </p:nvCxnSpPr>
        <p:spPr>
          <a:xfrm>
            <a:off x="1556318"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92863"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60975"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692"/>
          <p:cNvSpPr txBox="1"/>
          <p:nvPr/>
        </p:nvSpPr>
        <p:spPr bwMode="auto">
          <a:xfrm>
            <a:off x="1591777" y="1954716"/>
            <a:ext cx="1755609" cy="502766"/>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2665" b="1" spc="400" dirty="0">
                <a:solidFill>
                  <a:schemeClr val="bg1"/>
                </a:solidFill>
                <a:latin typeface="+mn-lt"/>
                <a:ea typeface="+mn-ea"/>
                <a:cs typeface="+mn-ea"/>
                <a:sym typeface="+mn-lt"/>
              </a:rPr>
              <a:t>添加标题</a:t>
            </a:r>
            <a:endParaRPr lang="zh-CN" altLang="en-US" sz="2665" b="1" spc="400" dirty="0">
              <a:solidFill>
                <a:schemeClr val="bg1"/>
              </a:solidFill>
              <a:latin typeface="+mn-lt"/>
              <a:ea typeface="+mn-ea"/>
              <a:cs typeface="+mn-ea"/>
              <a:sym typeface="+mn-lt"/>
            </a:endParaRPr>
          </a:p>
        </p:txBody>
      </p:sp>
      <p:sp>
        <p:nvSpPr>
          <p:cNvPr id="18" name="矩形 1"/>
          <p:cNvSpPr>
            <a:spLocks noChangeArrowheads="1"/>
          </p:cNvSpPr>
          <p:nvPr/>
        </p:nvSpPr>
        <p:spPr bwMode="auto">
          <a:xfrm>
            <a:off x="1440053" y="2691297"/>
            <a:ext cx="2091639" cy="10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335" dirty="0">
                <a:solidFill>
                  <a:schemeClr val="bg1"/>
                </a:solidFill>
                <a:cs typeface="+mn-ea"/>
                <a:sym typeface="+mn-lt"/>
              </a:rPr>
              <a:t>这里填写文字内容这里填写文字内容这里填写文字内容这里填写文字内容</a:t>
            </a:r>
            <a:endParaRPr lang="zh-CN" altLang="en-US" sz="1335" dirty="0">
              <a:solidFill>
                <a:schemeClr val="bg1"/>
              </a:solidFill>
              <a:cs typeface="+mn-ea"/>
              <a:sym typeface="+mn-lt"/>
            </a:endParaRPr>
          </a:p>
        </p:txBody>
      </p:sp>
      <p:sp>
        <p:nvSpPr>
          <p:cNvPr id="19" name="TextBox 692"/>
          <p:cNvSpPr txBox="1"/>
          <p:nvPr/>
        </p:nvSpPr>
        <p:spPr bwMode="auto">
          <a:xfrm>
            <a:off x="5208970" y="1954716"/>
            <a:ext cx="1755609" cy="502766"/>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2665" b="1" spc="400" dirty="0">
                <a:solidFill>
                  <a:schemeClr val="bg1"/>
                </a:solidFill>
                <a:latin typeface="+mn-lt"/>
                <a:ea typeface="+mn-ea"/>
                <a:cs typeface="+mn-ea"/>
                <a:sym typeface="+mn-lt"/>
              </a:rPr>
              <a:t>添加标题</a:t>
            </a:r>
            <a:endParaRPr lang="zh-CN" altLang="en-US" sz="2665" b="1" spc="400" dirty="0">
              <a:solidFill>
                <a:schemeClr val="bg1"/>
              </a:solidFill>
              <a:latin typeface="+mn-lt"/>
              <a:ea typeface="+mn-ea"/>
              <a:cs typeface="+mn-ea"/>
              <a:sym typeface="+mn-lt"/>
            </a:endParaRPr>
          </a:p>
        </p:txBody>
      </p:sp>
      <p:sp>
        <p:nvSpPr>
          <p:cNvPr id="20" name="TextBox 692"/>
          <p:cNvSpPr txBox="1"/>
          <p:nvPr/>
        </p:nvSpPr>
        <p:spPr bwMode="auto">
          <a:xfrm>
            <a:off x="8693190" y="1954716"/>
            <a:ext cx="1755609" cy="502766"/>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2665" b="1" spc="400" dirty="0">
                <a:solidFill>
                  <a:schemeClr val="bg1"/>
                </a:solidFill>
                <a:latin typeface="+mn-lt"/>
                <a:ea typeface="+mn-ea"/>
                <a:cs typeface="+mn-ea"/>
                <a:sym typeface="+mn-lt"/>
              </a:rPr>
              <a:t>添加标题</a:t>
            </a:r>
            <a:endParaRPr lang="zh-CN" altLang="en-US" sz="2665" b="1" spc="400" dirty="0">
              <a:solidFill>
                <a:schemeClr val="bg1"/>
              </a:solidFill>
              <a:latin typeface="+mn-lt"/>
              <a:ea typeface="+mn-ea"/>
              <a:cs typeface="+mn-ea"/>
              <a:sym typeface="+mn-lt"/>
            </a:endParaRPr>
          </a:p>
        </p:txBody>
      </p:sp>
      <p:sp>
        <p:nvSpPr>
          <p:cNvPr id="21" name="矩形 1"/>
          <p:cNvSpPr>
            <a:spLocks noChangeArrowheads="1"/>
          </p:cNvSpPr>
          <p:nvPr/>
        </p:nvSpPr>
        <p:spPr bwMode="auto">
          <a:xfrm>
            <a:off x="5050181" y="2691297"/>
            <a:ext cx="2091639" cy="10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335" dirty="0">
                <a:solidFill>
                  <a:schemeClr val="bg1"/>
                </a:solidFill>
                <a:cs typeface="+mn-ea"/>
                <a:sym typeface="+mn-lt"/>
              </a:rPr>
              <a:t>这里填写文字内容这里填写文字内容这里填写文字内容这里填写文字内容</a:t>
            </a:r>
            <a:endParaRPr lang="zh-CN" altLang="en-US" sz="1335" dirty="0">
              <a:solidFill>
                <a:schemeClr val="bg1"/>
              </a:solidFill>
              <a:cs typeface="+mn-ea"/>
              <a:sym typeface="+mn-lt"/>
            </a:endParaRPr>
          </a:p>
        </p:txBody>
      </p:sp>
      <p:sp>
        <p:nvSpPr>
          <p:cNvPr id="22" name="矩形 1"/>
          <p:cNvSpPr>
            <a:spLocks noChangeArrowheads="1"/>
          </p:cNvSpPr>
          <p:nvPr/>
        </p:nvSpPr>
        <p:spPr bwMode="auto">
          <a:xfrm>
            <a:off x="8647125" y="2691297"/>
            <a:ext cx="2091639" cy="10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335" dirty="0">
                <a:solidFill>
                  <a:schemeClr val="bg1"/>
                </a:solidFill>
                <a:cs typeface="+mn-ea"/>
                <a:sym typeface="+mn-lt"/>
              </a:rPr>
              <a:t>这里填写文字内容这里填写文字内容这里填写文字内容这里填写文字内容</a:t>
            </a:r>
            <a:endParaRPr lang="zh-CN" altLang="en-US" sz="1335" dirty="0">
              <a:solidFill>
                <a:schemeClr val="bg1"/>
              </a:solidFill>
              <a:cs typeface="+mn-ea"/>
              <a:sym typeface="+mn-lt"/>
            </a:endParaRPr>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pic>
          <p:nvPicPr>
            <p:cNvPr id="29" name="图片 28"/>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0" name="文本框 29"/>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添加论文内容第二部分标题</a:t>
            </a:r>
            <a:endParaRPr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添加论文内容第三部分标题</a:t>
            </a:r>
            <a:endParaRPr lang="zh-CN" altLang="en-US" sz="3600" b="1" dirty="0">
              <a:solidFill>
                <a:schemeClr val="bg1"/>
              </a:solidFill>
            </a:endParaRPr>
          </a:p>
        </p:txBody>
      </p:sp>
      <p:sp>
        <p:nvSpPr>
          <p:cNvPr id="4" name="文本框 3"/>
          <p:cNvSpPr txBox="1"/>
          <p:nvPr/>
        </p:nvSpPr>
        <p:spPr>
          <a:xfrm>
            <a:off x="4398186" y="3282154"/>
            <a:ext cx="5708293" cy="1289456"/>
          </a:xfrm>
          <a:prstGeom prst="rect">
            <a:avLst/>
          </a:prstGeom>
          <a:noFill/>
        </p:spPr>
        <p:txBody>
          <a:bodyPr wrap="square" rtlCol="0">
            <a:spAutoFit/>
          </a:bodyPr>
          <a:lstStyle/>
          <a:p>
            <a:pPr>
              <a:lnSpc>
                <a:spcPct val="150000"/>
              </a:lnSpc>
            </a:pPr>
            <a:r>
              <a:rPr lang="zh-CN" altLang="en-US" dirty="0">
                <a:solidFill>
                  <a:schemeClr val="bg1"/>
                </a:solidFill>
              </a:rPr>
              <a:t>培养学生综合运用、巩固与扩展所学的基础理论和专业知识，培养学生独立分析、解决实际问题能力、培养学生处理数据和信息的能力。</a:t>
            </a:r>
            <a:endParaRPr lang="zh-CN" altLang="en-US" dirty="0">
              <a:solidFill>
                <a:schemeClr val="bg1"/>
              </a:solidFill>
            </a:endParaRP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pic>
          <p:nvPicPr>
            <p:cNvPr id="7" name="图片 6"/>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792"/>
          <p:cNvSpPr/>
          <p:nvPr/>
        </p:nvSpPr>
        <p:spPr bwMode="auto">
          <a:xfrm>
            <a:off x="5532215" y="3336774"/>
            <a:ext cx="414867" cy="400051"/>
          </a:xfrm>
          <a:custGeom>
            <a:avLst/>
            <a:gdLst>
              <a:gd name="T0" fmla="*/ 58 w 83"/>
              <a:gd name="T1" fmla="*/ 80 h 80"/>
              <a:gd name="T2" fmla="*/ 43 w 83"/>
              <a:gd name="T3" fmla="*/ 62 h 80"/>
              <a:gd name="T4" fmla="*/ 0 w 83"/>
              <a:gd name="T5" fmla="*/ 35 h 80"/>
              <a:gd name="T6" fmla="*/ 42 w 83"/>
              <a:gd name="T7" fmla="*/ 0 h 80"/>
              <a:gd name="T8" fmla="*/ 83 w 83"/>
              <a:gd name="T9" fmla="*/ 42 h 80"/>
              <a:gd name="T10" fmla="*/ 58 w 83"/>
              <a:gd name="T11" fmla="*/ 80 h 80"/>
            </a:gdLst>
            <a:ahLst/>
            <a:cxnLst>
              <a:cxn ang="0">
                <a:pos x="T0" y="T1"/>
              </a:cxn>
              <a:cxn ang="0">
                <a:pos x="T2" y="T3"/>
              </a:cxn>
              <a:cxn ang="0">
                <a:pos x="T4" y="T5"/>
              </a:cxn>
              <a:cxn ang="0">
                <a:pos x="T6" y="T7"/>
              </a:cxn>
              <a:cxn ang="0">
                <a:pos x="T8" y="T9"/>
              </a:cxn>
              <a:cxn ang="0">
                <a:pos x="T10" y="T11"/>
              </a:cxn>
            </a:cxnLst>
            <a:rect l="0" t="0" r="r" b="b"/>
            <a:pathLst>
              <a:path w="83" h="80">
                <a:moveTo>
                  <a:pt x="58" y="80"/>
                </a:moveTo>
                <a:cubicBezTo>
                  <a:pt x="54" y="73"/>
                  <a:pt x="49" y="67"/>
                  <a:pt x="43" y="62"/>
                </a:cubicBezTo>
                <a:cubicBezTo>
                  <a:pt x="31" y="49"/>
                  <a:pt x="16" y="40"/>
                  <a:pt x="0" y="35"/>
                </a:cubicBezTo>
                <a:cubicBezTo>
                  <a:pt x="3" y="15"/>
                  <a:pt x="21" y="0"/>
                  <a:pt x="42" y="0"/>
                </a:cubicBezTo>
                <a:cubicBezTo>
                  <a:pt x="65" y="0"/>
                  <a:pt x="83" y="18"/>
                  <a:pt x="83" y="42"/>
                </a:cubicBezTo>
                <a:cubicBezTo>
                  <a:pt x="83" y="59"/>
                  <a:pt x="73" y="74"/>
                  <a:pt x="58" y="80"/>
                </a:cubicBezTo>
                <a:close/>
              </a:path>
            </a:pathLst>
          </a:custGeom>
          <a:solidFill>
            <a:schemeClr val="accent3"/>
          </a:solidFill>
          <a:ln>
            <a:noFill/>
          </a:ln>
        </p:spPr>
        <p:txBody>
          <a:bodyPr/>
          <a:lstStyle/>
          <a:p>
            <a:endParaRPr lang="zh-CN" altLang="en-US" sz="2135">
              <a:cs typeface="+mn-ea"/>
              <a:sym typeface="+mn-lt"/>
            </a:endParaRPr>
          </a:p>
        </p:txBody>
      </p:sp>
      <p:sp>
        <p:nvSpPr>
          <p:cNvPr id="10" name="Freeform 5"/>
          <p:cNvSpPr/>
          <p:nvPr/>
        </p:nvSpPr>
        <p:spPr bwMode="auto">
          <a:xfrm>
            <a:off x="3557366" y="3000226"/>
            <a:ext cx="679449" cy="861484"/>
          </a:xfrm>
          <a:custGeom>
            <a:avLst/>
            <a:gdLst>
              <a:gd name="T0" fmla="*/ 114 w 136"/>
              <a:gd name="T1" fmla="*/ 63 h 172"/>
              <a:gd name="T2" fmla="*/ 121 w 136"/>
              <a:gd name="T3" fmla="*/ 61 h 172"/>
              <a:gd name="T4" fmla="*/ 135 w 136"/>
              <a:gd name="T5" fmla="*/ 6 h 172"/>
              <a:gd name="T6" fmla="*/ 130 w 136"/>
              <a:gd name="T7" fmla="*/ 2 h 172"/>
              <a:gd name="T8" fmla="*/ 79 w 136"/>
              <a:gd name="T9" fmla="*/ 23 h 172"/>
              <a:gd name="T10" fmla="*/ 77 w 136"/>
              <a:gd name="T11" fmla="*/ 31 h 172"/>
              <a:gd name="T12" fmla="*/ 84 w 136"/>
              <a:gd name="T13" fmla="*/ 37 h 172"/>
              <a:gd name="T14" fmla="*/ 67 w 136"/>
              <a:gd name="T15" fmla="*/ 56 h 172"/>
              <a:gd name="T16" fmla="*/ 0 w 136"/>
              <a:gd name="T17" fmla="*/ 38 h 172"/>
              <a:gd name="T18" fmla="*/ 0 w 136"/>
              <a:gd name="T19" fmla="*/ 172 h 172"/>
              <a:gd name="T20" fmla="*/ 126 w 136"/>
              <a:gd name="T21" fmla="*/ 128 h 172"/>
              <a:gd name="T22" fmla="*/ 92 w 136"/>
              <a:gd name="T23" fmla="*/ 75 h 172"/>
              <a:gd name="T24" fmla="*/ 107 w 136"/>
              <a:gd name="T25" fmla="*/ 57 h 172"/>
              <a:gd name="T26" fmla="*/ 114 w 136"/>
              <a:gd name="T27" fmla="*/ 6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72">
                <a:moveTo>
                  <a:pt x="114" y="63"/>
                </a:moveTo>
                <a:cubicBezTo>
                  <a:pt x="117" y="66"/>
                  <a:pt x="120" y="65"/>
                  <a:pt x="121" y="61"/>
                </a:cubicBezTo>
                <a:cubicBezTo>
                  <a:pt x="135" y="6"/>
                  <a:pt x="135" y="6"/>
                  <a:pt x="135" y="6"/>
                </a:cubicBezTo>
                <a:cubicBezTo>
                  <a:pt x="136" y="2"/>
                  <a:pt x="134" y="0"/>
                  <a:pt x="130" y="2"/>
                </a:cubicBezTo>
                <a:cubicBezTo>
                  <a:pt x="79" y="23"/>
                  <a:pt x="79" y="23"/>
                  <a:pt x="79" y="23"/>
                </a:cubicBezTo>
                <a:cubicBezTo>
                  <a:pt x="75" y="25"/>
                  <a:pt x="74" y="28"/>
                  <a:pt x="77" y="31"/>
                </a:cubicBezTo>
                <a:cubicBezTo>
                  <a:pt x="84" y="37"/>
                  <a:pt x="84" y="37"/>
                  <a:pt x="84" y="37"/>
                </a:cubicBezTo>
                <a:cubicBezTo>
                  <a:pt x="67" y="56"/>
                  <a:pt x="67" y="56"/>
                  <a:pt x="67" y="56"/>
                </a:cubicBezTo>
                <a:cubicBezTo>
                  <a:pt x="47" y="45"/>
                  <a:pt x="25" y="38"/>
                  <a:pt x="0" y="38"/>
                </a:cubicBezTo>
                <a:cubicBezTo>
                  <a:pt x="0" y="172"/>
                  <a:pt x="0" y="172"/>
                  <a:pt x="0" y="172"/>
                </a:cubicBezTo>
                <a:cubicBezTo>
                  <a:pt x="126" y="128"/>
                  <a:pt x="126" y="128"/>
                  <a:pt x="126" y="128"/>
                </a:cubicBezTo>
                <a:cubicBezTo>
                  <a:pt x="119" y="107"/>
                  <a:pt x="107" y="89"/>
                  <a:pt x="92" y="75"/>
                </a:cubicBezTo>
                <a:cubicBezTo>
                  <a:pt x="107" y="57"/>
                  <a:pt x="107" y="57"/>
                  <a:pt x="107" y="57"/>
                </a:cubicBezTo>
                <a:lnTo>
                  <a:pt x="114" y="63"/>
                </a:lnTo>
                <a:close/>
              </a:path>
            </a:pathLst>
          </a:custGeom>
          <a:solidFill>
            <a:schemeClr val="accent2"/>
          </a:solidFill>
          <a:ln>
            <a:noFill/>
          </a:ln>
        </p:spPr>
        <p:txBody>
          <a:bodyPr/>
          <a:lstStyle/>
          <a:p>
            <a:endParaRPr lang="zh-CN" altLang="en-US" sz="2135">
              <a:cs typeface="+mn-ea"/>
              <a:sym typeface="+mn-lt"/>
            </a:endParaRPr>
          </a:p>
        </p:txBody>
      </p:sp>
      <p:sp>
        <p:nvSpPr>
          <p:cNvPr id="11" name="Freeform 6"/>
          <p:cNvSpPr/>
          <p:nvPr/>
        </p:nvSpPr>
        <p:spPr bwMode="auto">
          <a:xfrm>
            <a:off x="2501149" y="3211892"/>
            <a:ext cx="986367" cy="1028700"/>
          </a:xfrm>
          <a:custGeom>
            <a:avLst/>
            <a:gdLst>
              <a:gd name="T0" fmla="*/ 197 w 197"/>
              <a:gd name="T1" fmla="*/ 0 h 206"/>
              <a:gd name="T2" fmla="*/ 86 w 197"/>
              <a:gd name="T3" fmla="*/ 59 h 206"/>
              <a:gd name="T4" fmla="*/ 60 w 197"/>
              <a:gd name="T5" fmla="*/ 42 h 206"/>
              <a:gd name="T6" fmla="*/ 64 w 197"/>
              <a:gd name="T7" fmla="*/ 34 h 206"/>
              <a:gd name="T8" fmla="*/ 61 w 197"/>
              <a:gd name="T9" fmla="*/ 27 h 206"/>
              <a:gd name="T10" fmla="*/ 5 w 197"/>
              <a:gd name="T11" fmla="*/ 22 h 206"/>
              <a:gd name="T12" fmla="*/ 2 w 197"/>
              <a:gd name="T13" fmla="*/ 27 h 206"/>
              <a:gd name="T14" fmla="*/ 31 w 197"/>
              <a:gd name="T15" fmla="*/ 76 h 206"/>
              <a:gd name="T16" fmla="*/ 39 w 197"/>
              <a:gd name="T17" fmla="*/ 76 h 206"/>
              <a:gd name="T18" fmla="*/ 43 w 197"/>
              <a:gd name="T19" fmla="*/ 68 h 206"/>
              <a:gd name="T20" fmla="*/ 72 w 197"/>
              <a:gd name="T21" fmla="*/ 86 h 206"/>
              <a:gd name="T22" fmla="*/ 63 w 197"/>
              <a:gd name="T23" fmla="*/ 134 h 206"/>
              <a:gd name="T24" fmla="*/ 85 w 197"/>
              <a:gd name="T25" fmla="*/ 206 h 206"/>
              <a:gd name="T26" fmla="*/ 84 w 197"/>
              <a:gd name="T27" fmla="*/ 204 h 206"/>
              <a:gd name="T28" fmla="*/ 197 w 197"/>
              <a:gd name="T29" fmla="*/ 134 h 206"/>
              <a:gd name="T30" fmla="*/ 197 w 197"/>
              <a:gd name="T3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 h="206">
                <a:moveTo>
                  <a:pt x="197" y="0"/>
                </a:moveTo>
                <a:cubicBezTo>
                  <a:pt x="151" y="0"/>
                  <a:pt x="110" y="23"/>
                  <a:pt x="86" y="59"/>
                </a:cubicBezTo>
                <a:cubicBezTo>
                  <a:pt x="60" y="42"/>
                  <a:pt x="60" y="42"/>
                  <a:pt x="60" y="42"/>
                </a:cubicBezTo>
                <a:cubicBezTo>
                  <a:pt x="64" y="34"/>
                  <a:pt x="64" y="34"/>
                  <a:pt x="64" y="34"/>
                </a:cubicBezTo>
                <a:cubicBezTo>
                  <a:pt x="66" y="31"/>
                  <a:pt x="65" y="28"/>
                  <a:pt x="61" y="27"/>
                </a:cubicBezTo>
                <a:cubicBezTo>
                  <a:pt x="5" y="22"/>
                  <a:pt x="5" y="22"/>
                  <a:pt x="5" y="22"/>
                </a:cubicBezTo>
                <a:cubicBezTo>
                  <a:pt x="1" y="22"/>
                  <a:pt x="0" y="24"/>
                  <a:pt x="2" y="27"/>
                </a:cubicBezTo>
                <a:cubicBezTo>
                  <a:pt x="31" y="76"/>
                  <a:pt x="31" y="76"/>
                  <a:pt x="31" y="76"/>
                </a:cubicBezTo>
                <a:cubicBezTo>
                  <a:pt x="33" y="79"/>
                  <a:pt x="37" y="79"/>
                  <a:pt x="39" y="76"/>
                </a:cubicBezTo>
                <a:cubicBezTo>
                  <a:pt x="43" y="68"/>
                  <a:pt x="43" y="68"/>
                  <a:pt x="43" y="68"/>
                </a:cubicBezTo>
                <a:cubicBezTo>
                  <a:pt x="72" y="86"/>
                  <a:pt x="72" y="86"/>
                  <a:pt x="72" y="86"/>
                </a:cubicBezTo>
                <a:cubicBezTo>
                  <a:pt x="67" y="101"/>
                  <a:pt x="63" y="117"/>
                  <a:pt x="63" y="134"/>
                </a:cubicBezTo>
                <a:cubicBezTo>
                  <a:pt x="63" y="160"/>
                  <a:pt x="71" y="185"/>
                  <a:pt x="85" y="206"/>
                </a:cubicBezTo>
                <a:cubicBezTo>
                  <a:pt x="84" y="204"/>
                  <a:pt x="84" y="204"/>
                  <a:pt x="84" y="204"/>
                </a:cubicBezTo>
                <a:cubicBezTo>
                  <a:pt x="197" y="134"/>
                  <a:pt x="197" y="134"/>
                  <a:pt x="197" y="134"/>
                </a:cubicBezTo>
                <a:lnTo>
                  <a:pt x="197" y="0"/>
                </a:lnTo>
                <a:close/>
              </a:path>
            </a:pathLst>
          </a:custGeom>
          <a:solidFill>
            <a:schemeClr val="accent1"/>
          </a:solidFill>
          <a:ln>
            <a:noFill/>
          </a:ln>
        </p:spPr>
        <p:txBody>
          <a:bodyPr/>
          <a:lstStyle/>
          <a:p>
            <a:endParaRPr lang="zh-CN" altLang="en-US" sz="2135">
              <a:cs typeface="+mn-ea"/>
              <a:sym typeface="+mn-lt"/>
            </a:endParaRPr>
          </a:p>
        </p:txBody>
      </p:sp>
      <p:sp>
        <p:nvSpPr>
          <p:cNvPr id="12" name="Freeform 7"/>
          <p:cNvSpPr/>
          <p:nvPr/>
        </p:nvSpPr>
        <p:spPr bwMode="auto">
          <a:xfrm>
            <a:off x="3586999" y="3696608"/>
            <a:ext cx="1109133" cy="499533"/>
          </a:xfrm>
          <a:custGeom>
            <a:avLst/>
            <a:gdLst>
              <a:gd name="T0" fmla="*/ 218 w 222"/>
              <a:gd name="T1" fmla="*/ 47 h 100"/>
              <a:gd name="T2" fmla="*/ 168 w 222"/>
              <a:gd name="T3" fmla="*/ 21 h 100"/>
              <a:gd name="T4" fmla="*/ 162 w 222"/>
              <a:gd name="T5" fmla="*/ 25 h 100"/>
              <a:gd name="T6" fmla="*/ 162 w 222"/>
              <a:gd name="T7" fmla="*/ 34 h 100"/>
              <a:gd name="T8" fmla="*/ 133 w 222"/>
              <a:gd name="T9" fmla="*/ 34 h 100"/>
              <a:gd name="T10" fmla="*/ 126 w 222"/>
              <a:gd name="T11" fmla="*/ 0 h 100"/>
              <a:gd name="T12" fmla="*/ 0 w 222"/>
              <a:gd name="T13" fmla="*/ 44 h 100"/>
              <a:gd name="T14" fmla="*/ 121 w 222"/>
              <a:gd name="T15" fmla="*/ 100 h 100"/>
              <a:gd name="T16" fmla="*/ 131 w 222"/>
              <a:gd name="T17" fmla="*/ 64 h 100"/>
              <a:gd name="T18" fmla="*/ 161 w 222"/>
              <a:gd name="T19" fmla="*/ 65 h 100"/>
              <a:gd name="T20" fmla="*/ 161 w 222"/>
              <a:gd name="T21" fmla="*/ 74 h 100"/>
              <a:gd name="T22" fmla="*/ 167 w 222"/>
              <a:gd name="T23" fmla="*/ 78 h 100"/>
              <a:gd name="T24" fmla="*/ 218 w 222"/>
              <a:gd name="T25" fmla="*/ 54 h 100"/>
              <a:gd name="T26" fmla="*/ 218 w 222"/>
              <a:gd name="T27" fmla="*/ 4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100">
                <a:moveTo>
                  <a:pt x="218" y="47"/>
                </a:moveTo>
                <a:cubicBezTo>
                  <a:pt x="168" y="21"/>
                  <a:pt x="168" y="21"/>
                  <a:pt x="168" y="21"/>
                </a:cubicBezTo>
                <a:cubicBezTo>
                  <a:pt x="165" y="20"/>
                  <a:pt x="162" y="21"/>
                  <a:pt x="162" y="25"/>
                </a:cubicBezTo>
                <a:cubicBezTo>
                  <a:pt x="162" y="34"/>
                  <a:pt x="162" y="34"/>
                  <a:pt x="162" y="34"/>
                </a:cubicBezTo>
                <a:cubicBezTo>
                  <a:pt x="133" y="34"/>
                  <a:pt x="133" y="34"/>
                  <a:pt x="133" y="34"/>
                </a:cubicBezTo>
                <a:cubicBezTo>
                  <a:pt x="132" y="22"/>
                  <a:pt x="129" y="11"/>
                  <a:pt x="126" y="0"/>
                </a:cubicBezTo>
                <a:cubicBezTo>
                  <a:pt x="0" y="44"/>
                  <a:pt x="0" y="44"/>
                  <a:pt x="0" y="44"/>
                </a:cubicBezTo>
                <a:cubicBezTo>
                  <a:pt x="121" y="100"/>
                  <a:pt x="121" y="100"/>
                  <a:pt x="121" y="100"/>
                </a:cubicBezTo>
                <a:cubicBezTo>
                  <a:pt x="126" y="89"/>
                  <a:pt x="129" y="77"/>
                  <a:pt x="131" y="64"/>
                </a:cubicBezTo>
                <a:cubicBezTo>
                  <a:pt x="161" y="65"/>
                  <a:pt x="161" y="65"/>
                  <a:pt x="161" y="65"/>
                </a:cubicBezTo>
                <a:cubicBezTo>
                  <a:pt x="161" y="74"/>
                  <a:pt x="161" y="74"/>
                  <a:pt x="161" y="74"/>
                </a:cubicBezTo>
                <a:cubicBezTo>
                  <a:pt x="161" y="78"/>
                  <a:pt x="163" y="80"/>
                  <a:pt x="167" y="78"/>
                </a:cubicBezTo>
                <a:cubicBezTo>
                  <a:pt x="218" y="54"/>
                  <a:pt x="218" y="54"/>
                  <a:pt x="218" y="54"/>
                </a:cubicBezTo>
                <a:cubicBezTo>
                  <a:pt x="222" y="52"/>
                  <a:pt x="222" y="49"/>
                  <a:pt x="218" y="47"/>
                </a:cubicBezTo>
                <a:close/>
              </a:path>
            </a:pathLst>
          </a:custGeom>
          <a:solidFill>
            <a:schemeClr val="accent3"/>
          </a:solidFill>
          <a:ln>
            <a:noFill/>
          </a:ln>
        </p:spPr>
        <p:txBody>
          <a:bodyPr/>
          <a:lstStyle/>
          <a:p>
            <a:endParaRPr lang="zh-CN" altLang="en-US" sz="2135">
              <a:cs typeface="+mn-ea"/>
              <a:sym typeface="+mn-lt"/>
            </a:endParaRPr>
          </a:p>
        </p:txBody>
      </p:sp>
      <p:sp>
        <p:nvSpPr>
          <p:cNvPr id="13" name="Freeform 8"/>
          <p:cNvSpPr/>
          <p:nvPr/>
        </p:nvSpPr>
        <p:spPr bwMode="auto">
          <a:xfrm>
            <a:off x="3567949" y="3950608"/>
            <a:ext cx="603249" cy="946151"/>
          </a:xfrm>
          <a:custGeom>
            <a:avLst/>
            <a:gdLst>
              <a:gd name="T0" fmla="*/ 114 w 121"/>
              <a:gd name="T1" fmla="*/ 128 h 189"/>
              <a:gd name="T2" fmla="*/ 107 w 121"/>
              <a:gd name="T3" fmla="*/ 125 h 189"/>
              <a:gd name="T4" fmla="*/ 100 w 121"/>
              <a:gd name="T5" fmla="*/ 130 h 189"/>
              <a:gd name="T6" fmla="*/ 83 w 121"/>
              <a:gd name="T7" fmla="*/ 104 h 189"/>
              <a:gd name="T8" fmla="*/ 121 w 121"/>
              <a:gd name="T9" fmla="*/ 55 h 189"/>
              <a:gd name="T10" fmla="*/ 0 w 121"/>
              <a:gd name="T11" fmla="*/ 0 h 189"/>
              <a:gd name="T12" fmla="*/ 0 w 121"/>
              <a:gd name="T13" fmla="*/ 133 h 189"/>
              <a:gd name="T14" fmla="*/ 57 w 121"/>
              <a:gd name="T15" fmla="*/ 120 h 189"/>
              <a:gd name="T16" fmla="*/ 74 w 121"/>
              <a:gd name="T17" fmla="*/ 146 h 189"/>
              <a:gd name="T18" fmla="*/ 66 w 121"/>
              <a:gd name="T19" fmla="*/ 151 h 189"/>
              <a:gd name="T20" fmla="*/ 67 w 121"/>
              <a:gd name="T21" fmla="*/ 159 h 189"/>
              <a:gd name="T22" fmla="*/ 116 w 121"/>
              <a:gd name="T23" fmla="*/ 187 h 189"/>
              <a:gd name="T24" fmla="*/ 121 w 121"/>
              <a:gd name="T25" fmla="*/ 184 h 189"/>
              <a:gd name="T26" fmla="*/ 114 w 121"/>
              <a:gd name="T27" fmla="*/ 12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89">
                <a:moveTo>
                  <a:pt x="114" y="128"/>
                </a:moveTo>
                <a:cubicBezTo>
                  <a:pt x="114" y="124"/>
                  <a:pt x="111" y="123"/>
                  <a:pt x="107" y="125"/>
                </a:cubicBezTo>
                <a:cubicBezTo>
                  <a:pt x="100" y="130"/>
                  <a:pt x="100" y="130"/>
                  <a:pt x="100" y="130"/>
                </a:cubicBezTo>
                <a:cubicBezTo>
                  <a:pt x="83" y="104"/>
                  <a:pt x="83" y="104"/>
                  <a:pt x="83" y="104"/>
                </a:cubicBezTo>
                <a:cubicBezTo>
                  <a:pt x="99" y="91"/>
                  <a:pt x="112" y="74"/>
                  <a:pt x="121" y="55"/>
                </a:cubicBezTo>
                <a:cubicBezTo>
                  <a:pt x="0" y="0"/>
                  <a:pt x="0" y="0"/>
                  <a:pt x="0" y="0"/>
                </a:cubicBezTo>
                <a:cubicBezTo>
                  <a:pt x="0" y="133"/>
                  <a:pt x="0" y="133"/>
                  <a:pt x="0" y="133"/>
                </a:cubicBezTo>
                <a:cubicBezTo>
                  <a:pt x="20" y="133"/>
                  <a:pt x="40" y="128"/>
                  <a:pt x="57" y="120"/>
                </a:cubicBezTo>
                <a:cubicBezTo>
                  <a:pt x="74" y="146"/>
                  <a:pt x="74" y="146"/>
                  <a:pt x="74" y="146"/>
                </a:cubicBezTo>
                <a:cubicBezTo>
                  <a:pt x="66" y="151"/>
                  <a:pt x="66" y="151"/>
                  <a:pt x="66" y="151"/>
                </a:cubicBezTo>
                <a:cubicBezTo>
                  <a:pt x="63" y="154"/>
                  <a:pt x="63" y="157"/>
                  <a:pt x="67" y="159"/>
                </a:cubicBezTo>
                <a:cubicBezTo>
                  <a:pt x="116" y="187"/>
                  <a:pt x="116" y="187"/>
                  <a:pt x="116" y="187"/>
                </a:cubicBezTo>
                <a:cubicBezTo>
                  <a:pt x="119" y="189"/>
                  <a:pt x="121" y="188"/>
                  <a:pt x="121" y="184"/>
                </a:cubicBezTo>
                <a:lnTo>
                  <a:pt x="114" y="128"/>
                </a:lnTo>
                <a:close/>
              </a:path>
            </a:pathLst>
          </a:custGeom>
          <a:solidFill>
            <a:schemeClr val="accent4"/>
          </a:solidFill>
          <a:ln>
            <a:noFill/>
          </a:ln>
        </p:spPr>
        <p:txBody>
          <a:bodyPr/>
          <a:lstStyle/>
          <a:p>
            <a:endParaRPr lang="zh-CN" altLang="en-US" sz="2135">
              <a:cs typeface="+mn-ea"/>
              <a:sym typeface="+mn-lt"/>
            </a:endParaRPr>
          </a:p>
        </p:txBody>
      </p:sp>
      <p:sp>
        <p:nvSpPr>
          <p:cNvPr id="14" name="Freeform 9"/>
          <p:cNvSpPr/>
          <p:nvPr/>
        </p:nvSpPr>
        <p:spPr bwMode="auto">
          <a:xfrm>
            <a:off x="2932949" y="3950608"/>
            <a:ext cx="569383" cy="946151"/>
          </a:xfrm>
          <a:custGeom>
            <a:avLst/>
            <a:gdLst>
              <a:gd name="T0" fmla="*/ 114 w 114"/>
              <a:gd name="T1" fmla="*/ 133 h 189"/>
              <a:gd name="T2" fmla="*/ 114 w 114"/>
              <a:gd name="T3" fmla="*/ 0 h 189"/>
              <a:gd name="T4" fmla="*/ 0 w 114"/>
              <a:gd name="T5" fmla="*/ 70 h 189"/>
              <a:gd name="T6" fmla="*/ 37 w 114"/>
              <a:gd name="T7" fmla="*/ 109 h 189"/>
              <a:gd name="T8" fmla="*/ 23 w 114"/>
              <a:gd name="T9" fmla="*/ 130 h 189"/>
              <a:gd name="T10" fmla="*/ 16 w 114"/>
              <a:gd name="T11" fmla="*/ 125 h 189"/>
              <a:gd name="T12" fmla="*/ 9 w 114"/>
              <a:gd name="T13" fmla="*/ 128 h 189"/>
              <a:gd name="T14" fmla="*/ 2 w 114"/>
              <a:gd name="T15" fmla="*/ 184 h 189"/>
              <a:gd name="T16" fmla="*/ 8 w 114"/>
              <a:gd name="T17" fmla="*/ 187 h 189"/>
              <a:gd name="T18" fmla="*/ 56 w 114"/>
              <a:gd name="T19" fmla="*/ 159 h 189"/>
              <a:gd name="T20" fmla="*/ 57 w 114"/>
              <a:gd name="T21" fmla="*/ 151 h 189"/>
              <a:gd name="T22" fmla="*/ 49 w 114"/>
              <a:gd name="T23" fmla="*/ 146 h 189"/>
              <a:gd name="T24" fmla="*/ 64 w 114"/>
              <a:gd name="T25" fmla="*/ 123 h 189"/>
              <a:gd name="T26" fmla="*/ 114 w 114"/>
              <a:gd name="T27" fmla="*/ 1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89">
                <a:moveTo>
                  <a:pt x="114" y="133"/>
                </a:moveTo>
                <a:cubicBezTo>
                  <a:pt x="114" y="0"/>
                  <a:pt x="114" y="0"/>
                  <a:pt x="114" y="0"/>
                </a:cubicBezTo>
                <a:cubicBezTo>
                  <a:pt x="0" y="70"/>
                  <a:pt x="0" y="70"/>
                  <a:pt x="0" y="70"/>
                </a:cubicBezTo>
                <a:cubicBezTo>
                  <a:pt x="10" y="85"/>
                  <a:pt x="22" y="98"/>
                  <a:pt x="37" y="109"/>
                </a:cubicBezTo>
                <a:cubicBezTo>
                  <a:pt x="23" y="130"/>
                  <a:pt x="23" y="130"/>
                  <a:pt x="23" y="130"/>
                </a:cubicBezTo>
                <a:cubicBezTo>
                  <a:pt x="16" y="125"/>
                  <a:pt x="16" y="125"/>
                  <a:pt x="16" y="125"/>
                </a:cubicBezTo>
                <a:cubicBezTo>
                  <a:pt x="12" y="123"/>
                  <a:pt x="9" y="124"/>
                  <a:pt x="9" y="128"/>
                </a:cubicBezTo>
                <a:cubicBezTo>
                  <a:pt x="2" y="184"/>
                  <a:pt x="2" y="184"/>
                  <a:pt x="2" y="184"/>
                </a:cubicBezTo>
                <a:cubicBezTo>
                  <a:pt x="2" y="188"/>
                  <a:pt x="4" y="189"/>
                  <a:pt x="8" y="187"/>
                </a:cubicBezTo>
                <a:cubicBezTo>
                  <a:pt x="56" y="159"/>
                  <a:pt x="56" y="159"/>
                  <a:pt x="56" y="159"/>
                </a:cubicBezTo>
                <a:cubicBezTo>
                  <a:pt x="60" y="157"/>
                  <a:pt x="60" y="154"/>
                  <a:pt x="57" y="151"/>
                </a:cubicBezTo>
                <a:cubicBezTo>
                  <a:pt x="49" y="146"/>
                  <a:pt x="49" y="146"/>
                  <a:pt x="49" y="146"/>
                </a:cubicBezTo>
                <a:cubicBezTo>
                  <a:pt x="64" y="123"/>
                  <a:pt x="64" y="123"/>
                  <a:pt x="64" y="123"/>
                </a:cubicBezTo>
                <a:cubicBezTo>
                  <a:pt x="79" y="130"/>
                  <a:pt x="96" y="133"/>
                  <a:pt x="114" y="133"/>
                </a:cubicBezTo>
                <a:close/>
              </a:path>
            </a:pathLst>
          </a:custGeom>
          <a:solidFill>
            <a:schemeClr val="accent5"/>
          </a:solidFill>
          <a:ln>
            <a:noFill/>
          </a:ln>
        </p:spPr>
        <p:txBody>
          <a:bodyPr/>
          <a:lstStyle/>
          <a:p>
            <a:endParaRPr lang="zh-CN" altLang="en-US" sz="2135">
              <a:cs typeface="+mn-ea"/>
              <a:sym typeface="+mn-lt"/>
            </a:endParaRPr>
          </a:p>
        </p:txBody>
      </p:sp>
      <p:sp>
        <p:nvSpPr>
          <p:cNvPr id="15" name="Freeform 10"/>
          <p:cNvSpPr>
            <a:spLocks noEditPoints="1"/>
          </p:cNvSpPr>
          <p:nvPr/>
        </p:nvSpPr>
        <p:spPr bwMode="auto">
          <a:xfrm>
            <a:off x="1747615" y="4835375"/>
            <a:ext cx="1519767" cy="1519767"/>
          </a:xfrm>
          <a:custGeom>
            <a:avLst/>
            <a:gdLst>
              <a:gd name="T0" fmla="*/ 152 w 304"/>
              <a:gd name="T1" fmla="*/ 0 h 304"/>
              <a:gd name="T2" fmla="*/ 0 w 304"/>
              <a:gd name="T3" fmla="*/ 152 h 304"/>
              <a:gd name="T4" fmla="*/ 152 w 304"/>
              <a:gd name="T5" fmla="*/ 304 h 304"/>
              <a:gd name="T6" fmla="*/ 304 w 304"/>
              <a:gd name="T7" fmla="*/ 152 h 304"/>
              <a:gd name="T8" fmla="*/ 152 w 304"/>
              <a:gd name="T9" fmla="*/ 0 h 304"/>
              <a:gd name="T10" fmla="*/ 152 w 304"/>
              <a:gd name="T11" fmla="*/ 289 h 304"/>
              <a:gd name="T12" fmla="*/ 15 w 304"/>
              <a:gd name="T13" fmla="*/ 152 h 304"/>
              <a:gd name="T14" fmla="*/ 152 w 304"/>
              <a:gd name="T15" fmla="*/ 15 h 304"/>
              <a:gd name="T16" fmla="*/ 289 w 304"/>
              <a:gd name="T17" fmla="*/ 152 h 304"/>
              <a:gd name="T18" fmla="*/ 152 w 304"/>
              <a:gd name="T19" fmla="*/ 289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4">
                <a:moveTo>
                  <a:pt x="152" y="0"/>
                </a:moveTo>
                <a:cubicBezTo>
                  <a:pt x="68" y="0"/>
                  <a:pt x="0" y="68"/>
                  <a:pt x="0" y="152"/>
                </a:cubicBezTo>
                <a:cubicBezTo>
                  <a:pt x="0" y="236"/>
                  <a:pt x="68" y="304"/>
                  <a:pt x="152" y="304"/>
                </a:cubicBezTo>
                <a:cubicBezTo>
                  <a:pt x="236" y="304"/>
                  <a:pt x="304" y="236"/>
                  <a:pt x="304" y="152"/>
                </a:cubicBezTo>
                <a:cubicBezTo>
                  <a:pt x="304" y="68"/>
                  <a:pt x="236" y="0"/>
                  <a:pt x="152" y="0"/>
                </a:cubicBezTo>
                <a:close/>
                <a:moveTo>
                  <a:pt x="152" y="289"/>
                </a:moveTo>
                <a:cubicBezTo>
                  <a:pt x="76" y="289"/>
                  <a:pt x="15" y="228"/>
                  <a:pt x="15" y="152"/>
                </a:cubicBezTo>
                <a:cubicBezTo>
                  <a:pt x="15" y="76"/>
                  <a:pt x="76" y="15"/>
                  <a:pt x="152" y="15"/>
                </a:cubicBezTo>
                <a:cubicBezTo>
                  <a:pt x="228" y="15"/>
                  <a:pt x="289" y="76"/>
                  <a:pt x="289" y="152"/>
                </a:cubicBezTo>
                <a:cubicBezTo>
                  <a:pt x="289" y="228"/>
                  <a:pt x="228" y="289"/>
                  <a:pt x="152" y="289"/>
                </a:cubicBezTo>
                <a:close/>
              </a:path>
            </a:pathLst>
          </a:custGeom>
          <a:solidFill>
            <a:schemeClr val="accent5"/>
          </a:solidFill>
          <a:ln>
            <a:noFill/>
          </a:ln>
        </p:spPr>
        <p:txBody>
          <a:bodyPr/>
          <a:lstStyle/>
          <a:p>
            <a:endParaRPr lang="zh-CN" altLang="en-US" sz="2135">
              <a:cs typeface="+mn-ea"/>
              <a:sym typeface="+mn-lt"/>
            </a:endParaRPr>
          </a:p>
        </p:txBody>
      </p:sp>
      <p:sp>
        <p:nvSpPr>
          <p:cNvPr id="16" name="Freeform 11"/>
          <p:cNvSpPr>
            <a:spLocks noEditPoints="1"/>
          </p:cNvSpPr>
          <p:nvPr/>
        </p:nvSpPr>
        <p:spPr bwMode="auto">
          <a:xfrm>
            <a:off x="1157066" y="2485875"/>
            <a:ext cx="1274233" cy="1274233"/>
          </a:xfrm>
          <a:custGeom>
            <a:avLst/>
            <a:gdLst>
              <a:gd name="T0" fmla="*/ 127 w 255"/>
              <a:gd name="T1" fmla="*/ 0 h 255"/>
              <a:gd name="T2" fmla="*/ 0 w 255"/>
              <a:gd name="T3" fmla="*/ 127 h 255"/>
              <a:gd name="T4" fmla="*/ 127 w 255"/>
              <a:gd name="T5" fmla="*/ 255 h 255"/>
              <a:gd name="T6" fmla="*/ 255 w 255"/>
              <a:gd name="T7" fmla="*/ 127 h 255"/>
              <a:gd name="T8" fmla="*/ 127 w 255"/>
              <a:gd name="T9" fmla="*/ 0 h 255"/>
              <a:gd name="T10" fmla="*/ 127 w 255"/>
              <a:gd name="T11" fmla="*/ 242 h 255"/>
              <a:gd name="T12" fmla="*/ 13 w 255"/>
              <a:gd name="T13" fmla="*/ 127 h 255"/>
              <a:gd name="T14" fmla="*/ 127 w 255"/>
              <a:gd name="T15" fmla="*/ 13 h 255"/>
              <a:gd name="T16" fmla="*/ 242 w 255"/>
              <a:gd name="T17" fmla="*/ 127 h 255"/>
              <a:gd name="T18" fmla="*/ 127 w 255"/>
              <a:gd name="T19" fmla="*/ 242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255">
                <a:moveTo>
                  <a:pt x="127" y="0"/>
                </a:moveTo>
                <a:cubicBezTo>
                  <a:pt x="57" y="0"/>
                  <a:pt x="0" y="57"/>
                  <a:pt x="0" y="127"/>
                </a:cubicBezTo>
                <a:cubicBezTo>
                  <a:pt x="0" y="198"/>
                  <a:pt x="57" y="255"/>
                  <a:pt x="127" y="255"/>
                </a:cubicBezTo>
                <a:cubicBezTo>
                  <a:pt x="198" y="255"/>
                  <a:pt x="255" y="198"/>
                  <a:pt x="255" y="127"/>
                </a:cubicBezTo>
                <a:cubicBezTo>
                  <a:pt x="255" y="57"/>
                  <a:pt x="198" y="0"/>
                  <a:pt x="127" y="0"/>
                </a:cubicBezTo>
                <a:close/>
                <a:moveTo>
                  <a:pt x="127" y="242"/>
                </a:moveTo>
                <a:cubicBezTo>
                  <a:pt x="64" y="242"/>
                  <a:pt x="13" y="191"/>
                  <a:pt x="13" y="127"/>
                </a:cubicBezTo>
                <a:cubicBezTo>
                  <a:pt x="13" y="64"/>
                  <a:pt x="64" y="13"/>
                  <a:pt x="127" y="13"/>
                </a:cubicBezTo>
                <a:cubicBezTo>
                  <a:pt x="191" y="13"/>
                  <a:pt x="242" y="64"/>
                  <a:pt x="242" y="127"/>
                </a:cubicBezTo>
                <a:cubicBezTo>
                  <a:pt x="242" y="191"/>
                  <a:pt x="191" y="242"/>
                  <a:pt x="127" y="242"/>
                </a:cubicBezTo>
                <a:close/>
              </a:path>
            </a:pathLst>
          </a:custGeom>
          <a:solidFill>
            <a:schemeClr val="accent1"/>
          </a:solidFill>
          <a:ln>
            <a:noFill/>
          </a:ln>
        </p:spPr>
        <p:txBody>
          <a:bodyPr/>
          <a:lstStyle/>
          <a:p>
            <a:endParaRPr lang="zh-CN" altLang="en-US" sz="2135">
              <a:cs typeface="+mn-ea"/>
              <a:sym typeface="+mn-lt"/>
            </a:endParaRPr>
          </a:p>
        </p:txBody>
      </p:sp>
      <p:sp>
        <p:nvSpPr>
          <p:cNvPr id="17" name="Freeform 12"/>
          <p:cNvSpPr>
            <a:spLocks noEditPoints="1"/>
          </p:cNvSpPr>
          <p:nvPr/>
        </p:nvSpPr>
        <p:spPr bwMode="auto">
          <a:xfrm>
            <a:off x="4067482" y="1651908"/>
            <a:ext cx="1475316" cy="1468967"/>
          </a:xfrm>
          <a:custGeom>
            <a:avLst/>
            <a:gdLst>
              <a:gd name="T0" fmla="*/ 148 w 295"/>
              <a:gd name="T1" fmla="*/ 0 h 294"/>
              <a:gd name="T2" fmla="*/ 0 w 295"/>
              <a:gd name="T3" fmla="*/ 147 h 294"/>
              <a:gd name="T4" fmla="*/ 148 w 295"/>
              <a:gd name="T5" fmla="*/ 294 h 294"/>
              <a:gd name="T6" fmla="*/ 295 w 295"/>
              <a:gd name="T7" fmla="*/ 147 h 294"/>
              <a:gd name="T8" fmla="*/ 148 w 295"/>
              <a:gd name="T9" fmla="*/ 0 h 294"/>
              <a:gd name="T10" fmla="*/ 148 w 295"/>
              <a:gd name="T11" fmla="*/ 280 h 294"/>
              <a:gd name="T12" fmla="*/ 15 w 295"/>
              <a:gd name="T13" fmla="*/ 147 h 294"/>
              <a:gd name="T14" fmla="*/ 148 w 295"/>
              <a:gd name="T15" fmla="*/ 14 h 294"/>
              <a:gd name="T16" fmla="*/ 280 w 295"/>
              <a:gd name="T17" fmla="*/ 147 h 294"/>
              <a:gd name="T18" fmla="*/ 148 w 295"/>
              <a:gd name="T19" fmla="*/ 28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5" h="294">
                <a:moveTo>
                  <a:pt x="148" y="0"/>
                </a:moveTo>
                <a:cubicBezTo>
                  <a:pt x="66" y="0"/>
                  <a:pt x="0" y="66"/>
                  <a:pt x="0" y="147"/>
                </a:cubicBezTo>
                <a:cubicBezTo>
                  <a:pt x="0" y="228"/>
                  <a:pt x="66" y="294"/>
                  <a:pt x="148" y="294"/>
                </a:cubicBezTo>
                <a:cubicBezTo>
                  <a:pt x="229" y="294"/>
                  <a:pt x="295" y="228"/>
                  <a:pt x="295" y="147"/>
                </a:cubicBezTo>
                <a:cubicBezTo>
                  <a:pt x="295" y="66"/>
                  <a:pt x="229" y="0"/>
                  <a:pt x="148" y="0"/>
                </a:cubicBezTo>
                <a:close/>
                <a:moveTo>
                  <a:pt x="148" y="280"/>
                </a:moveTo>
                <a:cubicBezTo>
                  <a:pt x="74" y="280"/>
                  <a:pt x="15" y="220"/>
                  <a:pt x="15" y="147"/>
                </a:cubicBezTo>
                <a:cubicBezTo>
                  <a:pt x="15" y="74"/>
                  <a:pt x="74" y="14"/>
                  <a:pt x="148" y="14"/>
                </a:cubicBezTo>
                <a:cubicBezTo>
                  <a:pt x="221" y="14"/>
                  <a:pt x="280" y="74"/>
                  <a:pt x="280" y="147"/>
                </a:cubicBezTo>
                <a:cubicBezTo>
                  <a:pt x="280" y="220"/>
                  <a:pt x="221" y="280"/>
                  <a:pt x="148" y="280"/>
                </a:cubicBezTo>
                <a:close/>
              </a:path>
            </a:pathLst>
          </a:custGeom>
          <a:solidFill>
            <a:schemeClr val="accent2"/>
          </a:solidFill>
          <a:ln>
            <a:noFill/>
          </a:ln>
        </p:spPr>
        <p:txBody>
          <a:bodyPr/>
          <a:lstStyle/>
          <a:p>
            <a:endParaRPr lang="zh-CN" altLang="en-US" sz="2135">
              <a:cs typeface="+mn-ea"/>
              <a:sym typeface="+mn-lt"/>
            </a:endParaRPr>
          </a:p>
        </p:txBody>
      </p:sp>
      <p:sp>
        <p:nvSpPr>
          <p:cNvPr id="18" name="Freeform 13"/>
          <p:cNvSpPr>
            <a:spLocks noEditPoints="1"/>
          </p:cNvSpPr>
          <p:nvPr/>
        </p:nvSpPr>
        <p:spPr bwMode="auto">
          <a:xfrm>
            <a:off x="4907800" y="3487058"/>
            <a:ext cx="1009649" cy="1009651"/>
          </a:xfrm>
          <a:custGeom>
            <a:avLst/>
            <a:gdLst>
              <a:gd name="T0" fmla="*/ 101 w 202"/>
              <a:gd name="T1" fmla="*/ 0 h 202"/>
              <a:gd name="T2" fmla="*/ 0 w 202"/>
              <a:gd name="T3" fmla="*/ 101 h 202"/>
              <a:gd name="T4" fmla="*/ 101 w 202"/>
              <a:gd name="T5" fmla="*/ 202 h 202"/>
              <a:gd name="T6" fmla="*/ 202 w 202"/>
              <a:gd name="T7" fmla="*/ 101 h 202"/>
              <a:gd name="T8" fmla="*/ 101 w 202"/>
              <a:gd name="T9" fmla="*/ 0 h 202"/>
              <a:gd name="T10" fmla="*/ 101 w 202"/>
              <a:gd name="T11" fmla="*/ 192 h 202"/>
              <a:gd name="T12" fmla="*/ 10 w 202"/>
              <a:gd name="T13" fmla="*/ 101 h 202"/>
              <a:gd name="T14" fmla="*/ 101 w 202"/>
              <a:gd name="T15" fmla="*/ 10 h 202"/>
              <a:gd name="T16" fmla="*/ 192 w 202"/>
              <a:gd name="T17" fmla="*/ 101 h 202"/>
              <a:gd name="T18" fmla="*/ 101 w 202"/>
              <a:gd name="T19" fmla="*/ 19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02">
                <a:moveTo>
                  <a:pt x="101" y="0"/>
                </a:moveTo>
                <a:cubicBezTo>
                  <a:pt x="46" y="0"/>
                  <a:pt x="0" y="45"/>
                  <a:pt x="0" y="101"/>
                </a:cubicBezTo>
                <a:cubicBezTo>
                  <a:pt x="0" y="157"/>
                  <a:pt x="46" y="202"/>
                  <a:pt x="101" y="202"/>
                </a:cubicBezTo>
                <a:cubicBezTo>
                  <a:pt x="157" y="202"/>
                  <a:pt x="202" y="157"/>
                  <a:pt x="202" y="101"/>
                </a:cubicBezTo>
                <a:cubicBezTo>
                  <a:pt x="202" y="45"/>
                  <a:pt x="157" y="0"/>
                  <a:pt x="101" y="0"/>
                </a:cubicBezTo>
                <a:close/>
                <a:moveTo>
                  <a:pt x="101" y="192"/>
                </a:moveTo>
                <a:cubicBezTo>
                  <a:pt x="51" y="192"/>
                  <a:pt x="10" y="151"/>
                  <a:pt x="10" y="101"/>
                </a:cubicBezTo>
                <a:cubicBezTo>
                  <a:pt x="10" y="51"/>
                  <a:pt x="51" y="10"/>
                  <a:pt x="101" y="10"/>
                </a:cubicBezTo>
                <a:cubicBezTo>
                  <a:pt x="151" y="10"/>
                  <a:pt x="192" y="51"/>
                  <a:pt x="192" y="101"/>
                </a:cubicBezTo>
                <a:cubicBezTo>
                  <a:pt x="192" y="151"/>
                  <a:pt x="151" y="192"/>
                  <a:pt x="101" y="192"/>
                </a:cubicBezTo>
                <a:close/>
              </a:path>
            </a:pathLst>
          </a:custGeom>
          <a:solidFill>
            <a:schemeClr val="accent3"/>
          </a:solidFill>
          <a:ln>
            <a:noFill/>
          </a:ln>
        </p:spPr>
        <p:txBody>
          <a:bodyPr/>
          <a:lstStyle/>
          <a:p>
            <a:endParaRPr lang="zh-CN" altLang="en-US" sz="2135">
              <a:cs typeface="+mn-ea"/>
              <a:sym typeface="+mn-lt"/>
            </a:endParaRPr>
          </a:p>
        </p:txBody>
      </p:sp>
      <p:sp>
        <p:nvSpPr>
          <p:cNvPr id="19" name="Freeform 14"/>
          <p:cNvSpPr>
            <a:spLocks noEditPoints="1"/>
          </p:cNvSpPr>
          <p:nvPr/>
        </p:nvSpPr>
        <p:spPr bwMode="auto">
          <a:xfrm>
            <a:off x="3896032" y="4776108"/>
            <a:ext cx="1496483" cy="1490133"/>
          </a:xfrm>
          <a:custGeom>
            <a:avLst/>
            <a:gdLst>
              <a:gd name="T0" fmla="*/ 149 w 299"/>
              <a:gd name="T1" fmla="*/ 0 h 298"/>
              <a:gd name="T2" fmla="*/ 0 w 299"/>
              <a:gd name="T3" fmla="*/ 149 h 298"/>
              <a:gd name="T4" fmla="*/ 149 w 299"/>
              <a:gd name="T5" fmla="*/ 298 h 298"/>
              <a:gd name="T6" fmla="*/ 299 w 299"/>
              <a:gd name="T7" fmla="*/ 149 h 298"/>
              <a:gd name="T8" fmla="*/ 149 w 299"/>
              <a:gd name="T9" fmla="*/ 0 h 298"/>
              <a:gd name="T10" fmla="*/ 149 w 299"/>
              <a:gd name="T11" fmla="*/ 284 h 298"/>
              <a:gd name="T12" fmla="*/ 15 w 299"/>
              <a:gd name="T13" fmla="*/ 149 h 298"/>
              <a:gd name="T14" fmla="*/ 149 w 299"/>
              <a:gd name="T15" fmla="*/ 15 h 298"/>
              <a:gd name="T16" fmla="*/ 284 w 299"/>
              <a:gd name="T17" fmla="*/ 149 h 298"/>
              <a:gd name="T18" fmla="*/ 149 w 299"/>
              <a:gd name="T19" fmla="*/ 28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8">
                <a:moveTo>
                  <a:pt x="149" y="0"/>
                </a:moveTo>
                <a:cubicBezTo>
                  <a:pt x="67" y="0"/>
                  <a:pt x="0" y="67"/>
                  <a:pt x="0" y="149"/>
                </a:cubicBezTo>
                <a:cubicBezTo>
                  <a:pt x="0" y="232"/>
                  <a:pt x="67" y="298"/>
                  <a:pt x="149" y="298"/>
                </a:cubicBezTo>
                <a:cubicBezTo>
                  <a:pt x="232" y="298"/>
                  <a:pt x="299" y="232"/>
                  <a:pt x="299" y="149"/>
                </a:cubicBezTo>
                <a:cubicBezTo>
                  <a:pt x="299" y="67"/>
                  <a:pt x="232" y="0"/>
                  <a:pt x="149" y="0"/>
                </a:cubicBezTo>
                <a:close/>
                <a:moveTo>
                  <a:pt x="149" y="284"/>
                </a:moveTo>
                <a:cubicBezTo>
                  <a:pt x="75" y="284"/>
                  <a:pt x="15" y="223"/>
                  <a:pt x="15" y="149"/>
                </a:cubicBezTo>
                <a:cubicBezTo>
                  <a:pt x="15" y="75"/>
                  <a:pt x="75" y="15"/>
                  <a:pt x="149" y="15"/>
                </a:cubicBezTo>
                <a:cubicBezTo>
                  <a:pt x="223" y="15"/>
                  <a:pt x="284" y="75"/>
                  <a:pt x="284" y="149"/>
                </a:cubicBezTo>
                <a:cubicBezTo>
                  <a:pt x="284" y="223"/>
                  <a:pt x="223" y="284"/>
                  <a:pt x="149" y="284"/>
                </a:cubicBezTo>
                <a:close/>
              </a:path>
            </a:pathLst>
          </a:custGeom>
          <a:solidFill>
            <a:schemeClr val="accent4"/>
          </a:solidFill>
          <a:ln>
            <a:noFill/>
          </a:ln>
        </p:spPr>
        <p:txBody>
          <a:bodyPr/>
          <a:lstStyle/>
          <a:p>
            <a:endParaRPr lang="zh-CN" altLang="en-US" sz="2135">
              <a:cs typeface="+mn-ea"/>
              <a:sym typeface="+mn-lt"/>
            </a:endParaRPr>
          </a:p>
        </p:txBody>
      </p:sp>
      <p:sp>
        <p:nvSpPr>
          <p:cNvPr id="20" name="Freeform 1788"/>
          <p:cNvSpPr/>
          <p:nvPr/>
        </p:nvSpPr>
        <p:spPr bwMode="auto">
          <a:xfrm>
            <a:off x="1747615" y="4691441"/>
            <a:ext cx="539749" cy="524933"/>
          </a:xfrm>
          <a:custGeom>
            <a:avLst/>
            <a:gdLst>
              <a:gd name="T0" fmla="*/ 33 w 108"/>
              <a:gd name="T1" fmla="*/ 105 h 105"/>
              <a:gd name="T2" fmla="*/ 52 w 108"/>
              <a:gd name="T3" fmla="*/ 81 h 105"/>
              <a:gd name="T4" fmla="*/ 108 w 108"/>
              <a:gd name="T5" fmla="*/ 46 h 105"/>
              <a:gd name="T6" fmla="*/ 54 w 108"/>
              <a:gd name="T7" fmla="*/ 0 h 105"/>
              <a:gd name="T8" fmla="*/ 0 w 108"/>
              <a:gd name="T9" fmla="*/ 55 h 105"/>
              <a:gd name="T10" fmla="*/ 33 w 108"/>
              <a:gd name="T11" fmla="*/ 105 h 105"/>
            </a:gdLst>
            <a:ahLst/>
            <a:cxnLst>
              <a:cxn ang="0">
                <a:pos x="T0" y="T1"/>
              </a:cxn>
              <a:cxn ang="0">
                <a:pos x="T2" y="T3"/>
              </a:cxn>
              <a:cxn ang="0">
                <a:pos x="T4" y="T5"/>
              </a:cxn>
              <a:cxn ang="0">
                <a:pos x="T6" y="T7"/>
              </a:cxn>
              <a:cxn ang="0">
                <a:pos x="T8" y="T9"/>
              </a:cxn>
              <a:cxn ang="0">
                <a:pos x="T10" y="T11"/>
              </a:cxn>
            </a:cxnLst>
            <a:rect l="0" t="0" r="r" b="b"/>
            <a:pathLst>
              <a:path w="108" h="105">
                <a:moveTo>
                  <a:pt x="33" y="105"/>
                </a:moveTo>
                <a:cubicBezTo>
                  <a:pt x="38" y="96"/>
                  <a:pt x="44" y="88"/>
                  <a:pt x="52" y="81"/>
                </a:cubicBezTo>
                <a:cubicBezTo>
                  <a:pt x="68" y="65"/>
                  <a:pt x="87" y="53"/>
                  <a:pt x="108" y="46"/>
                </a:cubicBezTo>
                <a:cubicBezTo>
                  <a:pt x="104" y="20"/>
                  <a:pt x="81" y="0"/>
                  <a:pt x="54" y="0"/>
                </a:cubicBezTo>
                <a:cubicBezTo>
                  <a:pt x="24" y="0"/>
                  <a:pt x="0" y="25"/>
                  <a:pt x="0" y="55"/>
                </a:cubicBezTo>
                <a:cubicBezTo>
                  <a:pt x="0" y="77"/>
                  <a:pt x="13" y="96"/>
                  <a:pt x="33" y="105"/>
                </a:cubicBezTo>
                <a:close/>
              </a:path>
            </a:pathLst>
          </a:custGeom>
          <a:solidFill>
            <a:schemeClr val="accent5"/>
          </a:solidFill>
          <a:ln>
            <a:noFill/>
          </a:ln>
        </p:spPr>
        <p:txBody>
          <a:bodyPr/>
          <a:lstStyle/>
          <a:p>
            <a:endParaRPr lang="zh-CN" altLang="en-US" sz="2135">
              <a:cs typeface="+mn-ea"/>
              <a:sym typeface="+mn-lt"/>
            </a:endParaRPr>
          </a:p>
        </p:txBody>
      </p:sp>
      <p:sp>
        <p:nvSpPr>
          <p:cNvPr id="21" name="Freeform 1789"/>
          <p:cNvSpPr/>
          <p:nvPr/>
        </p:nvSpPr>
        <p:spPr bwMode="auto">
          <a:xfrm>
            <a:off x="1102032" y="2291142"/>
            <a:ext cx="539749" cy="520700"/>
          </a:xfrm>
          <a:custGeom>
            <a:avLst/>
            <a:gdLst>
              <a:gd name="T0" fmla="*/ 32 w 108"/>
              <a:gd name="T1" fmla="*/ 104 h 104"/>
              <a:gd name="T2" fmla="*/ 52 w 108"/>
              <a:gd name="T3" fmla="*/ 80 h 104"/>
              <a:gd name="T4" fmla="*/ 108 w 108"/>
              <a:gd name="T5" fmla="*/ 46 h 104"/>
              <a:gd name="T6" fmla="*/ 54 w 108"/>
              <a:gd name="T7" fmla="*/ 0 h 104"/>
              <a:gd name="T8" fmla="*/ 0 w 108"/>
              <a:gd name="T9" fmla="*/ 54 h 104"/>
              <a:gd name="T10" fmla="*/ 32 w 108"/>
              <a:gd name="T11" fmla="*/ 104 h 104"/>
            </a:gdLst>
            <a:ahLst/>
            <a:cxnLst>
              <a:cxn ang="0">
                <a:pos x="T0" y="T1"/>
              </a:cxn>
              <a:cxn ang="0">
                <a:pos x="T2" y="T3"/>
              </a:cxn>
              <a:cxn ang="0">
                <a:pos x="T4" y="T5"/>
              </a:cxn>
              <a:cxn ang="0">
                <a:pos x="T6" y="T7"/>
              </a:cxn>
              <a:cxn ang="0">
                <a:pos x="T8" y="T9"/>
              </a:cxn>
              <a:cxn ang="0">
                <a:pos x="T10" y="T11"/>
              </a:cxn>
            </a:cxnLst>
            <a:rect l="0" t="0" r="r" b="b"/>
            <a:pathLst>
              <a:path w="108" h="104">
                <a:moveTo>
                  <a:pt x="32" y="104"/>
                </a:moveTo>
                <a:cubicBezTo>
                  <a:pt x="38" y="96"/>
                  <a:pt x="44" y="87"/>
                  <a:pt x="52" y="80"/>
                </a:cubicBezTo>
                <a:cubicBezTo>
                  <a:pt x="67" y="64"/>
                  <a:pt x="87" y="53"/>
                  <a:pt x="108" y="46"/>
                </a:cubicBezTo>
                <a:cubicBezTo>
                  <a:pt x="104" y="20"/>
                  <a:pt x="81" y="0"/>
                  <a:pt x="54" y="0"/>
                </a:cubicBezTo>
                <a:cubicBezTo>
                  <a:pt x="24" y="0"/>
                  <a:pt x="0" y="24"/>
                  <a:pt x="0" y="54"/>
                </a:cubicBezTo>
                <a:cubicBezTo>
                  <a:pt x="0" y="77"/>
                  <a:pt x="13" y="96"/>
                  <a:pt x="32" y="104"/>
                </a:cubicBezTo>
                <a:close/>
              </a:path>
            </a:pathLst>
          </a:custGeom>
          <a:solidFill>
            <a:schemeClr val="accent1"/>
          </a:solidFill>
          <a:ln>
            <a:noFill/>
          </a:ln>
        </p:spPr>
        <p:txBody>
          <a:bodyPr/>
          <a:lstStyle/>
          <a:p>
            <a:endParaRPr lang="zh-CN" altLang="en-US" sz="2135">
              <a:cs typeface="+mn-ea"/>
              <a:sym typeface="+mn-lt"/>
            </a:endParaRPr>
          </a:p>
        </p:txBody>
      </p:sp>
      <p:sp>
        <p:nvSpPr>
          <p:cNvPr id="22" name="Freeform 1790"/>
          <p:cNvSpPr/>
          <p:nvPr/>
        </p:nvSpPr>
        <p:spPr bwMode="auto">
          <a:xfrm>
            <a:off x="4852766" y="4596192"/>
            <a:ext cx="539749" cy="524933"/>
          </a:xfrm>
          <a:custGeom>
            <a:avLst/>
            <a:gdLst>
              <a:gd name="T0" fmla="*/ 75 w 108"/>
              <a:gd name="T1" fmla="*/ 105 h 105"/>
              <a:gd name="T2" fmla="*/ 55 w 108"/>
              <a:gd name="T3" fmla="*/ 81 h 105"/>
              <a:gd name="T4" fmla="*/ 0 w 108"/>
              <a:gd name="T5" fmla="*/ 46 h 105"/>
              <a:gd name="T6" fmla="*/ 53 w 108"/>
              <a:gd name="T7" fmla="*/ 0 h 105"/>
              <a:gd name="T8" fmla="*/ 108 w 108"/>
              <a:gd name="T9" fmla="*/ 55 h 105"/>
              <a:gd name="T10" fmla="*/ 75 w 108"/>
              <a:gd name="T11" fmla="*/ 105 h 105"/>
            </a:gdLst>
            <a:ahLst/>
            <a:cxnLst>
              <a:cxn ang="0">
                <a:pos x="T0" y="T1"/>
              </a:cxn>
              <a:cxn ang="0">
                <a:pos x="T2" y="T3"/>
              </a:cxn>
              <a:cxn ang="0">
                <a:pos x="T4" y="T5"/>
              </a:cxn>
              <a:cxn ang="0">
                <a:pos x="T6" y="T7"/>
              </a:cxn>
              <a:cxn ang="0">
                <a:pos x="T8" y="T9"/>
              </a:cxn>
              <a:cxn ang="0">
                <a:pos x="T10" y="T11"/>
              </a:cxn>
            </a:cxnLst>
            <a:rect l="0" t="0" r="r" b="b"/>
            <a:pathLst>
              <a:path w="108" h="105">
                <a:moveTo>
                  <a:pt x="75" y="105"/>
                </a:moveTo>
                <a:cubicBezTo>
                  <a:pt x="69" y="96"/>
                  <a:pt x="63" y="88"/>
                  <a:pt x="55" y="81"/>
                </a:cubicBezTo>
                <a:cubicBezTo>
                  <a:pt x="40" y="65"/>
                  <a:pt x="20" y="53"/>
                  <a:pt x="0" y="46"/>
                </a:cubicBezTo>
                <a:cubicBezTo>
                  <a:pt x="4" y="20"/>
                  <a:pt x="26" y="0"/>
                  <a:pt x="53" y="0"/>
                </a:cubicBezTo>
                <a:cubicBezTo>
                  <a:pt x="83" y="0"/>
                  <a:pt x="108" y="25"/>
                  <a:pt x="108" y="55"/>
                </a:cubicBezTo>
                <a:cubicBezTo>
                  <a:pt x="108" y="77"/>
                  <a:pt x="94" y="96"/>
                  <a:pt x="75" y="105"/>
                </a:cubicBezTo>
                <a:close/>
              </a:path>
            </a:pathLst>
          </a:custGeom>
          <a:solidFill>
            <a:schemeClr val="accent4"/>
          </a:solidFill>
          <a:ln>
            <a:noFill/>
          </a:ln>
        </p:spPr>
        <p:txBody>
          <a:bodyPr/>
          <a:lstStyle/>
          <a:p>
            <a:endParaRPr lang="zh-CN" altLang="en-US" sz="2135">
              <a:cs typeface="+mn-ea"/>
              <a:sym typeface="+mn-lt"/>
            </a:endParaRPr>
          </a:p>
        </p:txBody>
      </p:sp>
      <p:sp>
        <p:nvSpPr>
          <p:cNvPr id="23" name="Freeform 1791"/>
          <p:cNvSpPr/>
          <p:nvPr/>
        </p:nvSpPr>
        <p:spPr bwMode="auto">
          <a:xfrm>
            <a:off x="5022099" y="1486808"/>
            <a:ext cx="539749" cy="518584"/>
          </a:xfrm>
          <a:custGeom>
            <a:avLst/>
            <a:gdLst>
              <a:gd name="T0" fmla="*/ 75 w 108"/>
              <a:gd name="T1" fmla="*/ 104 h 104"/>
              <a:gd name="T2" fmla="*/ 56 w 108"/>
              <a:gd name="T3" fmla="*/ 80 h 104"/>
              <a:gd name="T4" fmla="*/ 0 w 108"/>
              <a:gd name="T5" fmla="*/ 46 h 104"/>
              <a:gd name="T6" fmla="*/ 54 w 108"/>
              <a:gd name="T7" fmla="*/ 0 h 104"/>
              <a:gd name="T8" fmla="*/ 108 w 108"/>
              <a:gd name="T9" fmla="*/ 54 h 104"/>
              <a:gd name="T10" fmla="*/ 75 w 108"/>
              <a:gd name="T11" fmla="*/ 104 h 104"/>
            </a:gdLst>
            <a:ahLst/>
            <a:cxnLst>
              <a:cxn ang="0">
                <a:pos x="T0" y="T1"/>
              </a:cxn>
              <a:cxn ang="0">
                <a:pos x="T2" y="T3"/>
              </a:cxn>
              <a:cxn ang="0">
                <a:pos x="T4" y="T5"/>
              </a:cxn>
              <a:cxn ang="0">
                <a:pos x="T6" y="T7"/>
              </a:cxn>
              <a:cxn ang="0">
                <a:pos x="T8" y="T9"/>
              </a:cxn>
              <a:cxn ang="0">
                <a:pos x="T10" y="T11"/>
              </a:cxn>
            </a:cxnLst>
            <a:rect l="0" t="0" r="r" b="b"/>
            <a:pathLst>
              <a:path w="108" h="104">
                <a:moveTo>
                  <a:pt x="75" y="104"/>
                </a:moveTo>
                <a:cubicBezTo>
                  <a:pt x="70" y="95"/>
                  <a:pt x="63" y="87"/>
                  <a:pt x="56" y="80"/>
                </a:cubicBezTo>
                <a:cubicBezTo>
                  <a:pt x="40" y="64"/>
                  <a:pt x="21" y="52"/>
                  <a:pt x="0" y="46"/>
                </a:cubicBezTo>
                <a:cubicBezTo>
                  <a:pt x="4" y="20"/>
                  <a:pt x="26" y="0"/>
                  <a:pt x="54" y="0"/>
                </a:cubicBezTo>
                <a:cubicBezTo>
                  <a:pt x="84" y="0"/>
                  <a:pt x="108" y="24"/>
                  <a:pt x="108" y="54"/>
                </a:cubicBezTo>
                <a:cubicBezTo>
                  <a:pt x="108" y="76"/>
                  <a:pt x="94" y="95"/>
                  <a:pt x="75" y="104"/>
                </a:cubicBezTo>
                <a:close/>
              </a:path>
            </a:pathLst>
          </a:custGeom>
          <a:solidFill>
            <a:schemeClr val="accent2"/>
          </a:solidFill>
          <a:ln>
            <a:noFill/>
          </a:ln>
        </p:spPr>
        <p:txBody>
          <a:bodyPr/>
          <a:lstStyle/>
          <a:p>
            <a:endParaRPr lang="zh-CN" altLang="en-US" sz="2135">
              <a:cs typeface="+mn-ea"/>
              <a:sym typeface="+mn-lt"/>
            </a:endParaRPr>
          </a:p>
        </p:txBody>
      </p:sp>
      <p:sp>
        <p:nvSpPr>
          <p:cNvPr id="24" name="矩形 1"/>
          <p:cNvSpPr>
            <a:spLocks noChangeArrowheads="1"/>
          </p:cNvSpPr>
          <p:nvPr/>
        </p:nvSpPr>
        <p:spPr bwMode="auto">
          <a:xfrm>
            <a:off x="6243416" y="2759315"/>
            <a:ext cx="5029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endParaRPr lang="zh-CN" altLang="en-US" sz="1600" dirty="0">
              <a:solidFill>
                <a:schemeClr val="tx1">
                  <a:lumMod val="65000"/>
                  <a:lumOff val="35000"/>
                </a:schemeClr>
              </a:solidFill>
              <a:cs typeface="+mn-ea"/>
              <a:sym typeface="+mn-lt"/>
            </a:endParaRPr>
          </a:p>
          <a:p>
            <a:pPr algn="just">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endParaRPr lang="en-US" altLang="zh-CN" sz="1600" dirty="0">
              <a:solidFill>
                <a:schemeClr val="tx1">
                  <a:lumMod val="65000"/>
                  <a:lumOff val="35000"/>
                </a:schemeClr>
              </a:solidFill>
              <a:cs typeface="+mn-ea"/>
              <a:sym typeface="+mn-lt"/>
            </a:endParaRPr>
          </a:p>
          <a:p>
            <a:pPr algn="just">
              <a:lnSpc>
                <a:spcPct val="150000"/>
              </a:lnSpc>
            </a:pPr>
            <a:endParaRPr lang="zh-CN" altLang="en-US" sz="1600" dirty="0">
              <a:solidFill>
                <a:schemeClr val="tx1">
                  <a:lumMod val="65000"/>
                  <a:lumOff val="35000"/>
                </a:schemeClr>
              </a:solidFill>
              <a:cs typeface="+mn-ea"/>
              <a:sym typeface="+mn-lt"/>
            </a:endParaRPr>
          </a:p>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这里填写文字内容这里填写文字内容这里填写文字内容这里填写文字内容这里填写文字内容这里填写文字内容这里填写文字内容这里填写文字内容</a:t>
            </a:r>
            <a:endParaRPr lang="zh-CN" altLang="en-US" sz="1600" dirty="0">
              <a:solidFill>
                <a:schemeClr val="tx1">
                  <a:lumMod val="65000"/>
                  <a:lumOff val="35000"/>
                </a:schemeClr>
              </a:solidFill>
              <a:cs typeface="+mn-ea"/>
              <a:sym typeface="+mn-lt"/>
            </a:endParaRPr>
          </a:p>
        </p:txBody>
      </p:sp>
      <p:sp>
        <p:nvSpPr>
          <p:cNvPr id="25" name="TextBox 682"/>
          <p:cNvSpPr txBox="1"/>
          <p:nvPr/>
        </p:nvSpPr>
        <p:spPr>
          <a:xfrm>
            <a:off x="1138679" y="2278745"/>
            <a:ext cx="442750"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5" dirty="0">
                <a:latin typeface="+mn-lt"/>
                <a:ea typeface="+mn-ea"/>
                <a:cs typeface="+mn-ea"/>
                <a:sym typeface="+mn-lt"/>
              </a:rPr>
              <a:t>A.</a:t>
            </a:r>
            <a:endParaRPr lang="zh-CN" altLang="en-US" sz="2135" dirty="0">
              <a:latin typeface="+mn-lt"/>
              <a:ea typeface="+mn-ea"/>
              <a:cs typeface="+mn-ea"/>
              <a:sym typeface="+mn-lt"/>
            </a:endParaRPr>
          </a:p>
        </p:txBody>
      </p:sp>
      <p:sp>
        <p:nvSpPr>
          <p:cNvPr id="26" name="TextBox 682"/>
          <p:cNvSpPr txBox="1"/>
          <p:nvPr/>
        </p:nvSpPr>
        <p:spPr>
          <a:xfrm>
            <a:off x="5087488" y="1487348"/>
            <a:ext cx="442750"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5" dirty="0">
                <a:latin typeface="+mn-lt"/>
                <a:ea typeface="+mn-ea"/>
                <a:cs typeface="+mn-ea"/>
                <a:sym typeface="+mn-lt"/>
              </a:rPr>
              <a:t>B.</a:t>
            </a:r>
            <a:endParaRPr lang="zh-CN" altLang="en-US" sz="2135" dirty="0">
              <a:latin typeface="+mn-lt"/>
              <a:ea typeface="+mn-ea"/>
              <a:cs typeface="+mn-ea"/>
              <a:sym typeface="+mn-lt"/>
            </a:endParaRPr>
          </a:p>
        </p:txBody>
      </p:sp>
      <p:sp>
        <p:nvSpPr>
          <p:cNvPr id="27" name="TextBox 682"/>
          <p:cNvSpPr txBox="1"/>
          <p:nvPr/>
        </p:nvSpPr>
        <p:spPr>
          <a:xfrm>
            <a:off x="4852765" y="4596192"/>
            <a:ext cx="457176"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5" dirty="0">
                <a:latin typeface="+mn-lt"/>
                <a:ea typeface="+mn-ea"/>
                <a:cs typeface="+mn-ea"/>
                <a:sym typeface="+mn-lt"/>
              </a:rPr>
              <a:t>D.</a:t>
            </a:r>
            <a:endParaRPr lang="zh-CN" altLang="en-US" sz="2135" dirty="0">
              <a:latin typeface="+mn-lt"/>
              <a:ea typeface="+mn-ea"/>
              <a:cs typeface="+mn-ea"/>
              <a:sym typeface="+mn-lt"/>
            </a:endParaRPr>
          </a:p>
        </p:txBody>
      </p:sp>
      <p:sp>
        <p:nvSpPr>
          <p:cNvPr id="28" name="TextBox 682"/>
          <p:cNvSpPr txBox="1"/>
          <p:nvPr/>
        </p:nvSpPr>
        <p:spPr>
          <a:xfrm>
            <a:off x="1757589" y="4692778"/>
            <a:ext cx="442750"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5" dirty="0">
                <a:latin typeface="+mn-lt"/>
                <a:ea typeface="+mn-ea"/>
                <a:cs typeface="+mn-ea"/>
                <a:sym typeface="+mn-lt"/>
              </a:rPr>
              <a:t>E.</a:t>
            </a:r>
            <a:endParaRPr lang="zh-CN" altLang="en-US" sz="2135" dirty="0">
              <a:latin typeface="+mn-lt"/>
              <a:ea typeface="+mn-ea"/>
              <a:cs typeface="+mn-ea"/>
              <a:sym typeface="+mn-lt"/>
            </a:endParaRPr>
          </a:p>
        </p:txBody>
      </p:sp>
      <p:sp>
        <p:nvSpPr>
          <p:cNvPr id="29" name="矩形 1"/>
          <p:cNvSpPr>
            <a:spLocks noChangeArrowheads="1"/>
          </p:cNvSpPr>
          <p:nvPr/>
        </p:nvSpPr>
        <p:spPr bwMode="auto">
          <a:xfrm>
            <a:off x="1213866" y="2725542"/>
            <a:ext cx="1127711" cy="79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这里填写文字内容这里填写文字内容</a:t>
            </a:r>
            <a:endParaRPr lang="zh-CN" altLang="en-US" sz="1050" dirty="0">
              <a:solidFill>
                <a:schemeClr val="tx1">
                  <a:lumMod val="65000"/>
                  <a:lumOff val="35000"/>
                </a:schemeClr>
              </a:solidFill>
              <a:cs typeface="+mn-ea"/>
              <a:sym typeface="+mn-lt"/>
            </a:endParaRPr>
          </a:p>
        </p:txBody>
      </p:sp>
      <p:cxnSp>
        <p:nvCxnSpPr>
          <p:cNvPr id="30" name="直接连接符 29"/>
          <p:cNvCxnSpPr/>
          <p:nvPr/>
        </p:nvCxnSpPr>
        <p:spPr>
          <a:xfrm>
            <a:off x="6243416" y="2485875"/>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243416" y="6159951"/>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2" name="TextBox 682"/>
          <p:cNvSpPr txBox="1"/>
          <p:nvPr/>
        </p:nvSpPr>
        <p:spPr>
          <a:xfrm>
            <a:off x="5523733" y="3283302"/>
            <a:ext cx="457176"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5" dirty="0">
                <a:latin typeface="+mn-lt"/>
                <a:ea typeface="+mn-ea"/>
                <a:cs typeface="+mn-ea"/>
                <a:sym typeface="+mn-lt"/>
              </a:rPr>
              <a:t>C.</a:t>
            </a:r>
            <a:endParaRPr lang="zh-CN" altLang="en-US" sz="2135" dirty="0">
              <a:latin typeface="+mn-lt"/>
              <a:ea typeface="+mn-ea"/>
              <a:cs typeface="+mn-ea"/>
              <a:sym typeface="+mn-lt"/>
            </a:endParaRPr>
          </a:p>
        </p:txBody>
      </p:sp>
      <p:sp>
        <p:nvSpPr>
          <p:cNvPr id="33" name="矩形 1"/>
          <p:cNvSpPr>
            <a:spLocks noChangeArrowheads="1"/>
          </p:cNvSpPr>
          <p:nvPr/>
        </p:nvSpPr>
        <p:spPr bwMode="auto">
          <a:xfrm>
            <a:off x="4241284" y="1970535"/>
            <a:ext cx="1127711" cy="79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这里填写文字内容这里填写文字内容</a:t>
            </a:r>
            <a:endParaRPr lang="zh-CN" altLang="en-US" sz="1050" dirty="0">
              <a:solidFill>
                <a:schemeClr val="tx1">
                  <a:lumMod val="65000"/>
                  <a:lumOff val="35000"/>
                </a:schemeClr>
              </a:solidFill>
              <a:cs typeface="+mn-ea"/>
              <a:sym typeface="+mn-lt"/>
            </a:endParaRPr>
          </a:p>
        </p:txBody>
      </p:sp>
      <p:sp>
        <p:nvSpPr>
          <p:cNvPr id="34" name="矩形 1"/>
          <p:cNvSpPr>
            <a:spLocks noChangeArrowheads="1"/>
          </p:cNvSpPr>
          <p:nvPr/>
        </p:nvSpPr>
        <p:spPr bwMode="auto">
          <a:xfrm>
            <a:off x="4937433" y="3723164"/>
            <a:ext cx="952264"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a:t>
            </a:r>
            <a:endParaRPr lang="zh-CN" altLang="en-US" sz="1050" dirty="0">
              <a:solidFill>
                <a:schemeClr val="tx1">
                  <a:lumMod val="65000"/>
                  <a:lumOff val="35000"/>
                </a:schemeClr>
              </a:solidFill>
              <a:cs typeface="+mn-ea"/>
              <a:sym typeface="+mn-lt"/>
            </a:endParaRPr>
          </a:p>
        </p:txBody>
      </p:sp>
      <p:sp>
        <p:nvSpPr>
          <p:cNvPr id="35" name="矩形 1"/>
          <p:cNvSpPr>
            <a:spLocks noChangeArrowheads="1"/>
          </p:cNvSpPr>
          <p:nvPr/>
        </p:nvSpPr>
        <p:spPr bwMode="auto">
          <a:xfrm>
            <a:off x="4067482" y="5186077"/>
            <a:ext cx="1127711" cy="79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这里填写文字内容这里填写文字内容</a:t>
            </a:r>
            <a:endParaRPr lang="zh-CN" altLang="en-US" sz="1050" dirty="0">
              <a:solidFill>
                <a:schemeClr val="tx1">
                  <a:lumMod val="65000"/>
                  <a:lumOff val="35000"/>
                </a:schemeClr>
              </a:solidFill>
              <a:cs typeface="+mn-ea"/>
              <a:sym typeface="+mn-lt"/>
            </a:endParaRPr>
          </a:p>
        </p:txBody>
      </p:sp>
      <p:sp>
        <p:nvSpPr>
          <p:cNvPr id="36" name="矩形 1"/>
          <p:cNvSpPr>
            <a:spLocks noChangeArrowheads="1"/>
          </p:cNvSpPr>
          <p:nvPr/>
        </p:nvSpPr>
        <p:spPr bwMode="auto">
          <a:xfrm>
            <a:off x="1950465" y="5172320"/>
            <a:ext cx="1127711" cy="79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这里填写文字内容这里填写文字内容</a:t>
            </a:r>
            <a:endParaRPr lang="zh-CN" altLang="en-US" sz="1050" dirty="0">
              <a:solidFill>
                <a:schemeClr val="tx1">
                  <a:lumMod val="65000"/>
                  <a:lumOff val="35000"/>
                </a:schemeClr>
              </a:solidFill>
              <a:cs typeface="+mn-ea"/>
              <a:sym typeface="+mn-lt"/>
            </a:endParaRPr>
          </a:p>
        </p:txBody>
      </p: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pic>
          <p:nvPicPr>
            <p:cNvPr id="43" name="图片 42"/>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添加论文内容第三部分标题</a:t>
            </a:r>
            <a:endParaRPr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5"/>
          <p:cNvSpPr/>
          <p:nvPr/>
        </p:nvSpPr>
        <p:spPr bwMode="auto">
          <a:xfrm>
            <a:off x="2651019" y="2412082"/>
            <a:ext cx="1795765" cy="896885"/>
          </a:xfrm>
          <a:custGeom>
            <a:avLst/>
            <a:gdLst>
              <a:gd name="T0" fmla="*/ 113 w 524"/>
              <a:gd name="T1" fmla="*/ 0 h 262"/>
              <a:gd name="T2" fmla="*/ 416 w 524"/>
              <a:gd name="T3" fmla="*/ 1 h 262"/>
              <a:gd name="T4" fmla="*/ 510 w 524"/>
              <a:gd name="T5" fmla="*/ 60 h 262"/>
              <a:gd name="T6" fmla="*/ 524 w 524"/>
              <a:gd name="T7" fmla="*/ 113 h 262"/>
              <a:gd name="T8" fmla="*/ 523 w 524"/>
              <a:gd name="T9" fmla="*/ 262 h 262"/>
              <a:gd name="T10" fmla="*/ 475 w 524"/>
              <a:gd name="T11" fmla="*/ 262 h 262"/>
              <a:gd name="T12" fmla="*/ 475 w 524"/>
              <a:gd name="T13" fmla="*/ 114 h 262"/>
              <a:gd name="T14" fmla="*/ 410 w 524"/>
              <a:gd name="T15" fmla="*/ 49 h 262"/>
              <a:gd name="T16" fmla="*/ 114 w 524"/>
              <a:gd name="T17" fmla="*/ 49 h 262"/>
              <a:gd name="T18" fmla="*/ 49 w 524"/>
              <a:gd name="T19" fmla="*/ 114 h 262"/>
              <a:gd name="T20" fmla="*/ 49 w 524"/>
              <a:gd name="T21" fmla="*/ 262 h 262"/>
              <a:gd name="T22" fmla="*/ 0 w 524"/>
              <a:gd name="T23" fmla="*/ 262 h 262"/>
              <a:gd name="T24" fmla="*/ 1 w 524"/>
              <a:gd name="T25" fmla="*/ 108 h 262"/>
              <a:gd name="T26" fmla="*/ 60 w 524"/>
              <a:gd name="T27" fmla="*/ 14 h 262"/>
              <a:gd name="T28" fmla="*/ 113 w 524"/>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4" h="262">
                <a:moveTo>
                  <a:pt x="113" y="0"/>
                </a:moveTo>
                <a:cubicBezTo>
                  <a:pt x="416" y="1"/>
                  <a:pt x="416" y="1"/>
                  <a:pt x="416" y="1"/>
                </a:cubicBezTo>
                <a:cubicBezTo>
                  <a:pt x="457" y="4"/>
                  <a:pt x="489" y="24"/>
                  <a:pt x="510" y="60"/>
                </a:cubicBezTo>
                <a:cubicBezTo>
                  <a:pt x="519" y="77"/>
                  <a:pt x="523" y="94"/>
                  <a:pt x="524" y="113"/>
                </a:cubicBezTo>
                <a:cubicBezTo>
                  <a:pt x="523" y="262"/>
                  <a:pt x="523" y="262"/>
                  <a:pt x="523" y="262"/>
                </a:cubicBezTo>
                <a:cubicBezTo>
                  <a:pt x="475" y="262"/>
                  <a:pt x="475" y="262"/>
                  <a:pt x="475" y="262"/>
                </a:cubicBezTo>
                <a:cubicBezTo>
                  <a:pt x="475" y="114"/>
                  <a:pt x="475" y="114"/>
                  <a:pt x="475" y="114"/>
                </a:cubicBezTo>
                <a:cubicBezTo>
                  <a:pt x="475" y="78"/>
                  <a:pt x="446" y="49"/>
                  <a:pt x="410" y="49"/>
                </a:cubicBezTo>
                <a:cubicBezTo>
                  <a:pt x="114" y="49"/>
                  <a:pt x="114" y="49"/>
                  <a:pt x="114" y="49"/>
                </a:cubicBezTo>
                <a:cubicBezTo>
                  <a:pt x="78" y="49"/>
                  <a:pt x="49" y="78"/>
                  <a:pt x="49" y="114"/>
                </a:cubicBezTo>
                <a:cubicBezTo>
                  <a:pt x="49" y="262"/>
                  <a:pt x="49" y="262"/>
                  <a:pt x="49" y="262"/>
                </a:cubicBezTo>
                <a:cubicBezTo>
                  <a:pt x="0" y="262"/>
                  <a:pt x="0" y="262"/>
                  <a:pt x="0" y="262"/>
                </a:cubicBezTo>
                <a:cubicBezTo>
                  <a:pt x="1" y="108"/>
                  <a:pt x="1" y="108"/>
                  <a:pt x="1" y="108"/>
                </a:cubicBezTo>
                <a:cubicBezTo>
                  <a:pt x="4" y="67"/>
                  <a:pt x="24" y="35"/>
                  <a:pt x="60" y="14"/>
                </a:cubicBezTo>
                <a:cubicBezTo>
                  <a:pt x="77" y="5"/>
                  <a:pt x="94" y="1"/>
                  <a:pt x="113"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 name="Freeform 6"/>
          <p:cNvSpPr/>
          <p:nvPr/>
        </p:nvSpPr>
        <p:spPr bwMode="auto">
          <a:xfrm>
            <a:off x="5907713" y="3033922"/>
            <a:ext cx="167419" cy="480332"/>
          </a:xfrm>
          <a:custGeom>
            <a:avLst/>
            <a:gdLst>
              <a:gd name="T0" fmla="*/ 0 w 84"/>
              <a:gd name="T1" fmla="*/ 241 h 241"/>
              <a:gd name="T2" fmla="*/ 1 w 84"/>
              <a:gd name="T3" fmla="*/ 0 h 241"/>
              <a:gd name="T4" fmla="*/ 84 w 84"/>
              <a:gd name="T5" fmla="*/ 0 h 241"/>
              <a:gd name="T6" fmla="*/ 84 w 84"/>
              <a:gd name="T7" fmla="*/ 241 h 241"/>
              <a:gd name="T8" fmla="*/ 0 w 84"/>
              <a:gd name="T9" fmla="*/ 241 h 241"/>
              <a:gd name="T10" fmla="*/ 0 w 84"/>
              <a:gd name="T11" fmla="*/ 241 h 241"/>
            </a:gdLst>
            <a:ahLst/>
            <a:cxnLst>
              <a:cxn ang="0">
                <a:pos x="T0" y="T1"/>
              </a:cxn>
              <a:cxn ang="0">
                <a:pos x="T2" y="T3"/>
              </a:cxn>
              <a:cxn ang="0">
                <a:pos x="T4" y="T5"/>
              </a:cxn>
              <a:cxn ang="0">
                <a:pos x="T6" y="T7"/>
              </a:cxn>
              <a:cxn ang="0">
                <a:pos x="T8" y="T9"/>
              </a:cxn>
              <a:cxn ang="0">
                <a:pos x="T10" y="T11"/>
              </a:cxn>
            </a:cxnLst>
            <a:rect l="0" t="0" r="r" b="b"/>
            <a:pathLst>
              <a:path w="84" h="241">
                <a:moveTo>
                  <a:pt x="0" y="241"/>
                </a:moveTo>
                <a:lnTo>
                  <a:pt x="1" y="0"/>
                </a:lnTo>
                <a:lnTo>
                  <a:pt x="84" y="0"/>
                </a:lnTo>
                <a:lnTo>
                  <a:pt x="84" y="241"/>
                </a:lnTo>
                <a:lnTo>
                  <a:pt x="0" y="241"/>
                </a:lnTo>
                <a:lnTo>
                  <a:pt x="0" y="241"/>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 name="Freeform 7"/>
          <p:cNvSpPr/>
          <p:nvPr/>
        </p:nvSpPr>
        <p:spPr bwMode="auto">
          <a:xfrm>
            <a:off x="4279367" y="3308967"/>
            <a:ext cx="1791780" cy="896885"/>
          </a:xfrm>
          <a:custGeom>
            <a:avLst/>
            <a:gdLst>
              <a:gd name="T0" fmla="*/ 523 w 523"/>
              <a:gd name="T1" fmla="*/ 0 h 262"/>
              <a:gd name="T2" fmla="*/ 523 w 523"/>
              <a:gd name="T3" fmla="*/ 154 h 262"/>
              <a:gd name="T4" fmla="*/ 522 w 523"/>
              <a:gd name="T5" fmla="*/ 165 h 262"/>
              <a:gd name="T6" fmla="*/ 411 w 523"/>
              <a:gd name="T7" fmla="*/ 262 h 262"/>
              <a:gd name="T8" fmla="*/ 108 w 523"/>
              <a:gd name="T9" fmla="*/ 261 h 262"/>
              <a:gd name="T10" fmla="*/ 14 w 523"/>
              <a:gd name="T11" fmla="*/ 202 h 262"/>
              <a:gd name="T12" fmla="*/ 0 w 523"/>
              <a:gd name="T13" fmla="*/ 149 h 262"/>
              <a:gd name="T14" fmla="*/ 0 w 523"/>
              <a:gd name="T15" fmla="*/ 0 h 262"/>
              <a:gd name="T16" fmla="*/ 49 w 523"/>
              <a:gd name="T17" fmla="*/ 0 h 262"/>
              <a:gd name="T18" fmla="*/ 49 w 523"/>
              <a:gd name="T19" fmla="*/ 148 h 262"/>
              <a:gd name="T20" fmla="*/ 114 w 523"/>
              <a:gd name="T21" fmla="*/ 213 h 262"/>
              <a:gd name="T22" fmla="*/ 410 w 523"/>
              <a:gd name="T23" fmla="*/ 213 h 262"/>
              <a:gd name="T24" fmla="*/ 475 w 523"/>
              <a:gd name="T25" fmla="*/ 148 h 262"/>
              <a:gd name="T26" fmla="*/ 475 w 523"/>
              <a:gd name="T27" fmla="*/ 0 h 262"/>
              <a:gd name="T28" fmla="*/ 523 w 523"/>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3" h="262">
                <a:moveTo>
                  <a:pt x="523" y="0"/>
                </a:moveTo>
                <a:cubicBezTo>
                  <a:pt x="523" y="154"/>
                  <a:pt x="523" y="154"/>
                  <a:pt x="523" y="154"/>
                </a:cubicBezTo>
                <a:cubicBezTo>
                  <a:pt x="522" y="165"/>
                  <a:pt x="522" y="165"/>
                  <a:pt x="522" y="165"/>
                </a:cubicBezTo>
                <a:cubicBezTo>
                  <a:pt x="512" y="221"/>
                  <a:pt x="468" y="260"/>
                  <a:pt x="411" y="262"/>
                </a:cubicBezTo>
                <a:cubicBezTo>
                  <a:pt x="108" y="261"/>
                  <a:pt x="108" y="261"/>
                  <a:pt x="108" y="261"/>
                </a:cubicBezTo>
                <a:cubicBezTo>
                  <a:pt x="67" y="258"/>
                  <a:pt x="35" y="238"/>
                  <a:pt x="14" y="202"/>
                </a:cubicBezTo>
                <a:cubicBezTo>
                  <a:pt x="5" y="185"/>
                  <a:pt x="1" y="168"/>
                  <a:pt x="0" y="149"/>
                </a:cubicBezTo>
                <a:cubicBezTo>
                  <a:pt x="0" y="0"/>
                  <a:pt x="0" y="0"/>
                  <a:pt x="0" y="0"/>
                </a:cubicBezTo>
                <a:cubicBezTo>
                  <a:pt x="49" y="0"/>
                  <a:pt x="49" y="0"/>
                  <a:pt x="49" y="0"/>
                </a:cubicBezTo>
                <a:cubicBezTo>
                  <a:pt x="49" y="148"/>
                  <a:pt x="49" y="148"/>
                  <a:pt x="49" y="148"/>
                </a:cubicBezTo>
                <a:cubicBezTo>
                  <a:pt x="49" y="184"/>
                  <a:pt x="78" y="213"/>
                  <a:pt x="114" y="213"/>
                </a:cubicBezTo>
                <a:cubicBezTo>
                  <a:pt x="410" y="213"/>
                  <a:pt x="410" y="213"/>
                  <a:pt x="410" y="213"/>
                </a:cubicBezTo>
                <a:cubicBezTo>
                  <a:pt x="446" y="213"/>
                  <a:pt x="475" y="184"/>
                  <a:pt x="475" y="148"/>
                </a:cubicBezTo>
                <a:cubicBezTo>
                  <a:pt x="475" y="0"/>
                  <a:pt x="475" y="0"/>
                  <a:pt x="475" y="0"/>
                </a:cubicBezTo>
                <a:cubicBezTo>
                  <a:pt x="523" y="0"/>
                  <a:pt x="523" y="0"/>
                  <a:pt x="523"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2" name="Freeform 8"/>
          <p:cNvSpPr/>
          <p:nvPr/>
        </p:nvSpPr>
        <p:spPr bwMode="auto">
          <a:xfrm>
            <a:off x="5907713" y="2412082"/>
            <a:ext cx="1795765" cy="896885"/>
          </a:xfrm>
          <a:custGeom>
            <a:avLst/>
            <a:gdLst>
              <a:gd name="T0" fmla="*/ 113 w 524"/>
              <a:gd name="T1" fmla="*/ 0 h 262"/>
              <a:gd name="T2" fmla="*/ 416 w 524"/>
              <a:gd name="T3" fmla="*/ 1 h 262"/>
              <a:gd name="T4" fmla="*/ 510 w 524"/>
              <a:gd name="T5" fmla="*/ 60 h 262"/>
              <a:gd name="T6" fmla="*/ 524 w 524"/>
              <a:gd name="T7" fmla="*/ 113 h 262"/>
              <a:gd name="T8" fmla="*/ 523 w 524"/>
              <a:gd name="T9" fmla="*/ 262 h 262"/>
              <a:gd name="T10" fmla="*/ 475 w 524"/>
              <a:gd name="T11" fmla="*/ 262 h 262"/>
              <a:gd name="T12" fmla="*/ 475 w 524"/>
              <a:gd name="T13" fmla="*/ 114 h 262"/>
              <a:gd name="T14" fmla="*/ 410 w 524"/>
              <a:gd name="T15" fmla="*/ 49 h 262"/>
              <a:gd name="T16" fmla="*/ 114 w 524"/>
              <a:gd name="T17" fmla="*/ 49 h 262"/>
              <a:gd name="T18" fmla="*/ 49 w 524"/>
              <a:gd name="T19" fmla="*/ 114 h 262"/>
              <a:gd name="T20" fmla="*/ 49 w 524"/>
              <a:gd name="T21" fmla="*/ 262 h 262"/>
              <a:gd name="T22" fmla="*/ 0 w 524"/>
              <a:gd name="T23" fmla="*/ 262 h 262"/>
              <a:gd name="T24" fmla="*/ 1 w 524"/>
              <a:gd name="T25" fmla="*/ 108 h 262"/>
              <a:gd name="T26" fmla="*/ 60 w 524"/>
              <a:gd name="T27" fmla="*/ 14 h 262"/>
              <a:gd name="T28" fmla="*/ 113 w 524"/>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4" h="262">
                <a:moveTo>
                  <a:pt x="113" y="0"/>
                </a:moveTo>
                <a:cubicBezTo>
                  <a:pt x="416" y="1"/>
                  <a:pt x="416" y="1"/>
                  <a:pt x="416" y="1"/>
                </a:cubicBezTo>
                <a:cubicBezTo>
                  <a:pt x="457" y="4"/>
                  <a:pt x="489" y="24"/>
                  <a:pt x="510" y="60"/>
                </a:cubicBezTo>
                <a:cubicBezTo>
                  <a:pt x="519" y="77"/>
                  <a:pt x="523" y="94"/>
                  <a:pt x="524" y="113"/>
                </a:cubicBezTo>
                <a:cubicBezTo>
                  <a:pt x="523" y="262"/>
                  <a:pt x="523" y="262"/>
                  <a:pt x="523" y="262"/>
                </a:cubicBezTo>
                <a:cubicBezTo>
                  <a:pt x="475" y="262"/>
                  <a:pt x="475" y="262"/>
                  <a:pt x="475" y="262"/>
                </a:cubicBezTo>
                <a:cubicBezTo>
                  <a:pt x="475" y="114"/>
                  <a:pt x="475" y="114"/>
                  <a:pt x="475" y="114"/>
                </a:cubicBezTo>
                <a:cubicBezTo>
                  <a:pt x="475" y="78"/>
                  <a:pt x="446" y="49"/>
                  <a:pt x="410" y="49"/>
                </a:cubicBezTo>
                <a:cubicBezTo>
                  <a:pt x="114" y="49"/>
                  <a:pt x="114" y="49"/>
                  <a:pt x="114" y="49"/>
                </a:cubicBezTo>
                <a:cubicBezTo>
                  <a:pt x="78" y="49"/>
                  <a:pt x="49" y="78"/>
                  <a:pt x="49" y="114"/>
                </a:cubicBezTo>
                <a:cubicBezTo>
                  <a:pt x="49" y="262"/>
                  <a:pt x="49" y="262"/>
                  <a:pt x="49" y="262"/>
                </a:cubicBezTo>
                <a:cubicBezTo>
                  <a:pt x="0" y="262"/>
                  <a:pt x="0" y="262"/>
                  <a:pt x="0" y="262"/>
                </a:cubicBezTo>
                <a:cubicBezTo>
                  <a:pt x="1" y="108"/>
                  <a:pt x="1" y="108"/>
                  <a:pt x="1" y="108"/>
                </a:cubicBezTo>
                <a:cubicBezTo>
                  <a:pt x="4" y="67"/>
                  <a:pt x="24" y="35"/>
                  <a:pt x="60" y="14"/>
                </a:cubicBezTo>
                <a:cubicBezTo>
                  <a:pt x="77" y="5"/>
                  <a:pt x="94" y="1"/>
                  <a:pt x="113"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3" name="Freeform 9"/>
          <p:cNvSpPr/>
          <p:nvPr/>
        </p:nvSpPr>
        <p:spPr bwMode="auto">
          <a:xfrm>
            <a:off x="9164406" y="3033922"/>
            <a:ext cx="167419" cy="480332"/>
          </a:xfrm>
          <a:custGeom>
            <a:avLst/>
            <a:gdLst>
              <a:gd name="T0" fmla="*/ 0 w 84"/>
              <a:gd name="T1" fmla="*/ 241 h 241"/>
              <a:gd name="T2" fmla="*/ 0 w 84"/>
              <a:gd name="T3" fmla="*/ 0 h 241"/>
              <a:gd name="T4" fmla="*/ 84 w 84"/>
              <a:gd name="T5" fmla="*/ 0 h 241"/>
              <a:gd name="T6" fmla="*/ 84 w 84"/>
              <a:gd name="T7" fmla="*/ 241 h 241"/>
              <a:gd name="T8" fmla="*/ 0 w 84"/>
              <a:gd name="T9" fmla="*/ 241 h 241"/>
              <a:gd name="T10" fmla="*/ 0 w 84"/>
              <a:gd name="T11" fmla="*/ 241 h 241"/>
            </a:gdLst>
            <a:ahLst/>
            <a:cxnLst>
              <a:cxn ang="0">
                <a:pos x="T0" y="T1"/>
              </a:cxn>
              <a:cxn ang="0">
                <a:pos x="T2" y="T3"/>
              </a:cxn>
              <a:cxn ang="0">
                <a:pos x="T4" y="T5"/>
              </a:cxn>
              <a:cxn ang="0">
                <a:pos x="T6" y="T7"/>
              </a:cxn>
              <a:cxn ang="0">
                <a:pos x="T8" y="T9"/>
              </a:cxn>
              <a:cxn ang="0">
                <a:pos x="T10" y="T11"/>
              </a:cxn>
            </a:cxnLst>
            <a:rect l="0" t="0" r="r" b="b"/>
            <a:pathLst>
              <a:path w="84" h="241">
                <a:moveTo>
                  <a:pt x="0" y="241"/>
                </a:moveTo>
                <a:lnTo>
                  <a:pt x="0" y="0"/>
                </a:lnTo>
                <a:lnTo>
                  <a:pt x="84" y="0"/>
                </a:lnTo>
                <a:lnTo>
                  <a:pt x="84" y="241"/>
                </a:lnTo>
                <a:lnTo>
                  <a:pt x="0" y="241"/>
                </a:lnTo>
                <a:lnTo>
                  <a:pt x="0" y="241"/>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4" name="Freeform 10"/>
          <p:cNvSpPr/>
          <p:nvPr/>
        </p:nvSpPr>
        <p:spPr bwMode="auto">
          <a:xfrm>
            <a:off x="7536060" y="3308967"/>
            <a:ext cx="1791780" cy="896885"/>
          </a:xfrm>
          <a:custGeom>
            <a:avLst/>
            <a:gdLst>
              <a:gd name="T0" fmla="*/ 523 w 523"/>
              <a:gd name="T1" fmla="*/ 0 h 262"/>
              <a:gd name="T2" fmla="*/ 523 w 523"/>
              <a:gd name="T3" fmla="*/ 154 h 262"/>
              <a:gd name="T4" fmla="*/ 522 w 523"/>
              <a:gd name="T5" fmla="*/ 165 h 262"/>
              <a:gd name="T6" fmla="*/ 411 w 523"/>
              <a:gd name="T7" fmla="*/ 262 h 262"/>
              <a:gd name="T8" fmla="*/ 108 w 523"/>
              <a:gd name="T9" fmla="*/ 261 h 262"/>
              <a:gd name="T10" fmla="*/ 14 w 523"/>
              <a:gd name="T11" fmla="*/ 202 h 262"/>
              <a:gd name="T12" fmla="*/ 0 w 523"/>
              <a:gd name="T13" fmla="*/ 149 h 262"/>
              <a:gd name="T14" fmla="*/ 0 w 523"/>
              <a:gd name="T15" fmla="*/ 0 h 262"/>
              <a:gd name="T16" fmla="*/ 49 w 523"/>
              <a:gd name="T17" fmla="*/ 0 h 262"/>
              <a:gd name="T18" fmla="*/ 49 w 523"/>
              <a:gd name="T19" fmla="*/ 148 h 262"/>
              <a:gd name="T20" fmla="*/ 114 w 523"/>
              <a:gd name="T21" fmla="*/ 213 h 262"/>
              <a:gd name="T22" fmla="*/ 410 w 523"/>
              <a:gd name="T23" fmla="*/ 213 h 262"/>
              <a:gd name="T24" fmla="*/ 475 w 523"/>
              <a:gd name="T25" fmla="*/ 148 h 262"/>
              <a:gd name="T26" fmla="*/ 475 w 523"/>
              <a:gd name="T27" fmla="*/ 0 h 262"/>
              <a:gd name="T28" fmla="*/ 523 w 523"/>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3" h="262">
                <a:moveTo>
                  <a:pt x="523" y="0"/>
                </a:moveTo>
                <a:cubicBezTo>
                  <a:pt x="523" y="154"/>
                  <a:pt x="523" y="154"/>
                  <a:pt x="523" y="154"/>
                </a:cubicBezTo>
                <a:cubicBezTo>
                  <a:pt x="522" y="165"/>
                  <a:pt x="522" y="165"/>
                  <a:pt x="522" y="165"/>
                </a:cubicBezTo>
                <a:cubicBezTo>
                  <a:pt x="512" y="221"/>
                  <a:pt x="468" y="260"/>
                  <a:pt x="411" y="262"/>
                </a:cubicBezTo>
                <a:cubicBezTo>
                  <a:pt x="108" y="261"/>
                  <a:pt x="108" y="261"/>
                  <a:pt x="108" y="261"/>
                </a:cubicBezTo>
                <a:cubicBezTo>
                  <a:pt x="67" y="258"/>
                  <a:pt x="35" y="238"/>
                  <a:pt x="14" y="202"/>
                </a:cubicBezTo>
                <a:cubicBezTo>
                  <a:pt x="5" y="185"/>
                  <a:pt x="1" y="168"/>
                  <a:pt x="0" y="149"/>
                </a:cubicBezTo>
                <a:cubicBezTo>
                  <a:pt x="0" y="0"/>
                  <a:pt x="0" y="0"/>
                  <a:pt x="0" y="0"/>
                </a:cubicBezTo>
                <a:cubicBezTo>
                  <a:pt x="49" y="0"/>
                  <a:pt x="49" y="0"/>
                  <a:pt x="49" y="0"/>
                </a:cubicBezTo>
                <a:cubicBezTo>
                  <a:pt x="49" y="148"/>
                  <a:pt x="49" y="148"/>
                  <a:pt x="49" y="148"/>
                </a:cubicBezTo>
                <a:cubicBezTo>
                  <a:pt x="49" y="184"/>
                  <a:pt x="78" y="213"/>
                  <a:pt x="114" y="213"/>
                </a:cubicBezTo>
                <a:cubicBezTo>
                  <a:pt x="410" y="213"/>
                  <a:pt x="410" y="213"/>
                  <a:pt x="410" y="213"/>
                </a:cubicBezTo>
                <a:cubicBezTo>
                  <a:pt x="446" y="213"/>
                  <a:pt x="475" y="184"/>
                  <a:pt x="475" y="148"/>
                </a:cubicBezTo>
                <a:cubicBezTo>
                  <a:pt x="475" y="0"/>
                  <a:pt x="475" y="0"/>
                  <a:pt x="475" y="0"/>
                </a:cubicBezTo>
                <a:cubicBezTo>
                  <a:pt x="523" y="0"/>
                  <a:pt x="523" y="0"/>
                  <a:pt x="523"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5" name="Freeform 11"/>
          <p:cNvSpPr/>
          <p:nvPr/>
        </p:nvSpPr>
        <p:spPr bwMode="auto">
          <a:xfrm>
            <a:off x="9164407" y="2412081"/>
            <a:ext cx="1791780" cy="1540651"/>
          </a:xfrm>
          <a:custGeom>
            <a:avLst/>
            <a:gdLst>
              <a:gd name="T0" fmla="*/ 113 w 523"/>
              <a:gd name="T1" fmla="*/ 0 h 450"/>
              <a:gd name="T2" fmla="*/ 416 w 523"/>
              <a:gd name="T3" fmla="*/ 1 h 450"/>
              <a:gd name="T4" fmla="*/ 510 w 523"/>
              <a:gd name="T5" fmla="*/ 60 h 450"/>
              <a:gd name="T6" fmla="*/ 523 w 523"/>
              <a:gd name="T7" fmla="*/ 113 h 450"/>
              <a:gd name="T8" fmla="*/ 523 w 523"/>
              <a:gd name="T9" fmla="*/ 450 h 450"/>
              <a:gd name="T10" fmla="*/ 475 w 523"/>
              <a:gd name="T11" fmla="*/ 450 h 450"/>
              <a:gd name="T12" fmla="*/ 475 w 523"/>
              <a:gd name="T13" fmla="*/ 114 h 450"/>
              <a:gd name="T14" fmla="*/ 410 w 523"/>
              <a:gd name="T15" fmla="*/ 49 h 450"/>
              <a:gd name="T16" fmla="*/ 114 w 523"/>
              <a:gd name="T17" fmla="*/ 49 h 450"/>
              <a:gd name="T18" fmla="*/ 49 w 523"/>
              <a:gd name="T19" fmla="*/ 114 h 450"/>
              <a:gd name="T20" fmla="*/ 49 w 523"/>
              <a:gd name="T21" fmla="*/ 262 h 450"/>
              <a:gd name="T22" fmla="*/ 0 w 523"/>
              <a:gd name="T23" fmla="*/ 262 h 450"/>
              <a:gd name="T24" fmla="*/ 0 w 523"/>
              <a:gd name="T25" fmla="*/ 108 h 450"/>
              <a:gd name="T26" fmla="*/ 60 w 523"/>
              <a:gd name="T27" fmla="*/ 14 h 450"/>
              <a:gd name="T28" fmla="*/ 113 w 523"/>
              <a:gd name="T29"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3" h="450">
                <a:moveTo>
                  <a:pt x="113" y="0"/>
                </a:moveTo>
                <a:cubicBezTo>
                  <a:pt x="416" y="1"/>
                  <a:pt x="416" y="1"/>
                  <a:pt x="416" y="1"/>
                </a:cubicBezTo>
                <a:cubicBezTo>
                  <a:pt x="457" y="4"/>
                  <a:pt x="489" y="24"/>
                  <a:pt x="510" y="60"/>
                </a:cubicBezTo>
                <a:cubicBezTo>
                  <a:pt x="519" y="77"/>
                  <a:pt x="523" y="94"/>
                  <a:pt x="523" y="113"/>
                </a:cubicBezTo>
                <a:cubicBezTo>
                  <a:pt x="523" y="450"/>
                  <a:pt x="523" y="450"/>
                  <a:pt x="523" y="450"/>
                </a:cubicBezTo>
                <a:cubicBezTo>
                  <a:pt x="475" y="450"/>
                  <a:pt x="475" y="450"/>
                  <a:pt x="475" y="450"/>
                </a:cubicBezTo>
                <a:cubicBezTo>
                  <a:pt x="475" y="114"/>
                  <a:pt x="475" y="114"/>
                  <a:pt x="475" y="114"/>
                </a:cubicBezTo>
                <a:cubicBezTo>
                  <a:pt x="475" y="78"/>
                  <a:pt x="446" y="49"/>
                  <a:pt x="410" y="49"/>
                </a:cubicBezTo>
                <a:cubicBezTo>
                  <a:pt x="114" y="49"/>
                  <a:pt x="114" y="49"/>
                  <a:pt x="114" y="49"/>
                </a:cubicBezTo>
                <a:cubicBezTo>
                  <a:pt x="78" y="49"/>
                  <a:pt x="49" y="78"/>
                  <a:pt x="49" y="114"/>
                </a:cubicBezTo>
                <a:cubicBezTo>
                  <a:pt x="49" y="262"/>
                  <a:pt x="49" y="262"/>
                  <a:pt x="49" y="262"/>
                </a:cubicBezTo>
                <a:cubicBezTo>
                  <a:pt x="0" y="262"/>
                  <a:pt x="0" y="262"/>
                  <a:pt x="0" y="262"/>
                </a:cubicBezTo>
                <a:cubicBezTo>
                  <a:pt x="0" y="108"/>
                  <a:pt x="0" y="108"/>
                  <a:pt x="0" y="108"/>
                </a:cubicBezTo>
                <a:cubicBezTo>
                  <a:pt x="4" y="67"/>
                  <a:pt x="24" y="35"/>
                  <a:pt x="60" y="14"/>
                </a:cubicBezTo>
                <a:cubicBezTo>
                  <a:pt x="77" y="5"/>
                  <a:pt x="94" y="1"/>
                  <a:pt x="113"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6" name="Freeform 12"/>
          <p:cNvSpPr/>
          <p:nvPr/>
        </p:nvSpPr>
        <p:spPr bwMode="auto">
          <a:xfrm>
            <a:off x="10689114" y="3867028"/>
            <a:ext cx="374699" cy="338824"/>
          </a:xfrm>
          <a:custGeom>
            <a:avLst/>
            <a:gdLst>
              <a:gd name="T0" fmla="*/ 188 w 188"/>
              <a:gd name="T1" fmla="*/ 0 h 170"/>
              <a:gd name="T2" fmla="*/ 93 w 188"/>
              <a:gd name="T3" fmla="*/ 170 h 170"/>
              <a:gd name="T4" fmla="*/ 0 w 188"/>
              <a:gd name="T5" fmla="*/ 0 h 170"/>
              <a:gd name="T6" fmla="*/ 188 w 188"/>
              <a:gd name="T7" fmla="*/ 0 h 170"/>
              <a:gd name="T8" fmla="*/ 188 w 188"/>
              <a:gd name="T9" fmla="*/ 0 h 170"/>
            </a:gdLst>
            <a:ahLst/>
            <a:cxnLst>
              <a:cxn ang="0">
                <a:pos x="T0" y="T1"/>
              </a:cxn>
              <a:cxn ang="0">
                <a:pos x="T2" y="T3"/>
              </a:cxn>
              <a:cxn ang="0">
                <a:pos x="T4" y="T5"/>
              </a:cxn>
              <a:cxn ang="0">
                <a:pos x="T6" y="T7"/>
              </a:cxn>
              <a:cxn ang="0">
                <a:pos x="T8" y="T9"/>
              </a:cxn>
            </a:cxnLst>
            <a:rect l="0" t="0" r="r" b="b"/>
            <a:pathLst>
              <a:path w="188" h="170">
                <a:moveTo>
                  <a:pt x="188" y="0"/>
                </a:moveTo>
                <a:lnTo>
                  <a:pt x="93" y="170"/>
                </a:lnTo>
                <a:lnTo>
                  <a:pt x="0" y="0"/>
                </a:lnTo>
                <a:lnTo>
                  <a:pt x="188" y="0"/>
                </a:lnTo>
                <a:lnTo>
                  <a:pt x="188" y="0"/>
                </a:lnTo>
                <a:close/>
              </a:path>
            </a:pathLst>
          </a:custGeom>
          <a:solidFill>
            <a:schemeClr val="bg1">
              <a:lumMod val="65000"/>
            </a:schemeClr>
          </a:solidFill>
          <a:ln>
            <a:noFill/>
          </a:ln>
        </p:spPr>
        <p:txBody>
          <a:bodyPr vert="horz" wrap="square" lIns="121920" tIns="60960" rIns="121920" bIns="60960" numCol="1" anchor="t" anchorCtr="0" compatLnSpc="1"/>
          <a:lstStyle/>
          <a:p>
            <a:endParaRPr lang="zh-CN" altLang="en-US" sz="2400">
              <a:cs typeface="+mn-ea"/>
              <a:sym typeface="+mn-lt"/>
            </a:endParaRPr>
          </a:p>
        </p:txBody>
      </p:sp>
      <p:sp>
        <p:nvSpPr>
          <p:cNvPr id="17" name="Freeform 13"/>
          <p:cNvSpPr/>
          <p:nvPr/>
        </p:nvSpPr>
        <p:spPr bwMode="auto">
          <a:xfrm>
            <a:off x="919032" y="2412081"/>
            <a:ext cx="374699" cy="338824"/>
          </a:xfrm>
          <a:custGeom>
            <a:avLst/>
            <a:gdLst>
              <a:gd name="T0" fmla="*/ 188 w 188"/>
              <a:gd name="T1" fmla="*/ 0 h 170"/>
              <a:gd name="T2" fmla="*/ 95 w 188"/>
              <a:gd name="T3" fmla="*/ 170 h 170"/>
              <a:gd name="T4" fmla="*/ 0 w 188"/>
              <a:gd name="T5" fmla="*/ 0 h 170"/>
              <a:gd name="T6" fmla="*/ 188 w 188"/>
              <a:gd name="T7" fmla="*/ 0 h 170"/>
              <a:gd name="T8" fmla="*/ 188 w 188"/>
              <a:gd name="T9" fmla="*/ 0 h 170"/>
            </a:gdLst>
            <a:ahLst/>
            <a:cxnLst>
              <a:cxn ang="0">
                <a:pos x="T0" y="T1"/>
              </a:cxn>
              <a:cxn ang="0">
                <a:pos x="T2" y="T3"/>
              </a:cxn>
              <a:cxn ang="0">
                <a:pos x="T4" y="T5"/>
              </a:cxn>
              <a:cxn ang="0">
                <a:pos x="T6" y="T7"/>
              </a:cxn>
              <a:cxn ang="0">
                <a:pos x="T8" y="T9"/>
              </a:cxn>
            </a:cxnLst>
            <a:rect l="0" t="0" r="r" b="b"/>
            <a:pathLst>
              <a:path w="188" h="170">
                <a:moveTo>
                  <a:pt x="188" y="0"/>
                </a:moveTo>
                <a:lnTo>
                  <a:pt x="95" y="170"/>
                </a:lnTo>
                <a:lnTo>
                  <a:pt x="0" y="0"/>
                </a:lnTo>
                <a:lnTo>
                  <a:pt x="188" y="0"/>
                </a:lnTo>
                <a:lnTo>
                  <a:pt x="188" y="0"/>
                </a:lnTo>
                <a:close/>
              </a:path>
            </a:pathLst>
          </a:custGeom>
          <a:solidFill>
            <a:schemeClr val="bg1">
              <a:lumMod val="65000"/>
            </a:schemeClr>
          </a:solidFill>
          <a:ln>
            <a:noFill/>
          </a:ln>
        </p:spPr>
        <p:txBody>
          <a:bodyPr vert="horz" wrap="square" lIns="121920" tIns="60960" rIns="121920" bIns="60960" numCol="1" anchor="t" anchorCtr="0" compatLnSpc="1"/>
          <a:lstStyle/>
          <a:p>
            <a:endParaRPr lang="zh-CN" altLang="en-US" sz="2400">
              <a:cs typeface="+mn-ea"/>
              <a:sym typeface="+mn-lt"/>
            </a:endParaRPr>
          </a:p>
        </p:txBody>
      </p:sp>
      <p:sp>
        <p:nvSpPr>
          <p:cNvPr id="18" name="Freeform 14"/>
          <p:cNvSpPr/>
          <p:nvPr/>
        </p:nvSpPr>
        <p:spPr bwMode="auto">
          <a:xfrm>
            <a:off x="1022672" y="2709049"/>
            <a:ext cx="1795765" cy="1496803"/>
          </a:xfrm>
          <a:custGeom>
            <a:avLst/>
            <a:gdLst>
              <a:gd name="T0" fmla="*/ 524 w 524"/>
              <a:gd name="T1" fmla="*/ 175 h 437"/>
              <a:gd name="T2" fmla="*/ 523 w 524"/>
              <a:gd name="T3" fmla="*/ 329 h 437"/>
              <a:gd name="T4" fmla="*/ 522 w 524"/>
              <a:gd name="T5" fmla="*/ 340 h 437"/>
              <a:gd name="T6" fmla="*/ 411 w 524"/>
              <a:gd name="T7" fmla="*/ 437 h 437"/>
              <a:gd name="T8" fmla="*/ 108 w 524"/>
              <a:gd name="T9" fmla="*/ 436 h 437"/>
              <a:gd name="T10" fmla="*/ 14 w 524"/>
              <a:gd name="T11" fmla="*/ 377 h 437"/>
              <a:gd name="T12" fmla="*/ 0 w 524"/>
              <a:gd name="T13" fmla="*/ 324 h 437"/>
              <a:gd name="T14" fmla="*/ 1 w 524"/>
              <a:gd name="T15" fmla="*/ 0 h 437"/>
              <a:gd name="T16" fmla="*/ 25 w 524"/>
              <a:gd name="T17" fmla="*/ 44 h 437"/>
              <a:gd name="T18" fmla="*/ 49 w 524"/>
              <a:gd name="T19" fmla="*/ 0 h 437"/>
              <a:gd name="T20" fmla="*/ 49 w 524"/>
              <a:gd name="T21" fmla="*/ 323 h 437"/>
              <a:gd name="T22" fmla="*/ 114 w 524"/>
              <a:gd name="T23" fmla="*/ 388 h 437"/>
              <a:gd name="T24" fmla="*/ 410 w 524"/>
              <a:gd name="T25" fmla="*/ 388 h 437"/>
              <a:gd name="T26" fmla="*/ 475 w 524"/>
              <a:gd name="T27" fmla="*/ 323 h 437"/>
              <a:gd name="T28" fmla="*/ 475 w 524"/>
              <a:gd name="T29" fmla="*/ 175 h 437"/>
              <a:gd name="T30" fmla="*/ 524 w 524"/>
              <a:gd name="T31" fmla="*/ 175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4" h="437">
                <a:moveTo>
                  <a:pt x="524" y="175"/>
                </a:moveTo>
                <a:cubicBezTo>
                  <a:pt x="523" y="329"/>
                  <a:pt x="523" y="329"/>
                  <a:pt x="523" y="329"/>
                </a:cubicBezTo>
                <a:cubicBezTo>
                  <a:pt x="522" y="340"/>
                  <a:pt x="522" y="340"/>
                  <a:pt x="522" y="340"/>
                </a:cubicBezTo>
                <a:cubicBezTo>
                  <a:pt x="512" y="396"/>
                  <a:pt x="468" y="435"/>
                  <a:pt x="411" y="437"/>
                </a:cubicBezTo>
                <a:cubicBezTo>
                  <a:pt x="108" y="436"/>
                  <a:pt x="108" y="436"/>
                  <a:pt x="108" y="436"/>
                </a:cubicBezTo>
                <a:cubicBezTo>
                  <a:pt x="67" y="433"/>
                  <a:pt x="35" y="413"/>
                  <a:pt x="14" y="377"/>
                </a:cubicBezTo>
                <a:cubicBezTo>
                  <a:pt x="5" y="360"/>
                  <a:pt x="1" y="343"/>
                  <a:pt x="0" y="324"/>
                </a:cubicBezTo>
                <a:cubicBezTo>
                  <a:pt x="1" y="0"/>
                  <a:pt x="1" y="0"/>
                  <a:pt x="1" y="0"/>
                </a:cubicBezTo>
                <a:cubicBezTo>
                  <a:pt x="25" y="44"/>
                  <a:pt x="25" y="44"/>
                  <a:pt x="25" y="44"/>
                </a:cubicBezTo>
                <a:cubicBezTo>
                  <a:pt x="49" y="0"/>
                  <a:pt x="49" y="0"/>
                  <a:pt x="49" y="0"/>
                </a:cubicBezTo>
                <a:cubicBezTo>
                  <a:pt x="49" y="323"/>
                  <a:pt x="49" y="323"/>
                  <a:pt x="49" y="323"/>
                </a:cubicBezTo>
                <a:cubicBezTo>
                  <a:pt x="49" y="359"/>
                  <a:pt x="78" y="388"/>
                  <a:pt x="114" y="388"/>
                </a:cubicBezTo>
                <a:cubicBezTo>
                  <a:pt x="410" y="388"/>
                  <a:pt x="410" y="388"/>
                  <a:pt x="410" y="388"/>
                </a:cubicBezTo>
                <a:cubicBezTo>
                  <a:pt x="446" y="388"/>
                  <a:pt x="475" y="359"/>
                  <a:pt x="475" y="323"/>
                </a:cubicBezTo>
                <a:cubicBezTo>
                  <a:pt x="475" y="175"/>
                  <a:pt x="475" y="175"/>
                  <a:pt x="475" y="175"/>
                </a:cubicBezTo>
                <a:cubicBezTo>
                  <a:pt x="524" y="175"/>
                  <a:pt x="524" y="175"/>
                  <a:pt x="524" y="17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9" name="Freeform 15"/>
          <p:cNvSpPr/>
          <p:nvPr/>
        </p:nvSpPr>
        <p:spPr bwMode="auto">
          <a:xfrm>
            <a:off x="1905607" y="3558101"/>
            <a:ext cx="27903" cy="522187"/>
          </a:xfrm>
          <a:custGeom>
            <a:avLst/>
            <a:gdLst>
              <a:gd name="T0" fmla="*/ 0 w 14"/>
              <a:gd name="T1" fmla="*/ 0 h 262"/>
              <a:gd name="T2" fmla="*/ 14 w 14"/>
              <a:gd name="T3" fmla="*/ 0 h 262"/>
              <a:gd name="T4" fmla="*/ 14 w 14"/>
              <a:gd name="T5" fmla="*/ 262 h 262"/>
              <a:gd name="T6" fmla="*/ 0 w 14"/>
              <a:gd name="T7" fmla="*/ 262 h 262"/>
              <a:gd name="T8" fmla="*/ 0 w 14"/>
              <a:gd name="T9" fmla="*/ 0 h 262"/>
              <a:gd name="T10" fmla="*/ 0 w 14"/>
              <a:gd name="T11" fmla="*/ 0 h 262"/>
            </a:gdLst>
            <a:ahLst/>
            <a:cxnLst>
              <a:cxn ang="0">
                <a:pos x="T0" y="T1"/>
              </a:cxn>
              <a:cxn ang="0">
                <a:pos x="T2" y="T3"/>
              </a:cxn>
              <a:cxn ang="0">
                <a:pos x="T4" y="T5"/>
              </a:cxn>
              <a:cxn ang="0">
                <a:pos x="T6" y="T7"/>
              </a:cxn>
              <a:cxn ang="0">
                <a:pos x="T8" y="T9"/>
              </a:cxn>
              <a:cxn ang="0">
                <a:pos x="T10" y="T11"/>
              </a:cxn>
            </a:cxnLst>
            <a:rect l="0" t="0" r="r" b="b"/>
            <a:pathLst>
              <a:path w="14" h="262">
                <a:moveTo>
                  <a:pt x="0" y="0"/>
                </a:moveTo>
                <a:lnTo>
                  <a:pt x="14" y="0"/>
                </a:lnTo>
                <a:lnTo>
                  <a:pt x="14" y="262"/>
                </a:lnTo>
                <a:lnTo>
                  <a:pt x="0" y="262"/>
                </a:lnTo>
                <a:lnTo>
                  <a:pt x="0" y="0"/>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0" name="Oval 16"/>
          <p:cNvSpPr>
            <a:spLocks noChangeArrowheads="1"/>
          </p:cNvSpPr>
          <p:nvPr/>
        </p:nvSpPr>
        <p:spPr bwMode="auto">
          <a:xfrm>
            <a:off x="1303696" y="2412081"/>
            <a:ext cx="1233717" cy="1231723"/>
          </a:xfrm>
          <a:prstGeom prst="ellipse">
            <a:avLst/>
          </a:prstGeom>
          <a:solidFill>
            <a:schemeClr val="accent1"/>
          </a:solidFill>
          <a:ln>
            <a:noFill/>
          </a:ln>
        </p:spPr>
        <p:txBody>
          <a:bodyPr/>
          <a:lstStyle/>
          <a:p>
            <a:endParaRPr lang="zh-CN" altLang="en-US" sz="2135">
              <a:cs typeface="+mn-ea"/>
              <a:sym typeface="+mn-lt"/>
            </a:endParaRPr>
          </a:p>
        </p:txBody>
      </p:sp>
      <p:sp>
        <p:nvSpPr>
          <p:cNvPr id="21" name="Freeform 17"/>
          <p:cNvSpPr/>
          <p:nvPr/>
        </p:nvSpPr>
        <p:spPr bwMode="auto">
          <a:xfrm>
            <a:off x="3533955" y="2537646"/>
            <a:ext cx="27903" cy="520193"/>
          </a:xfrm>
          <a:custGeom>
            <a:avLst/>
            <a:gdLst>
              <a:gd name="T0" fmla="*/ 0 w 8"/>
              <a:gd name="T1" fmla="*/ 152 h 152"/>
              <a:gd name="T2" fmla="*/ 8 w 8"/>
              <a:gd name="T3" fmla="*/ 152 h 152"/>
              <a:gd name="T4" fmla="*/ 8 w 8"/>
              <a:gd name="T5" fmla="*/ 0 h 152"/>
              <a:gd name="T6" fmla="*/ 0 w 8"/>
              <a:gd name="T7" fmla="*/ 0 h 152"/>
              <a:gd name="T8" fmla="*/ 0 w 8"/>
              <a:gd name="T9" fmla="*/ 152 h 152"/>
            </a:gdLst>
            <a:ahLst/>
            <a:cxnLst>
              <a:cxn ang="0">
                <a:pos x="T0" y="T1"/>
              </a:cxn>
              <a:cxn ang="0">
                <a:pos x="T2" y="T3"/>
              </a:cxn>
              <a:cxn ang="0">
                <a:pos x="T4" y="T5"/>
              </a:cxn>
              <a:cxn ang="0">
                <a:pos x="T6" y="T7"/>
              </a:cxn>
              <a:cxn ang="0">
                <a:pos x="T8" y="T9"/>
              </a:cxn>
            </a:cxnLst>
            <a:rect l="0" t="0" r="r" b="b"/>
            <a:pathLst>
              <a:path w="8" h="152">
                <a:moveTo>
                  <a:pt x="0" y="152"/>
                </a:moveTo>
                <a:cubicBezTo>
                  <a:pt x="3" y="152"/>
                  <a:pt x="5" y="152"/>
                  <a:pt x="8" y="152"/>
                </a:cubicBezTo>
                <a:cubicBezTo>
                  <a:pt x="8" y="101"/>
                  <a:pt x="8" y="51"/>
                  <a:pt x="8" y="0"/>
                </a:cubicBezTo>
                <a:cubicBezTo>
                  <a:pt x="5" y="0"/>
                  <a:pt x="3" y="0"/>
                  <a:pt x="0" y="0"/>
                </a:cubicBezTo>
                <a:cubicBezTo>
                  <a:pt x="0" y="51"/>
                  <a:pt x="0" y="101"/>
                  <a:pt x="0" y="15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2" name="Oval 18"/>
          <p:cNvSpPr>
            <a:spLocks noChangeArrowheads="1"/>
          </p:cNvSpPr>
          <p:nvPr/>
        </p:nvSpPr>
        <p:spPr bwMode="auto">
          <a:xfrm>
            <a:off x="2932044" y="2972137"/>
            <a:ext cx="1233717" cy="1233716"/>
          </a:xfrm>
          <a:prstGeom prst="ellipse">
            <a:avLst/>
          </a:prstGeom>
          <a:solidFill>
            <a:schemeClr val="accent2"/>
          </a:solidFill>
          <a:ln>
            <a:noFill/>
          </a:ln>
        </p:spPr>
        <p:txBody>
          <a:bodyPr/>
          <a:lstStyle/>
          <a:p>
            <a:endParaRPr lang="zh-CN" altLang="en-US" sz="2135">
              <a:cs typeface="+mn-ea"/>
              <a:sym typeface="+mn-lt"/>
            </a:endParaRPr>
          </a:p>
        </p:txBody>
      </p:sp>
      <p:sp>
        <p:nvSpPr>
          <p:cNvPr id="23" name="Freeform 19"/>
          <p:cNvSpPr/>
          <p:nvPr/>
        </p:nvSpPr>
        <p:spPr bwMode="auto">
          <a:xfrm>
            <a:off x="5162302" y="3558101"/>
            <a:ext cx="27903" cy="522187"/>
          </a:xfrm>
          <a:custGeom>
            <a:avLst/>
            <a:gdLst>
              <a:gd name="T0" fmla="*/ 0 w 8"/>
              <a:gd name="T1" fmla="*/ 0 h 152"/>
              <a:gd name="T2" fmla="*/ 8 w 8"/>
              <a:gd name="T3" fmla="*/ 0 h 152"/>
              <a:gd name="T4" fmla="*/ 8 w 8"/>
              <a:gd name="T5" fmla="*/ 152 h 152"/>
              <a:gd name="T6" fmla="*/ 0 w 8"/>
              <a:gd name="T7" fmla="*/ 152 h 152"/>
              <a:gd name="T8" fmla="*/ 0 w 8"/>
              <a:gd name="T9" fmla="*/ 0 h 152"/>
            </a:gdLst>
            <a:ahLst/>
            <a:cxnLst>
              <a:cxn ang="0">
                <a:pos x="T0" y="T1"/>
              </a:cxn>
              <a:cxn ang="0">
                <a:pos x="T2" y="T3"/>
              </a:cxn>
              <a:cxn ang="0">
                <a:pos x="T4" y="T5"/>
              </a:cxn>
              <a:cxn ang="0">
                <a:pos x="T6" y="T7"/>
              </a:cxn>
              <a:cxn ang="0">
                <a:pos x="T8" y="T9"/>
              </a:cxn>
            </a:cxnLst>
            <a:rect l="0" t="0" r="r" b="b"/>
            <a:pathLst>
              <a:path w="8" h="152">
                <a:moveTo>
                  <a:pt x="0" y="0"/>
                </a:moveTo>
                <a:cubicBezTo>
                  <a:pt x="3" y="0"/>
                  <a:pt x="5" y="0"/>
                  <a:pt x="8" y="0"/>
                </a:cubicBezTo>
                <a:cubicBezTo>
                  <a:pt x="8" y="51"/>
                  <a:pt x="8" y="101"/>
                  <a:pt x="8" y="152"/>
                </a:cubicBezTo>
                <a:cubicBezTo>
                  <a:pt x="5" y="152"/>
                  <a:pt x="3" y="152"/>
                  <a:pt x="0" y="152"/>
                </a:cubicBezTo>
                <a:cubicBezTo>
                  <a:pt x="0" y="101"/>
                  <a:pt x="0" y="51"/>
                  <a:pt x="0"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4" name="Oval 20"/>
          <p:cNvSpPr>
            <a:spLocks noChangeArrowheads="1"/>
          </p:cNvSpPr>
          <p:nvPr/>
        </p:nvSpPr>
        <p:spPr bwMode="auto">
          <a:xfrm>
            <a:off x="4560391" y="2412081"/>
            <a:ext cx="1233717" cy="1231723"/>
          </a:xfrm>
          <a:prstGeom prst="ellipse">
            <a:avLst/>
          </a:prstGeom>
          <a:solidFill>
            <a:schemeClr val="accent3"/>
          </a:solidFill>
          <a:ln>
            <a:noFill/>
          </a:ln>
        </p:spPr>
        <p:txBody>
          <a:bodyPr/>
          <a:lstStyle/>
          <a:p>
            <a:endParaRPr lang="zh-CN" altLang="en-US" sz="2135">
              <a:cs typeface="+mn-ea"/>
              <a:sym typeface="+mn-lt"/>
            </a:endParaRPr>
          </a:p>
        </p:txBody>
      </p:sp>
      <p:sp>
        <p:nvSpPr>
          <p:cNvPr id="25" name="Freeform 21"/>
          <p:cNvSpPr/>
          <p:nvPr/>
        </p:nvSpPr>
        <p:spPr bwMode="auto">
          <a:xfrm>
            <a:off x="6792642" y="2537646"/>
            <a:ext cx="25911" cy="520193"/>
          </a:xfrm>
          <a:custGeom>
            <a:avLst/>
            <a:gdLst>
              <a:gd name="T0" fmla="*/ 0 w 8"/>
              <a:gd name="T1" fmla="*/ 152 h 152"/>
              <a:gd name="T2" fmla="*/ 8 w 8"/>
              <a:gd name="T3" fmla="*/ 152 h 152"/>
              <a:gd name="T4" fmla="*/ 8 w 8"/>
              <a:gd name="T5" fmla="*/ 0 h 152"/>
              <a:gd name="T6" fmla="*/ 0 w 8"/>
              <a:gd name="T7" fmla="*/ 0 h 152"/>
              <a:gd name="T8" fmla="*/ 0 w 8"/>
              <a:gd name="T9" fmla="*/ 152 h 152"/>
            </a:gdLst>
            <a:ahLst/>
            <a:cxnLst>
              <a:cxn ang="0">
                <a:pos x="T0" y="T1"/>
              </a:cxn>
              <a:cxn ang="0">
                <a:pos x="T2" y="T3"/>
              </a:cxn>
              <a:cxn ang="0">
                <a:pos x="T4" y="T5"/>
              </a:cxn>
              <a:cxn ang="0">
                <a:pos x="T6" y="T7"/>
              </a:cxn>
              <a:cxn ang="0">
                <a:pos x="T8" y="T9"/>
              </a:cxn>
            </a:cxnLst>
            <a:rect l="0" t="0" r="r" b="b"/>
            <a:pathLst>
              <a:path w="8" h="152">
                <a:moveTo>
                  <a:pt x="0" y="152"/>
                </a:moveTo>
                <a:cubicBezTo>
                  <a:pt x="3" y="152"/>
                  <a:pt x="5" y="152"/>
                  <a:pt x="8" y="152"/>
                </a:cubicBezTo>
                <a:cubicBezTo>
                  <a:pt x="8" y="101"/>
                  <a:pt x="8" y="51"/>
                  <a:pt x="8" y="0"/>
                </a:cubicBezTo>
                <a:cubicBezTo>
                  <a:pt x="5" y="0"/>
                  <a:pt x="3" y="0"/>
                  <a:pt x="0" y="0"/>
                </a:cubicBezTo>
                <a:cubicBezTo>
                  <a:pt x="0" y="51"/>
                  <a:pt x="0" y="101"/>
                  <a:pt x="0" y="15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6" name="Oval 22"/>
          <p:cNvSpPr>
            <a:spLocks noChangeArrowheads="1"/>
          </p:cNvSpPr>
          <p:nvPr/>
        </p:nvSpPr>
        <p:spPr bwMode="auto">
          <a:xfrm>
            <a:off x="6188737" y="2972137"/>
            <a:ext cx="1233717" cy="1233716"/>
          </a:xfrm>
          <a:prstGeom prst="ellipse">
            <a:avLst/>
          </a:prstGeom>
          <a:solidFill>
            <a:schemeClr val="accent1"/>
          </a:solidFill>
          <a:ln>
            <a:noFill/>
          </a:ln>
        </p:spPr>
        <p:txBody>
          <a:bodyPr/>
          <a:lstStyle/>
          <a:p>
            <a:endParaRPr lang="zh-CN" altLang="en-US" sz="2135">
              <a:cs typeface="+mn-ea"/>
              <a:sym typeface="+mn-lt"/>
            </a:endParaRPr>
          </a:p>
        </p:txBody>
      </p:sp>
      <p:sp>
        <p:nvSpPr>
          <p:cNvPr id="27" name="Freeform 23"/>
          <p:cNvSpPr/>
          <p:nvPr/>
        </p:nvSpPr>
        <p:spPr bwMode="auto">
          <a:xfrm>
            <a:off x="8420988" y="3558101"/>
            <a:ext cx="25911" cy="522187"/>
          </a:xfrm>
          <a:custGeom>
            <a:avLst/>
            <a:gdLst>
              <a:gd name="T0" fmla="*/ 0 w 8"/>
              <a:gd name="T1" fmla="*/ 0 h 152"/>
              <a:gd name="T2" fmla="*/ 8 w 8"/>
              <a:gd name="T3" fmla="*/ 0 h 152"/>
              <a:gd name="T4" fmla="*/ 8 w 8"/>
              <a:gd name="T5" fmla="*/ 152 h 152"/>
              <a:gd name="T6" fmla="*/ 0 w 8"/>
              <a:gd name="T7" fmla="*/ 152 h 152"/>
              <a:gd name="T8" fmla="*/ 0 w 8"/>
              <a:gd name="T9" fmla="*/ 0 h 152"/>
            </a:gdLst>
            <a:ahLst/>
            <a:cxnLst>
              <a:cxn ang="0">
                <a:pos x="T0" y="T1"/>
              </a:cxn>
              <a:cxn ang="0">
                <a:pos x="T2" y="T3"/>
              </a:cxn>
              <a:cxn ang="0">
                <a:pos x="T4" y="T5"/>
              </a:cxn>
              <a:cxn ang="0">
                <a:pos x="T6" y="T7"/>
              </a:cxn>
              <a:cxn ang="0">
                <a:pos x="T8" y="T9"/>
              </a:cxn>
            </a:cxnLst>
            <a:rect l="0" t="0" r="r" b="b"/>
            <a:pathLst>
              <a:path w="8" h="152">
                <a:moveTo>
                  <a:pt x="0" y="0"/>
                </a:moveTo>
                <a:cubicBezTo>
                  <a:pt x="3" y="0"/>
                  <a:pt x="5" y="0"/>
                  <a:pt x="8" y="0"/>
                </a:cubicBezTo>
                <a:cubicBezTo>
                  <a:pt x="8" y="51"/>
                  <a:pt x="8" y="101"/>
                  <a:pt x="8" y="152"/>
                </a:cubicBezTo>
                <a:cubicBezTo>
                  <a:pt x="5" y="152"/>
                  <a:pt x="3" y="152"/>
                  <a:pt x="0" y="152"/>
                </a:cubicBezTo>
                <a:cubicBezTo>
                  <a:pt x="0" y="101"/>
                  <a:pt x="0" y="51"/>
                  <a:pt x="0"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8" name="Oval 24"/>
          <p:cNvSpPr>
            <a:spLocks noChangeArrowheads="1"/>
          </p:cNvSpPr>
          <p:nvPr/>
        </p:nvSpPr>
        <p:spPr bwMode="auto">
          <a:xfrm>
            <a:off x="7817085" y="2412081"/>
            <a:ext cx="1233717" cy="1231723"/>
          </a:xfrm>
          <a:prstGeom prst="ellipse">
            <a:avLst/>
          </a:prstGeom>
          <a:solidFill>
            <a:schemeClr val="accent2"/>
          </a:solidFill>
          <a:ln>
            <a:noFill/>
          </a:ln>
        </p:spPr>
        <p:txBody>
          <a:bodyPr/>
          <a:lstStyle/>
          <a:p>
            <a:endParaRPr lang="zh-CN" altLang="en-US" sz="2135">
              <a:cs typeface="+mn-ea"/>
              <a:sym typeface="+mn-lt"/>
            </a:endParaRPr>
          </a:p>
        </p:txBody>
      </p:sp>
      <p:sp>
        <p:nvSpPr>
          <p:cNvPr id="29" name="Freeform 25"/>
          <p:cNvSpPr/>
          <p:nvPr/>
        </p:nvSpPr>
        <p:spPr bwMode="auto">
          <a:xfrm>
            <a:off x="10049335" y="2537646"/>
            <a:ext cx="25911" cy="520193"/>
          </a:xfrm>
          <a:custGeom>
            <a:avLst/>
            <a:gdLst>
              <a:gd name="T0" fmla="*/ 0 w 13"/>
              <a:gd name="T1" fmla="*/ 261 h 261"/>
              <a:gd name="T2" fmla="*/ 13 w 13"/>
              <a:gd name="T3" fmla="*/ 261 h 261"/>
              <a:gd name="T4" fmla="*/ 13 w 13"/>
              <a:gd name="T5" fmla="*/ 0 h 261"/>
              <a:gd name="T6" fmla="*/ 0 w 13"/>
              <a:gd name="T7" fmla="*/ 0 h 261"/>
              <a:gd name="T8" fmla="*/ 0 w 13"/>
              <a:gd name="T9" fmla="*/ 261 h 261"/>
              <a:gd name="T10" fmla="*/ 0 w 13"/>
              <a:gd name="T11" fmla="*/ 261 h 261"/>
            </a:gdLst>
            <a:ahLst/>
            <a:cxnLst>
              <a:cxn ang="0">
                <a:pos x="T0" y="T1"/>
              </a:cxn>
              <a:cxn ang="0">
                <a:pos x="T2" y="T3"/>
              </a:cxn>
              <a:cxn ang="0">
                <a:pos x="T4" y="T5"/>
              </a:cxn>
              <a:cxn ang="0">
                <a:pos x="T6" y="T7"/>
              </a:cxn>
              <a:cxn ang="0">
                <a:pos x="T8" y="T9"/>
              </a:cxn>
              <a:cxn ang="0">
                <a:pos x="T10" y="T11"/>
              </a:cxn>
            </a:cxnLst>
            <a:rect l="0" t="0" r="r" b="b"/>
            <a:pathLst>
              <a:path w="13" h="261">
                <a:moveTo>
                  <a:pt x="0" y="261"/>
                </a:moveTo>
                <a:lnTo>
                  <a:pt x="13" y="261"/>
                </a:lnTo>
                <a:lnTo>
                  <a:pt x="13" y="0"/>
                </a:lnTo>
                <a:lnTo>
                  <a:pt x="0" y="0"/>
                </a:lnTo>
                <a:lnTo>
                  <a:pt x="0" y="261"/>
                </a:lnTo>
                <a:lnTo>
                  <a:pt x="0" y="261"/>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0" name="Oval 26"/>
          <p:cNvSpPr>
            <a:spLocks noChangeArrowheads="1"/>
          </p:cNvSpPr>
          <p:nvPr/>
        </p:nvSpPr>
        <p:spPr bwMode="auto">
          <a:xfrm>
            <a:off x="9445432" y="2972137"/>
            <a:ext cx="1233717" cy="1233716"/>
          </a:xfrm>
          <a:prstGeom prst="ellipse">
            <a:avLst/>
          </a:prstGeom>
          <a:solidFill>
            <a:schemeClr val="accent3"/>
          </a:solidFill>
          <a:ln>
            <a:noFill/>
          </a:ln>
        </p:spPr>
        <p:txBody>
          <a:bodyPr/>
          <a:lstStyle/>
          <a:p>
            <a:endParaRPr lang="zh-CN" altLang="en-US" sz="2135">
              <a:cs typeface="+mn-ea"/>
              <a:sym typeface="+mn-lt"/>
            </a:endParaRPr>
          </a:p>
        </p:txBody>
      </p:sp>
      <p:sp>
        <p:nvSpPr>
          <p:cNvPr id="31" name="TextBox 87"/>
          <p:cNvSpPr txBox="1"/>
          <p:nvPr/>
        </p:nvSpPr>
        <p:spPr bwMode="auto">
          <a:xfrm>
            <a:off x="1528590" y="2555556"/>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anose="020B0604020202090204" pitchFamily="34" charset="0"/>
              </a:defRPr>
            </a:lvl1pPr>
          </a:lstStyle>
          <a:p>
            <a:pPr algn="ctr"/>
            <a:r>
              <a:rPr lang="zh-CN" altLang="en-US" sz="2135" b="1" dirty="0">
                <a:solidFill>
                  <a:schemeClr val="bg1"/>
                </a:solidFill>
                <a:latin typeface="+mn-lt"/>
                <a:ea typeface="+mn-ea"/>
                <a:cs typeface="+mn-ea"/>
                <a:sym typeface="+mn-lt"/>
              </a:rPr>
              <a:t>标题</a:t>
            </a:r>
            <a:endParaRPr lang="zh-CN" altLang="en-US" sz="2135" b="1" dirty="0">
              <a:solidFill>
                <a:schemeClr val="bg1"/>
              </a:solidFill>
              <a:latin typeface="+mn-lt"/>
              <a:ea typeface="+mn-ea"/>
              <a:cs typeface="+mn-ea"/>
              <a:sym typeface="+mn-lt"/>
            </a:endParaRPr>
          </a:p>
        </p:txBody>
      </p:sp>
      <p:sp>
        <p:nvSpPr>
          <p:cNvPr id="32" name="矩形 1"/>
          <p:cNvSpPr>
            <a:spLocks noChangeArrowheads="1"/>
          </p:cNvSpPr>
          <p:nvPr/>
        </p:nvSpPr>
        <p:spPr bwMode="auto">
          <a:xfrm>
            <a:off x="1374301" y="299789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endParaRPr lang="zh-CN" altLang="en-US" sz="800" dirty="0">
              <a:solidFill>
                <a:schemeClr val="bg1"/>
              </a:solidFill>
              <a:cs typeface="+mn-ea"/>
              <a:sym typeface="+mn-lt"/>
            </a:endParaRPr>
          </a:p>
        </p:txBody>
      </p:sp>
      <p:cxnSp>
        <p:nvCxnSpPr>
          <p:cNvPr id="33" name="直接连接符 32"/>
          <p:cNvCxnSpPr/>
          <p:nvPr/>
        </p:nvCxnSpPr>
        <p:spPr>
          <a:xfrm>
            <a:off x="1485523" y="2997539"/>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95"/>
          <p:cNvSpPr txBox="1"/>
          <p:nvPr/>
        </p:nvSpPr>
        <p:spPr bwMode="auto">
          <a:xfrm>
            <a:off x="4788906" y="2555556"/>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anose="020B0604020202090204" pitchFamily="34" charset="0"/>
              </a:defRPr>
            </a:lvl1pPr>
          </a:lstStyle>
          <a:p>
            <a:pPr algn="ctr"/>
            <a:r>
              <a:rPr lang="zh-CN" altLang="en-US" sz="2135" b="1" dirty="0">
                <a:solidFill>
                  <a:schemeClr val="bg1"/>
                </a:solidFill>
                <a:latin typeface="+mn-lt"/>
                <a:ea typeface="+mn-ea"/>
                <a:cs typeface="+mn-ea"/>
                <a:sym typeface="+mn-lt"/>
              </a:rPr>
              <a:t>标题</a:t>
            </a:r>
            <a:endParaRPr lang="zh-CN" altLang="en-US" sz="2135" b="1" dirty="0">
              <a:solidFill>
                <a:schemeClr val="bg1"/>
              </a:solidFill>
              <a:latin typeface="+mn-lt"/>
              <a:ea typeface="+mn-ea"/>
              <a:cs typeface="+mn-ea"/>
              <a:sym typeface="+mn-lt"/>
            </a:endParaRPr>
          </a:p>
        </p:txBody>
      </p:sp>
      <p:sp>
        <p:nvSpPr>
          <p:cNvPr id="35" name="矩形 1"/>
          <p:cNvSpPr>
            <a:spLocks noChangeArrowheads="1"/>
          </p:cNvSpPr>
          <p:nvPr/>
        </p:nvSpPr>
        <p:spPr bwMode="auto">
          <a:xfrm>
            <a:off x="4634617" y="299789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endParaRPr lang="zh-CN" altLang="en-US" sz="800" dirty="0">
              <a:solidFill>
                <a:schemeClr val="bg1"/>
              </a:solidFill>
              <a:cs typeface="+mn-ea"/>
              <a:sym typeface="+mn-lt"/>
            </a:endParaRPr>
          </a:p>
        </p:txBody>
      </p:sp>
      <p:cxnSp>
        <p:nvCxnSpPr>
          <p:cNvPr id="36" name="直接连接符 35"/>
          <p:cNvCxnSpPr/>
          <p:nvPr/>
        </p:nvCxnSpPr>
        <p:spPr>
          <a:xfrm>
            <a:off x="4745839" y="2997539"/>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Box 98"/>
          <p:cNvSpPr txBox="1"/>
          <p:nvPr/>
        </p:nvSpPr>
        <p:spPr bwMode="auto">
          <a:xfrm>
            <a:off x="8040106" y="2555556"/>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anose="020B0604020202090204" pitchFamily="34" charset="0"/>
              </a:defRPr>
            </a:lvl1pPr>
          </a:lstStyle>
          <a:p>
            <a:pPr algn="ctr"/>
            <a:r>
              <a:rPr lang="zh-CN" altLang="en-US" sz="2135" b="1" dirty="0">
                <a:solidFill>
                  <a:schemeClr val="bg1"/>
                </a:solidFill>
                <a:latin typeface="+mn-lt"/>
                <a:ea typeface="+mn-ea"/>
                <a:cs typeface="+mn-ea"/>
                <a:sym typeface="+mn-lt"/>
              </a:rPr>
              <a:t>标题</a:t>
            </a:r>
            <a:endParaRPr lang="zh-CN" altLang="en-US" sz="2135" b="1" dirty="0">
              <a:solidFill>
                <a:schemeClr val="bg1"/>
              </a:solidFill>
              <a:latin typeface="+mn-lt"/>
              <a:ea typeface="+mn-ea"/>
              <a:cs typeface="+mn-ea"/>
              <a:sym typeface="+mn-lt"/>
            </a:endParaRPr>
          </a:p>
        </p:txBody>
      </p:sp>
      <p:sp>
        <p:nvSpPr>
          <p:cNvPr id="38" name="矩形 1"/>
          <p:cNvSpPr>
            <a:spLocks noChangeArrowheads="1"/>
          </p:cNvSpPr>
          <p:nvPr/>
        </p:nvSpPr>
        <p:spPr bwMode="auto">
          <a:xfrm>
            <a:off x="7885817" y="299789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endParaRPr lang="zh-CN" altLang="en-US" sz="800" dirty="0">
              <a:solidFill>
                <a:schemeClr val="bg1"/>
              </a:solidFill>
              <a:cs typeface="+mn-ea"/>
              <a:sym typeface="+mn-lt"/>
            </a:endParaRPr>
          </a:p>
        </p:txBody>
      </p:sp>
      <p:cxnSp>
        <p:nvCxnSpPr>
          <p:cNvPr id="39" name="直接连接符 38"/>
          <p:cNvCxnSpPr/>
          <p:nvPr/>
        </p:nvCxnSpPr>
        <p:spPr>
          <a:xfrm>
            <a:off x="7997039" y="2997539"/>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101"/>
          <p:cNvSpPr txBox="1"/>
          <p:nvPr/>
        </p:nvSpPr>
        <p:spPr bwMode="auto">
          <a:xfrm>
            <a:off x="3156938" y="3093025"/>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anose="020B0604020202090204" pitchFamily="34" charset="0"/>
              </a:defRPr>
            </a:lvl1pPr>
          </a:lstStyle>
          <a:p>
            <a:pPr algn="ctr"/>
            <a:r>
              <a:rPr lang="zh-CN" altLang="en-US" sz="2135" b="1" dirty="0">
                <a:solidFill>
                  <a:schemeClr val="bg1"/>
                </a:solidFill>
                <a:latin typeface="+mn-lt"/>
                <a:ea typeface="+mn-ea"/>
                <a:cs typeface="+mn-ea"/>
                <a:sym typeface="+mn-lt"/>
              </a:rPr>
              <a:t>标题</a:t>
            </a:r>
            <a:endParaRPr lang="zh-CN" altLang="en-US" sz="2135" b="1" dirty="0">
              <a:solidFill>
                <a:schemeClr val="bg1"/>
              </a:solidFill>
              <a:latin typeface="+mn-lt"/>
              <a:ea typeface="+mn-ea"/>
              <a:cs typeface="+mn-ea"/>
              <a:sym typeface="+mn-lt"/>
            </a:endParaRPr>
          </a:p>
        </p:txBody>
      </p:sp>
      <p:sp>
        <p:nvSpPr>
          <p:cNvPr id="41" name="矩形 1"/>
          <p:cNvSpPr>
            <a:spLocks noChangeArrowheads="1"/>
          </p:cNvSpPr>
          <p:nvPr/>
        </p:nvSpPr>
        <p:spPr bwMode="auto">
          <a:xfrm>
            <a:off x="3002649" y="353536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endParaRPr lang="zh-CN" altLang="en-US" sz="800" dirty="0">
              <a:solidFill>
                <a:schemeClr val="bg1"/>
              </a:solidFill>
              <a:cs typeface="+mn-ea"/>
              <a:sym typeface="+mn-lt"/>
            </a:endParaRPr>
          </a:p>
        </p:txBody>
      </p:sp>
      <p:cxnSp>
        <p:nvCxnSpPr>
          <p:cNvPr id="42" name="直接连接符 41"/>
          <p:cNvCxnSpPr/>
          <p:nvPr/>
        </p:nvCxnSpPr>
        <p:spPr>
          <a:xfrm>
            <a:off x="3113871" y="3535008"/>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Box 104"/>
          <p:cNvSpPr txBox="1"/>
          <p:nvPr/>
        </p:nvSpPr>
        <p:spPr bwMode="auto">
          <a:xfrm>
            <a:off x="6395438" y="3093025"/>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anose="020B0604020202090204" pitchFamily="34" charset="0"/>
              </a:defRPr>
            </a:lvl1pPr>
          </a:lstStyle>
          <a:p>
            <a:pPr algn="ctr"/>
            <a:r>
              <a:rPr lang="zh-CN" altLang="en-US" sz="2135" b="1" dirty="0">
                <a:solidFill>
                  <a:schemeClr val="bg1"/>
                </a:solidFill>
                <a:latin typeface="+mn-lt"/>
                <a:ea typeface="+mn-ea"/>
                <a:cs typeface="+mn-ea"/>
                <a:sym typeface="+mn-lt"/>
              </a:rPr>
              <a:t>标题</a:t>
            </a:r>
            <a:endParaRPr lang="zh-CN" altLang="en-US" sz="2135" b="1" dirty="0">
              <a:solidFill>
                <a:schemeClr val="bg1"/>
              </a:solidFill>
              <a:latin typeface="+mn-lt"/>
              <a:ea typeface="+mn-ea"/>
              <a:cs typeface="+mn-ea"/>
              <a:sym typeface="+mn-lt"/>
            </a:endParaRPr>
          </a:p>
        </p:txBody>
      </p:sp>
      <p:sp>
        <p:nvSpPr>
          <p:cNvPr id="44" name="矩形 1"/>
          <p:cNvSpPr>
            <a:spLocks noChangeArrowheads="1"/>
          </p:cNvSpPr>
          <p:nvPr/>
        </p:nvSpPr>
        <p:spPr bwMode="auto">
          <a:xfrm>
            <a:off x="6241149" y="353536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endParaRPr lang="zh-CN" altLang="en-US" sz="800" dirty="0">
              <a:solidFill>
                <a:schemeClr val="bg1"/>
              </a:solidFill>
              <a:cs typeface="+mn-ea"/>
              <a:sym typeface="+mn-lt"/>
            </a:endParaRPr>
          </a:p>
        </p:txBody>
      </p:sp>
      <p:cxnSp>
        <p:nvCxnSpPr>
          <p:cNvPr id="45" name="直接连接符 44"/>
          <p:cNvCxnSpPr/>
          <p:nvPr/>
        </p:nvCxnSpPr>
        <p:spPr>
          <a:xfrm>
            <a:off x="6352371" y="3535008"/>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TextBox 107"/>
          <p:cNvSpPr txBox="1"/>
          <p:nvPr/>
        </p:nvSpPr>
        <p:spPr bwMode="auto">
          <a:xfrm>
            <a:off x="9646638" y="3093025"/>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anose="020B0604020202090204" pitchFamily="34" charset="0"/>
              </a:defRPr>
            </a:lvl1pPr>
          </a:lstStyle>
          <a:p>
            <a:pPr algn="ctr"/>
            <a:r>
              <a:rPr lang="zh-CN" altLang="en-US" sz="2135" b="1" dirty="0">
                <a:solidFill>
                  <a:schemeClr val="bg1"/>
                </a:solidFill>
                <a:latin typeface="+mn-lt"/>
                <a:ea typeface="+mn-ea"/>
                <a:cs typeface="+mn-ea"/>
                <a:sym typeface="+mn-lt"/>
              </a:rPr>
              <a:t>标题</a:t>
            </a:r>
            <a:endParaRPr lang="zh-CN" altLang="en-US" sz="2135" b="1" dirty="0">
              <a:solidFill>
                <a:schemeClr val="bg1"/>
              </a:solidFill>
              <a:latin typeface="+mn-lt"/>
              <a:ea typeface="+mn-ea"/>
              <a:cs typeface="+mn-ea"/>
              <a:sym typeface="+mn-lt"/>
            </a:endParaRPr>
          </a:p>
        </p:txBody>
      </p:sp>
      <p:sp>
        <p:nvSpPr>
          <p:cNvPr id="47" name="矩形 1"/>
          <p:cNvSpPr>
            <a:spLocks noChangeArrowheads="1"/>
          </p:cNvSpPr>
          <p:nvPr/>
        </p:nvSpPr>
        <p:spPr bwMode="auto">
          <a:xfrm>
            <a:off x="9492349" y="353536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endParaRPr lang="zh-CN" altLang="en-US" sz="800" dirty="0">
              <a:solidFill>
                <a:schemeClr val="bg1"/>
              </a:solidFill>
              <a:cs typeface="+mn-ea"/>
              <a:sym typeface="+mn-lt"/>
            </a:endParaRPr>
          </a:p>
        </p:txBody>
      </p:sp>
      <p:cxnSp>
        <p:nvCxnSpPr>
          <p:cNvPr id="48" name="直接连接符 47"/>
          <p:cNvCxnSpPr/>
          <p:nvPr/>
        </p:nvCxnSpPr>
        <p:spPr>
          <a:xfrm>
            <a:off x="9603571" y="3535008"/>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574425" y="4310145"/>
            <a:ext cx="662361" cy="379656"/>
          </a:xfrm>
          <a:prstGeom prst="rect">
            <a:avLst/>
          </a:prstGeom>
        </p:spPr>
        <p:txBody>
          <a:bodyPr wrap="none">
            <a:spAutoFit/>
          </a:bodyPr>
          <a:lstStyle/>
          <a:p>
            <a:r>
              <a:rPr lang="zh-CN" altLang="en-US" sz="1865" b="1" dirty="0">
                <a:solidFill>
                  <a:schemeClr val="tx1">
                    <a:lumMod val="65000"/>
                    <a:lumOff val="35000"/>
                  </a:schemeClr>
                </a:solidFill>
                <a:cs typeface="+mn-ea"/>
                <a:sym typeface="+mn-lt"/>
              </a:rPr>
              <a:t>标题</a:t>
            </a:r>
            <a:endParaRPr lang="zh-CN" altLang="en-US" sz="1865" b="1" dirty="0">
              <a:cs typeface="+mn-ea"/>
              <a:sym typeface="+mn-lt"/>
            </a:endParaRPr>
          </a:p>
        </p:txBody>
      </p:sp>
      <p:sp>
        <p:nvSpPr>
          <p:cNvPr id="50" name="矩形 1"/>
          <p:cNvSpPr>
            <a:spLocks noChangeArrowheads="1"/>
          </p:cNvSpPr>
          <p:nvPr/>
        </p:nvSpPr>
        <p:spPr bwMode="auto">
          <a:xfrm>
            <a:off x="971488" y="4957031"/>
            <a:ext cx="100923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a:t>
            </a:r>
            <a:endParaRPr lang="zh-CN" altLang="en-US" sz="1600" dirty="0">
              <a:solidFill>
                <a:schemeClr val="tx1">
                  <a:lumMod val="65000"/>
                  <a:lumOff val="35000"/>
                </a:schemeClr>
              </a:solidFill>
              <a:cs typeface="+mn-ea"/>
              <a:sym typeface="+mn-lt"/>
            </a:endParaRPr>
          </a:p>
        </p:txBody>
      </p:sp>
      <p:sp>
        <p:nvSpPr>
          <p:cNvPr id="51" name="矩形 50"/>
          <p:cNvSpPr/>
          <p:nvPr/>
        </p:nvSpPr>
        <p:spPr>
          <a:xfrm>
            <a:off x="4788906" y="4310145"/>
            <a:ext cx="662361" cy="379656"/>
          </a:xfrm>
          <a:prstGeom prst="rect">
            <a:avLst/>
          </a:prstGeom>
        </p:spPr>
        <p:txBody>
          <a:bodyPr wrap="none">
            <a:spAutoFit/>
          </a:bodyPr>
          <a:lstStyle/>
          <a:p>
            <a:r>
              <a:rPr lang="zh-CN" altLang="en-US" sz="1865" b="1" dirty="0">
                <a:solidFill>
                  <a:schemeClr val="tx1">
                    <a:lumMod val="65000"/>
                    <a:lumOff val="35000"/>
                  </a:schemeClr>
                </a:solidFill>
                <a:cs typeface="+mn-ea"/>
                <a:sym typeface="+mn-lt"/>
              </a:rPr>
              <a:t>标题</a:t>
            </a:r>
            <a:endParaRPr lang="zh-CN" altLang="en-US" sz="1865" b="1" dirty="0">
              <a:cs typeface="+mn-ea"/>
              <a:sym typeface="+mn-lt"/>
            </a:endParaRPr>
          </a:p>
        </p:txBody>
      </p:sp>
      <p:sp>
        <p:nvSpPr>
          <p:cNvPr id="52" name="矩形 51"/>
          <p:cNvSpPr/>
          <p:nvPr/>
        </p:nvSpPr>
        <p:spPr>
          <a:xfrm>
            <a:off x="8113843" y="4310145"/>
            <a:ext cx="662361" cy="379656"/>
          </a:xfrm>
          <a:prstGeom prst="rect">
            <a:avLst/>
          </a:prstGeom>
        </p:spPr>
        <p:txBody>
          <a:bodyPr wrap="none">
            <a:spAutoFit/>
          </a:bodyPr>
          <a:lstStyle/>
          <a:p>
            <a:r>
              <a:rPr lang="zh-CN" altLang="en-US" sz="1865" b="1" dirty="0">
                <a:solidFill>
                  <a:schemeClr val="tx1">
                    <a:lumMod val="65000"/>
                    <a:lumOff val="35000"/>
                  </a:schemeClr>
                </a:solidFill>
                <a:cs typeface="+mn-ea"/>
                <a:sym typeface="+mn-lt"/>
              </a:rPr>
              <a:t>标题</a:t>
            </a:r>
            <a:endParaRPr lang="zh-CN" altLang="en-US" sz="1865" b="1" dirty="0">
              <a:cs typeface="+mn-ea"/>
              <a:sym typeface="+mn-lt"/>
            </a:endParaRPr>
          </a:p>
        </p:txBody>
      </p:sp>
      <p:sp>
        <p:nvSpPr>
          <p:cNvPr id="53" name="矩形 52"/>
          <p:cNvSpPr/>
          <p:nvPr/>
        </p:nvSpPr>
        <p:spPr>
          <a:xfrm>
            <a:off x="9729116" y="1905380"/>
            <a:ext cx="662361" cy="379656"/>
          </a:xfrm>
          <a:prstGeom prst="rect">
            <a:avLst/>
          </a:prstGeom>
        </p:spPr>
        <p:txBody>
          <a:bodyPr wrap="none">
            <a:spAutoFit/>
          </a:bodyPr>
          <a:lstStyle/>
          <a:p>
            <a:r>
              <a:rPr lang="zh-CN" altLang="en-US" sz="1865" b="1" dirty="0">
                <a:solidFill>
                  <a:schemeClr val="tx1">
                    <a:lumMod val="65000"/>
                    <a:lumOff val="35000"/>
                  </a:schemeClr>
                </a:solidFill>
                <a:cs typeface="+mn-ea"/>
                <a:sym typeface="+mn-lt"/>
              </a:rPr>
              <a:t>标题</a:t>
            </a:r>
            <a:endParaRPr lang="zh-CN" altLang="en-US" sz="1865" b="1" dirty="0">
              <a:cs typeface="+mn-ea"/>
              <a:sym typeface="+mn-lt"/>
            </a:endParaRPr>
          </a:p>
        </p:txBody>
      </p:sp>
      <p:sp>
        <p:nvSpPr>
          <p:cNvPr id="54" name="矩形 53"/>
          <p:cNvSpPr/>
          <p:nvPr/>
        </p:nvSpPr>
        <p:spPr>
          <a:xfrm>
            <a:off x="6487372" y="1905380"/>
            <a:ext cx="662361" cy="379656"/>
          </a:xfrm>
          <a:prstGeom prst="rect">
            <a:avLst/>
          </a:prstGeom>
        </p:spPr>
        <p:txBody>
          <a:bodyPr wrap="none">
            <a:spAutoFit/>
          </a:bodyPr>
          <a:lstStyle/>
          <a:p>
            <a:r>
              <a:rPr lang="zh-CN" altLang="en-US" sz="1865" b="1" dirty="0">
                <a:solidFill>
                  <a:schemeClr val="tx1">
                    <a:lumMod val="65000"/>
                    <a:lumOff val="35000"/>
                  </a:schemeClr>
                </a:solidFill>
                <a:cs typeface="+mn-ea"/>
                <a:sym typeface="+mn-lt"/>
              </a:rPr>
              <a:t>标题</a:t>
            </a:r>
            <a:endParaRPr lang="zh-CN" altLang="en-US" sz="1865" b="1" dirty="0">
              <a:cs typeface="+mn-ea"/>
              <a:sym typeface="+mn-lt"/>
            </a:endParaRPr>
          </a:p>
        </p:txBody>
      </p:sp>
      <p:sp>
        <p:nvSpPr>
          <p:cNvPr id="55" name="矩形 54"/>
          <p:cNvSpPr/>
          <p:nvPr/>
        </p:nvSpPr>
        <p:spPr>
          <a:xfrm>
            <a:off x="3230675" y="1905380"/>
            <a:ext cx="662361" cy="379656"/>
          </a:xfrm>
          <a:prstGeom prst="rect">
            <a:avLst/>
          </a:prstGeom>
        </p:spPr>
        <p:txBody>
          <a:bodyPr wrap="none">
            <a:spAutoFit/>
          </a:bodyPr>
          <a:lstStyle/>
          <a:p>
            <a:r>
              <a:rPr lang="zh-CN" altLang="en-US" sz="1865" b="1" dirty="0">
                <a:solidFill>
                  <a:schemeClr val="tx1">
                    <a:lumMod val="65000"/>
                    <a:lumOff val="35000"/>
                  </a:schemeClr>
                </a:solidFill>
                <a:cs typeface="+mn-ea"/>
                <a:sym typeface="+mn-lt"/>
              </a:rPr>
              <a:t>标题</a:t>
            </a:r>
            <a:endParaRPr lang="zh-CN" altLang="en-US" sz="1865" b="1" dirty="0">
              <a:cs typeface="+mn-ea"/>
              <a:sym typeface="+mn-lt"/>
            </a:endParaRPr>
          </a:p>
        </p:txBody>
      </p:sp>
      <p:grpSp>
        <p:nvGrpSpPr>
          <p:cNvPr id="60" name="组合 59"/>
          <p:cNvGrpSpPr>
            <a:grpSpLocks noChangeAspect="1"/>
          </p:cNvGrpSpPr>
          <p:nvPr/>
        </p:nvGrpSpPr>
        <p:grpSpPr>
          <a:xfrm>
            <a:off x="202799" y="287672"/>
            <a:ext cx="609210" cy="609210"/>
            <a:chOff x="456294" y="1959430"/>
            <a:chExt cx="2148114" cy="2148114"/>
          </a:xfrm>
        </p:grpSpPr>
        <p:sp>
          <p:nvSpPr>
            <p:cNvPr id="61" name="椭圆 60"/>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pic>
          <p:nvPicPr>
            <p:cNvPr id="62" name="图片 61"/>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63" name="文本框 62"/>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添加论文内容第三部分标题</a:t>
            </a:r>
            <a:endParaRPr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接连接符 16"/>
          <p:cNvSpPr>
            <a:spLocks noChangeShapeType="1"/>
          </p:cNvSpPr>
          <p:nvPr/>
        </p:nvSpPr>
        <p:spPr bwMode="auto">
          <a:xfrm flipH="1">
            <a:off x="5971495" y="3990546"/>
            <a:ext cx="923925" cy="1009650"/>
          </a:xfrm>
          <a:prstGeom prst="line">
            <a:avLst/>
          </a:prstGeom>
          <a:noFill/>
          <a:ln w="2540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0" name="直接连接符 15"/>
          <p:cNvSpPr>
            <a:spLocks noChangeShapeType="1"/>
          </p:cNvSpPr>
          <p:nvPr/>
        </p:nvSpPr>
        <p:spPr bwMode="auto">
          <a:xfrm flipH="1" flipV="1">
            <a:off x="5861957" y="2358596"/>
            <a:ext cx="2857500" cy="2641600"/>
          </a:xfrm>
          <a:prstGeom prst="line">
            <a:avLst/>
          </a:prstGeom>
          <a:noFill/>
          <a:ln w="2540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 name="直接连接符 11"/>
          <p:cNvSpPr>
            <a:spLocks noChangeShapeType="1"/>
          </p:cNvSpPr>
          <p:nvPr/>
        </p:nvSpPr>
        <p:spPr bwMode="auto">
          <a:xfrm flipH="1">
            <a:off x="2377395" y="2382409"/>
            <a:ext cx="2762250" cy="2601912"/>
          </a:xfrm>
          <a:prstGeom prst="line">
            <a:avLst/>
          </a:prstGeom>
          <a:noFill/>
          <a:ln w="2540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useBgFill="1">
        <p:nvSpPr>
          <p:cNvPr id="12" name="椭圆 20"/>
          <p:cNvSpPr>
            <a:spLocks noChangeArrowheads="1"/>
          </p:cNvSpPr>
          <p:nvPr/>
        </p:nvSpPr>
        <p:spPr bwMode="auto">
          <a:xfrm>
            <a:off x="6279470" y="2549096"/>
            <a:ext cx="2132012" cy="2133600"/>
          </a:xfrm>
          <a:prstGeom prst="ellipse">
            <a:avLst/>
          </a:prstGeom>
          <a:ln w="25400" cap="flat" cmpd="sng">
            <a:solidFill>
              <a:schemeClr val="accent1"/>
            </a:solidFill>
            <a:bevel/>
          </a:ln>
        </p:spPr>
        <p:txBody>
          <a:bodyPr anchor="ctr"/>
          <a:lstStyle/>
          <a:p>
            <a:pPr algn="ctr"/>
            <a:endParaRPr lang="zh-CN" altLang="zh-CN" sz="1400" b="1">
              <a:solidFill>
                <a:srgbClr val="181818"/>
              </a:solidFill>
              <a:cs typeface="+mn-ea"/>
              <a:sym typeface="+mn-lt"/>
            </a:endParaRPr>
          </a:p>
        </p:txBody>
      </p:sp>
      <p:sp useBgFill="1">
        <p:nvSpPr>
          <p:cNvPr id="13" name="椭圆 22"/>
          <p:cNvSpPr>
            <a:spLocks noChangeArrowheads="1"/>
          </p:cNvSpPr>
          <p:nvPr/>
        </p:nvSpPr>
        <p:spPr bwMode="auto">
          <a:xfrm>
            <a:off x="4674507" y="4450921"/>
            <a:ext cx="1739900" cy="1739900"/>
          </a:xfrm>
          <a:prstGeom prst="ellipse">
            <a:avLst/>
          </a:prstGeom>
          <a:ln w="25400" cap="flat" cmpd="sng">
            <a:solidFill>
              <a:schemeClr val="accent2"/>
            </a:solidFill>
            <a:bevel/>
          </a:ln>
        </p:spPr>
        <p:txBody>
          <a:bodyPr anchor="ctr"/>
          <a:lstStyle/>
          <a:p>
            <a:pPr algn="ctr"/>
            <a:endParaRPr lang="zh-CN" altLang="zh-CN" sz="1400" b="1">
              <a:solidFill>
                <a:srgbClr val="181818"/>
              </a:solidFill>
              <a:cs typeface="+mn-ea"/>
              <a:sym typeface="+mn-lt"/>
            </a:endParaRPr>
          </a:p>
        </p:txBody>
      </p:sp>
      <p:sp useBgFill="1">
        <p:nvSpPr>
          <p:cNvPr id="14" name="椭圆 23"/>
          <p:cNvSpPr>
            <a:spLocks noChangeArrowheads="1"/>
          </p:cNvSpPr>
          <p:nvPr/>
        </p:nvSpPr>
        <p:spPr bwMode="auto">
          <a:xfrm>
            <a:off x="8241620" y="4455684"/>
            <a:ext cx="1739900" cy="1739900"/>
          </a:xfrm>
          <a:prstGeom prst="ellipse">
            <a:avLst/>
          </a:prstGeom>
          <a:ln w="25400" cap="flat" cmpd="sng">
            <a:solidFill>
              <a:schemeClr val="accent4"/>
            </a:solidFill>
            <a:bevel/>
          </a:ln>
        </p:spPr>
        <p:txBody>
          <a:bodyPr anchor="ctr"/>
          <a:lstStyle/>
          <a:p>
            <a:pPr algn="ctr"/>
            <a:endParaRPr lang="zh-CN" altLang="zh-CN" sz="1400" b="1">
              <a:solidFill>
                <a:srgbClr val="181818"/>
              </a:solidFill>
              <a:cs typeface="+mn-ea"/>
              <a:sym typeface="+mn-lt"/>
            </a:endParaRPr>
          </a:p>
        </p:txBody>
      </p:sp>
      <p:sp useBgFill="1">
        <p:nvSpPr>
          <p:cNvPr id="15" name="椭圆 24"/>
          <p:cNvSpPr>
            <a:spLocks noChangeArrowheads="1"/>
          </p:cNvSpPr>
          <p:nvPr/>
        </p:nvSpPr>
        <p:spPr bwMode="auto">
          <a:xfrm>
            <a:off x="1070882" y="4455684"/>
            <a:ext cx="1739900" cy="1739900"/>
          </a:xfrm>
          <a:prstGeom prst="ellipse">
            <a:avLst/>
          </a:prstGeom>
          <a:ln w="25400" cap="flat" cmpd="sng">
            <a:solidFill>
              <a:schemeClr val="accent4"/>
            </a:solidFill>
            <a:bevel/>
          </a:ln>
        </p:spPr>
        <p:txBody>
          <a:bodyPr anchor="ctr"/>
          <a:lstStyle/>
          <a:p>
            <a:pPr algn="ctr"/>
            <a:endParaRPr lang="zh-CN" altLang="zh-CN" sz="1400" b="1">
              <a:solidFill>
                <a:srgbClr val="181818"/>
              </a:solidFill>
              <a:cs typeface="+mn-ea"/>
              <a:sym typeface="+mn-lt"/>
            </a:endParaRPr>
          </a:p>
        </p:txBody>
      </p:sp>
      <p:sp useBgFill="1">
        <p:nvSpPr>
          <p:cNvPr id="16" name="椭圆 19"/>
          <p:cNvSpPr>
            <a:spLocks noChangeArrowheads="1"/>
          </p:cNvSpPr>
          <p:nvPr/>
        </p:nvSpPr>
        <p:spPr bwMode="auto">
          <a:xfrm>
            <a:off x="2669495" y="2549096"/>
            <a:ext cx="2132012" cy="2133600"/>
          </a:xfrm>
          <a:prstGeom prst="ellipse">
            <a:avLst/>
          </a:prstGeom>
          <a:ln w="25400" cap="flat" cmpd="sng">
            <a:solidFill>
              <a:schemeClr val="accent1"/>
            </a:solidFill>
            <a:bevel/>
          </a:ln>
        </p:spPr>
        <p:txBody>
          <a:bodyPr anchor="ctr"/>
          <a:lstStyle/>
          <a:p>
            <a:pPr algn="ctr"/>
            <a:endParaRPr lang="zh-CN" altLang="zh-CN" sz="1400" b="1">
              <a:solidFill>
                <a:srgbClr val="181818"/>
              </a:solidFill>
              <a:cs typeface="+mn-ea"/>
              <a:sym typeface="+mn-lt"/>
            </a:endParaRPr>
          </a:p>
        </p:txBody>
      </p:sp>
      <p:sp useBgFill="1">
        <p:nvSpPr>
          <p:cNvPr id="17" name="椭圆 21"/>
          <p:cNvSpPr>
            <a:spLocks noChangeArrowheads="1"/>
          </p:cNvSpPr>
          <p:nvPr/>
        </p:nvSpPr>
        <p:spPr bwMode="auto">
          <a:xfrm>
            <a:off x="4657045" y="1263221"/>
            <a:ext cx="1739900" cy="1739900"/>
          </a:xfrm>
          <a:prstGeom prst="ellipse">
            <a:avLst/>
          </a:prstGeom>
          <a:ln w="25400" cap="flat" cmpd="sng">
            <a:solidFill>
              <a:schemeClr val="accent3"/>
            </a:solidFill>
            <a:bevel/>
          </a:ln>
        </p:spPr>
        <p:txBody>
          <a:bodyPr anchor="ctr"/>
          <a:lstStyle/>
          <a:p>
            <a:pPr algn="ctr"/>
            <a:endParaRPr lang="zh-CN" altLang="zh-CN" sz="1400" b="1">
              <a:solidFill>
                <a:srgbClr val="181818"/>
              </a:solidFill>
              <a:cs typeface="+mn-ea"/>
              <a:sym typeface="+mn-lt"/>
            </a:endParaRPr>
          </a:p>
        </p:txBody>
      </p:sp>
      <p:sp>
        <p:nvSpPr>
          <p:cNvPr id="18" name="椭圆 3"/>
          <p:cNvSpPr>
            <a:spLocks noChangeArrowheads="1"/>
          </p:cNvSpPr>
          <p:nvPr/>
        </p:nvSpPr>
        <p:spPr bwMode="auto">
          <a:xfrm>
            <a:off x="4766582" y="1371171"/>
            <a:ext cx="1522413" cy="1524000"/>
          </a:xfrm>
          <a:prstGeom prst="ellipse">
            <a:avLst/>
          </a:prstGeom>
          <a:solidFill>
            <a:schemeClr val="accent3"/>
          </a:solidFill>
          <a:ln>
            <a:noFill/>
          </a:ln>
        </p:spPr>
        <p:txBody>
          <a:bodyPr anchor="ctr"/>
          <a:lstStyle/>
          <a:p>
            <a:pPr algn="ctr"/>
            <a:endParaRPr lang="zh-CN" altLang="zh-CN" sz="1400" b="1">
              <a:solidFill>
                <a:srgbClr val="181818"/>
              </a:solidFill>
              <a:cs typeface="+mn-ea"/>
              <a:sym typeface="+mn-lt"/>
            </a:endParaRPr>
          </a:p>
        </p:txBody>
      </p:sp>
      <p:sp>
        <p:nvSpPr>
          <p:cNvPr id="19" name="椭圆 5"/>
          <p:cNvSpPr>
            <a:spLocks noChangeArrowheads="1"/>
          </p:cNvSpPr>
          <p:nvPr/>
        </p:nvSpPr>
        <p:spPr bwMode="auto">
          <a:xfrm>
            <a:off x="2788557" y="2661809"/>
            <a:ext cx="1908175" cy="1908175"/>
          </a:xfrm>
          <a:prstGeom prst="ellipse">
            <a:avLst/>
          </a:prstGeom>
          <a:solidFill>
            <a:schemeClr val="accent1"/>
          </a:solidFill>
          <a:ln>
            <a:noFill/>
          </a:ln>
        </p:spPr>
        <p:txBody>
          <a:bodyPr anchor="ctr"/>
          <a:lstStyle/>
          <a:p>
            <a:pPr algn="ctr"/>
            <a:endParaRPr lang="zh-CN" altLang="zh-CN" sz="1400" b="1">
              <a:solidFill>
                <a:srgbClr val="181818"/>
              </a:solidFill>
              <a:cs typeface="+mn-ea"/>
              <a:sym typeface="+mn-lt"/>
            </a:endParaRPr>
          </a:p>
        </p:txBody>
      </p:sp>
      <p:sp>
        <p:nvSpPr>
          <p:cNvPr id="20" name="椭圆 6"/>
          <p:cNvSpPr>
            <a:spLocks noChangeArrowheads="1"/>
          </p:cNvSpPr>
          <p:nvPr/>
        </p:nvSpPr>
        <p:spPr bwMode="auto">
          <a:xfrm>
            <a:off x="6392182" y="2661809"/>
            <a:ext cx="1908175" cy="1908175"/>
          </a:xfrm>
          <a:prstGeom prst="ellipse">
            <a:avLst/>
          </a:prstGeom>
          <a:solidFill>
            <a:schemeClr val="accent1"/>
          </a:solidFill>
          <a:ln>
            <a:noFill/>
          </a:ln>
        </p:spPr>
        <p:txBody>
          <a:bodyPr anchor="ctr"/>
          <a:lstStyle/>
          <a:p>
            <a:pPr algn="ctr"/>
            <a:endParaRPr lang="zh-CN" altLang="zh-CN" sz="1400" b="1">
              <a:solidFill>
                <a:srgbClr val="181818"/>
              </a:solidFill>
              <a:cs typeface="+mn-ea"/>
              <a:sym typeface="+mn-lt"/>
            </a:endParaRPr>
          </a:p>
        </p:txBody>
      </p:sp>
      <p:sp>
        <p:nvSpPr>
          <p:cNvPr id="21" name="椭圆 7"/>
          <p:cNvSpPr>
            <a:spLocks noChangeArrowheads="1"/>
          </p:cNvSpPr>
          <p:nvPr/>
        </p:nvSpPr>
        <p:spPr bwMode="auto">
          <a:xfrm>
            <a:off x="1185182" y="4569984"/>
            <a:ext cx="1522413" cy="1522412"/>
          </a:xfrm>
          <a:prstGeom prst="ellipse">
            <a:avLst/>
          </a:prstGeom>
          <a:solidFill>
            <a:schemeClr val="accent4"/>
          </a:solidFill>
          <a:ln w="25400" cap="flat" cmpd="sng">
            <a:noFill/>
            <a:bevel/>
          </a:ln>
        </p:spPr>
        <p:txBody>
          <a:bodyPr anchor="ctr"/>
          <a:lstStyle/>
          <a:p>
            <a:pPr algn="ctr"/>
            <a:endParaRPr lang="zh-CN" altLang="zh-CN" sz="1400" b="1">
              <a:solidFill>
                <a:srgbClr val="181818"/>
              </a:solidFill>
              <a:cs typeface="+mn-ea"/>
              <a:sym typeface="+mn-lt"/>
            </a:endParaRPr>
          </a:p>
        </p:txBody>
      </p:sp>
      <p:sp>
        <p:nvSpPr>
          <p:cNvPr id="22" name="椭圆 8"/>
          <p:cNvSpPr>
            <a:spLocks noChangeArrowheads="1"/>
          </p:cNvSpPr>
          <p:nvPr/>
        </p:nvSpPr>
        <p:spPr bwMode="auto">
          <a:xfrm>
            <a:off x="8351157" y="4569984"/>
            <a:ext cx="1522413" cy="1522412"/>
          </a:xfrm>
          <a:prstGeom prst="ellipse">
            <a:avLst/>
          </a:prstGeom>
          <a:solidFill>
            <a:schemeClr val="accent4"/>
          </a:solidFill>
          <a:ln w="25400" cap="flat" cmpd="sng">
            <a:noFill/>
            <a:bevel/>
          </a:ln>
        </p:spPr>
        <p:txBody>
          <a:bodyPr anchor="ctr"/>
          <a:lstStyle/>
          <a:p>
            <a:pPr algn="ctr"/>
            <a:endParaRPr lang="zh-CN" altLang="zh-CN" sz="1400" b="1">
              <a:solidFill>
                <a:srgbClr val="181818"/>
              </a:solidFill>
              <a:cs typeface="+mn-ea"/>
              <a:sym typeface="+mn-lt"/>
            </a:endParaRPr>
          </a:p>
        </p:txBody>
      </p:sp>
      <p:sp>
        <p:nvSpPr>
          <p:cNvPr id="23" name="椭圆 9"/>
          <p:cNvSpPr>
            <a:spLocks noChangeArrowheads="1"/>
          </p:cNvSpPr>
          <p:nvPr/>
        </p:nvSpPr>
        <p:spPr bwMode="auto">
          <a:xfrm>
            <a:off x="4782457" y="4569984"/>
            <a:ext cx="1524000" cy="1522412"/>
          </a:xfrm>
          <a:prstGeom prst="ellipse">
            <a:avLst/>
          </a:prstGeom>
          <a:solidFill>
            <a:schemeClr val="accent2"/>
          </a:solidFill>
          <a:ln>
            <a:noFill/>
          </a:ln>
        </p:spPr>
        <p:txBody>
          <a:bodyPr anchor="ctr"/>
          <a:lstStyle/>
          <a:p>
            <a:pPr algn="ctr"/>
            <a:endParaRPr lang="zh-CN" altLang="zh-CN" sz="1400" b="1">
              <a:solidFill>
                <a:srgbClr val="181818"/>
              </a:solidFill>
              <a:cs typeface="+mn-ea"/>
              <a:sym typeface="+mn-lt"/>
            </a:endParaRPr>
          </a:p>
        </p:txBody>
      </p:sp>
      <p:sp>
        <p:nvSpPr>
          <p:cNvPr id="24" name="矩形 43"/>
          <p:cNvSpPr>
            <a:spLocks noChangeArrowheads="1"/>
          </p:cNvSpPr>
          <p:nvPr/>
        </p:nvSpPr>
        <p:spPr bwMode="auto">
          <a:xfrm>
            <a:off x="4920114" y="1779228"/>
            <a:ext cx="12105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000" b="1" dirty="0">
                <a:solidFill>
                  <a:schemeClr val="bg1"/>
                </a:solidFill>
                <a:cs typeface="+mn-ea"/>
                <a:sym typeface="+mn-lt"/>
              </a:rPr>
              <a:t>标题</a:t>
            </a:r>
            <a:endParaRPr lang="en-US" sz="4000" b="1" dirty="0">
              <a:solidFill>
                <a:schemeClr val="bg1"/>
              </a:solidFill>
              <a:cs typeface="+mn-ea"/>
              <a:sym typeface="+mn-lt"/>
            </a:endParaRPr>
          </a:p>
        </p:txBody>
      </p:sp>
      <p:sp>
        <p:nvSpPr>
          <p:cNvPr id="25" name="圆角矩形 44"/>
          <p:cNvSpPr>
            <a:spLocks noChangeArrowheads="1"/>
          </p:cNvSpPr>
          <p:nvPr/>
        </p:nvSpPr>
        <p:spPr bwMode="auto">
          <a:xfrm rot="16200000">
            <a:off x="2717119" y="5390722"/>
            <a:ext cx="720725" cy="82550"/>
          </a:xfrm>
          <a:prstGeom prst="roundRect">
            <a:avLst>
              <a:gd name="adj" fmla="val 50000"/>
            </a:avLst>
          </a:prstGeom>
          <a:solidFill>
            <a:srgbClr val="424242"/>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cs typeface="+mn-ea"/>
              <a:sym typeface="+mn-lt"/>
            </a:endParaRPr>
          </a:p>
        </p:txBody>
      </p:sp>
      <p:sp>
        <p:nvSpPr>
          <p:cNvPr id="26" name="圆角矩形 45"/>
          <p:cNvSpPr>
            <a:spLocks noChangeArrowheads="1"/>
          </p:cNvSpPr>
          <p:nvPr/>
        </p:nvSpPr>
        <p:spPr bwMode="auto">
          <a:xfrm rot="16200000">
            <a:off x="6332651" y="5389928"/>
            <a:ext cx="720725" cy="84137"/>
          </a:xfrm>
          <a:prstGeom prst="roundRect">
            <a:avLst>
              <a:gd name="adj" fmla="val 50000"/>
            </a:avLst>
          </a:prstGeom>
          <a:solidFill>
            <a:schemeClr val="accent4"/>
          </a:solidFill>
          <a:ln>
            <a:noFill/>
          </a:ln>
        </p:spPr>
        <p:txBody>
          <a:bodyPr anchor="ctr"/>
          <a:lstStyle/>
          <a:p>
            <a:pPr algn="ctr"/>
            <a:endParaRPr lang="zh-CN" altLang="zh-CN">
              <a:solidFill>
                <a:srgbClr val="FFFFFF"/>
              </a:solidFill>
              <a:cs typeface="+mn-ea"/>
              <a:sym typeface="+mn-lt"/>
            </a:endParaRPr>
          </a:p>
        </p:txBody>
      </p:sp>
      <p:sp>
        <p:nvSpPr>
          <p:cNvPr id="27" name="圆角矩形 46"/>
          <p:cNvSpPr>
            <a:spLocks noChangeArrowheads="1"/>
          </p:cNvSpPr>
          <p:nvPr/>
        </p:nvSpPr>
        <p:spPr bwMode="auto">
          <a:xfrm rot="13242471">
            <a:off x="9452882" y="4409646"/>
            <a:ext cx="720725" cy="84138"/>
          </a:xfrm>
          <a:prstGeom prst="roundRect">
            <a:avLst>
              <a:gd name="adj" fmla="val 50000"/>
            </a:avLst>
          </a:prstGeom>
          <a:solidFill>
            <a:srgbClr val="424242"/>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cs typeface="+mn-ea"/>
              <a:sym typeface="+mn-lt"/>
            </a:endParaRPr>
          </a:p>
        </p:txBody>
      </p:sp>
      <p:grpSp>
        <p:nvGrpSpPr>
          <p:cNvPr id="28" name="Group 28"/>
          <p:cNvGrpSpPr/>
          <p:nvPr/>
        </p:nvGrpSpPr>
        <p:grpSpPr bwMode="auto">
          <a:xfrm>
            <a:off x="1572532" y="4962096"/>
            <a:ext cx="736600" cy="717550"/>
            <a:chOff x="0" y="0"/>
            <a:chExt cx="736600" cy="717550"/>
          </a:xfrm>
          <a:solidFill>
            <a:schemeClr val="bg1"/>
          </a:solidFill>
        </p:grpSpPr>
        <p:sp>
          <p:nvSpPr>
            <p:cNvPr id="29" name="Freeform 958"/>
            <p:cNvSpPr>
              <a:spLocks noChangeArrowheads="1"/>
            </p:cNvSpPr>
            <p:nvPr/>
          </p:nvSpPr>
          <p:spPr bwMode="auto">
            <a:xfrm>
              <a:off x="323850" y="571500"/>
              <a:ext cx="88900" cy="141288"/>
            </a:xfrm>
            <a:custGeom>
              <a:avLst/>
              <a:gdLst>
                <a:gd name="T0" fmla="*/ 20 w 24"/>
                <a:gd name="T1" fmla="*/ 1 h 38"/>
                <a:gd name="T2" fmla="*/ 18 w 24"/>
                <a:gd name="T3" fmla="*/ 0 h 38"/>
                <a:gd name="T4" fmla="*/ 16 w 24"/>
                <a:gd name="T5" fmla="*/ 1 h 38"/>
                <a:gd name="T6" fmla="*/ 12 w 24"/>
                <a:gd name="T7" fmla="*/ 1 h 38"/>
                <a:gd name="T8" fmla="*/ 8 w 24"/>
                <a:gd name="T9" fmla="*/ 1 h 38"/>
                <a:gd name="T10" fmla="*/ 6 w 24"/>
                <a:gd name="T11" fmla="*/ 0 h 38"/>
                <a:gd name="T12" fmla="*/ 5 w 24"/>
                <a:gd name="T13" fmla="*/ 1 h 38"/>
                <a:gd name="T14" fmla="*/ 0 w 24"/>
                <a:gd name="T15" fmla="*/ 17 h 38"/>
                <a:gd name="T16" fmla="*/ 0 w 24"/>
                <a:gd name="T17" fmla="*/ 17 h 38"/>
                <a:gd name="T18" fmla="*/ 4 w 24"/>
                <a:gd name="T19" fmla="*/ 37 h 38"/>
                <a:gd name="T20" fmla="*/ 5 w 24"/>
                <a:gd name="T21" fmla="*/ 38 h 38"/>
                <a:gd name="T22" fmla="*/ 19 w 24"/>
                <a:gd name="T23" fmla="*/ 38 h 38"/>
                <a:gd name="T24" fmla="*/ 20 w 24"/>
                <a:gd name="T25" fmla="*/ 37 h 38"/>
                <a:gd name="T26" fmla="*/ 24 w 24"/>
                <a:gd name="T27" fmla="*/ 17 h 38"/>
                <a:gd name="T28" fmla="*/ 24 w 24"/>
                <a:gd name="T29" fmla="*/ 16 h 38"/>
                <a:gd name="T30" fmla="*/ 20 w 24"/>
                <a:gd name="T31" fmla="*/ 1 h 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38"/>
                <a:gd name="T50" fmla="*/ 24 w 24"/>
                <a:gd name="T51" fmla="*/ 38 h 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38">
                  <a:moveTo>
                    <a:pt x="20" y="1"/>
                  </a:moveTo>
                  <a:cubicBezTo>
                    <a:pt x="19" y="1"/>
                    <a:pt x="19" y="0"/>
                    <a:pt x="18" y="0"/>
                  </a:cubicBezTo>
                  <a:cubicBezTo>
                    <a:pt x="17" y="1"/>
                    <a:pt x="17" y="1"/>
                    <a:pt x="16" y="1"/>
                  </a:cubicBezTo>
                  <a:cubicBezTo>
                    <a:pt x="15" y="1"/>
                    <a:pt x="14" y="1"/>
                    <a:pt x="12" y="1"/>
                  </a:cubicBezTo>
                  <a:cubicBezTo>
                    <a:pt x="10" y="1"/>
                    <a:pt x="9" y="1"/>
                    <a:pt x="8" y="1"/>
                  </a:cubicBezTo>
                  <a:cubicBezTo>
                    <a:pt x="8" y="1"/>
                    <a:pt x="7" y="1"/>
                    <a:pt x="6" y="0"/>
                  </a:cubicBezTo>
                  <a:cubicBezTo>
                    <a:pt x="5" y="0"/>
                    <a:pt x="5" y="1"/>
                    <a:pt x="5" y="1"/>
                  </a:cubicBezTo>
                  <a:cubicBezTo>
                    <a:pt x="0" y="17"/>
                    <a:pt x="0" y="17"/>
                    <a:pt x="0" y="17"/>
                  </a:cubicBezTo>
                  <a:cubicBezTo>
                    <a:pt x="0" y="17"/>
                    <a:pt x="0" y="17"/>
                    <a:pt x="0" y="17"/>
                  </a:cubicBezTo>
                  <a:cubicBezTo>
                    <a:pt x="4" y="37"/>
                    <a:pt x="4" y="37"/>
                    <a:pt x="4" y="37"/>
                  </a:cubicBezTo>
                  <a:cubicBezTo>
                    <a:pt x="4" y="38"/>
                    <a:pt x="5" y="38"/>
                    <a:pt x="5" y="38"/>
                  </a:cubicBezTo>
                  <a:cubicBezTo>
                    <a:pt x="19" y="38"/>
                    <a:pt x="19" y="38"/>
                    <a:pt x="19" y="38"/>
                  </a:cubicBezTo>
                  <a:cubicBezTo>
                    <a:pt x="19" y="38"/>
                    <a:pt x="20" y="38"/>
                    <a:pt x="20" y="37"/>
                  </a:cubicBezTo>
                  <a:cubicBezTo>
                    <a:pt x="24" y="17"/>
                    <a:pt x="24" y="17"/>
                    <a:pt x="24" y="17"/>
                  </a:cubicBezTo>
                  <a:cubicBezTo>
                    <a:pt x="24" y="17"/>
                    <a:pt x="24" y="16"/>
                    <a:pt x="24" y="16"/>
                  </a:cubicBezTo>
                  <a:lnTo>
                    <a:pt x="20" y="1"/>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sp>
          <p:nvSpPr>
            <p:cNvPr id="30" name="Freeform 959"/>
            <p:cNvSpPr>
              <a:spLocks noChangeArrowheads="1"/>
            </p:cNvSpPr>
            <p:nvPr/>
          </p:nvSpPr>
          <p:spPr bwMode="auto">
            <a:xfrm>
              <a:off x="434975" y="495300"/>
              <a:ext cx="301625" cy="222250"/>
            </a:xfrm>
            <a:custGeom>
              <a:avLst/>
              <a:gdLst>
                <a:gd name="T0" fmla="*/ 79 w 80"/>
                <a:gd name="T1" fmla="*/ 37 h 59"/>
                <a:gd name="T2" fmla="*/ 15 w 80"/>
                <a:gd name="T3" fmla="*/ 1 h 59"/>
                <a:gd name="T4" fmla="*/ 13 w 80"/>
                <a:gd name="T5" fmla="*/ 0 h 59"/>
                <a:gd name="T6" fmla="*/ 11 w 80"/>
                <a:gd name="T7" fmla="*/ 0 h 59"/>
                <a:gd name="T8" fmla="*/ 11 w 80"/>
                <a:gd name="T9" fmla="*/ 0 h 59"/>
                <a:gd name="T10" fmla="*/ 21 w 80"/>
                <a:gd name="T11" fmla="*/ 22 h 59"/>
                <a:gd name="T12" fmla="*/ 0 w 80"/>
                <a:gd name="T13" fmla="*/ 59 h 59"/>
                <a:gd name="T14" fmla="*/ 76 w 80"/>
                <a:gd name="T15" fmla="*/ 59 h 59"/>
                <a:gd name="T16" fmla="*/ 80 w 80"/>
                <a:gd name="T17" fmla="*/ 54 h 59"/>
                <a:gd name="T18" fmla="*/ 80 w 80"/>
                <a:gd name="T19" fmla="*/ 40 h 59"/>
                <a:gd name="T20" fmla="*/ 79 w 80"/>
                <a:gd name="T21" fmla="*/ 37 h 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9"/>
                <a:gd name="T35" fmla="*/ 80 w 80"/>
                <a:gd name="T36" fmla="*/ 59 h 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9">
                  <a:moveTo>
                    <a:pt x="79" y="37"/>
                  </a:moveTo>
                  <a:cubicBezTo>
                    <a:pt x="61" y="19"/>
                    <a:pt x="39" y="7"/>
                    <a:pt x="15" y="1"/>
                  </a:cubicBezTo>
                  <a:cubicBezTo>
                    <a:pt x="15" y="1"/>
                    <a:pt x="14" y="0"/>
                    <a:pt x="13" y="0"/>
                  </a:cubicBezTo>
                  <a:cubicBezTo>
                    <a:pt x="11" y="0"/>
                    <a:pt x="11" y="0"/>
                    <a:pt x="11" y="0"/>
                  </a:cubicBezTo>
                  <a:cubicBezTo>
                    <a:pt x="11" y="0"/>
                    <a:pt x="11" y="0"/>
                    <a:pt x="11" y="0"/>
                  </a:cubicBezTo>
                  <a:cubicBezTo>
                    <a:pt x="21" y="22"/>
                    <a:pt x="21" y="22"/>
                    <a:pt x="21" y="22"/>
                  </a:cubicBezTo>
                  <a:cubicBezTo>
                    <a:pt x="0" y="59"/>
                    <a:pt x="0" y="59"/>
                    <a:pt x="0" y="59"/>
                  </a:cubicBezTo>
                  <a:cubicBezTo>
                    <a:pt x="76" y="59"/>
                    <a:pt x="76" y="59"/>
                    <a:pt x="76" y="59"/>
                  </a:cubicBezTo>
                  <a:cubicBezTo>
                    <a:pt x="78" y="59"/>
                    <a:pt x="80" y="57"/>
                    <a:pt x="80" y="54"/>
                  </a:cubicBezTo>
                  <a:cubicBezTo>
                    <a:pt x="80" y="40"/>
                    <a:pt x="80" y="40"/>
                    <a:pt x="80" y="40"/>
                  </a:cubicBezTo>
                  <a:cubicBezTo>
                    <a:pt x="80" y="39"/>
                    <a:pt x="80" y="38"/>
                    <a:pt x="79" y="37"/>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sp>
          <p:nvSpPr>
            <p:cNvPr id="31" name="Freeform 960"/>
            <p:cNvSpPr>
              <a:spLocks noChangeArrowheads="1"/>
            </p:cNvSpPr>
            <p:nvPr/>
          </p:nvSpPr>
          <p:spPr bwMode="auto">
            <a:xfrm>
              <a:off x="0" y="495300"/>
              <a:ext cx="296863" cy="222250"/>
            </a:xfrm>
            <a:custGeom>
              <a:avLst/>
              <a:gdLst>
                <a:gd name="T0" fmla="*/ 69 w 79"/>
                <a:gd name="T1" fmla="*/ 0 h 59"/>
                <a:gd name="T2" fmla="*/ 69 w 79"/>
                <a:gd name="T3" fmla="*/ 0 h 59"/>
                <a:gd name="T4" fmla="*/ 68 w 79"/>
                <a:gd name="T5" fmla="*/ 0 h 59"/>
                <a:gd name="T6" fmla="*/ 67 w 79"/>
                <a:gd name="T7" fmla="*/ 1 h 59"/>
                <a:gd name="T8" fmla="*/ 1 w 79"/>
                <a:gd name="T9" fmla="*/ 37 h 59"/>
                <a:gd name="T10" fmla="*/ 0 w 79"/>
                <a:gd name="T11" fmla="*/ 40 h 59"/>
                <a:gd name="T12" fmla="*/ 0 w 79"/>
                <a:gd name="T13" fmla="*/ 54 h 59"/>
                <a:gd name="T14" fmla="*/ 4 w 79"/>
                <a:gd name="T15" fmla="*/ 59 h 59"/>
                <a:gd name="T16" fmla="*/ 79 w 79"/>
                <a:gd name="T17" fmla="*/ 59 h 59"/>
                <a:gd name="T18" fmla="*/ 60 w 79"/>
                <a:gd name="T19" fmla="*/ 22 h 59"/>
                <a:gd name="T20" fmla="*/ 69 w 79"/>
                <a:gd name="T21" fmla="*/ 0 h 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59"/>
                <a:gd name="T35" fmla="*/ 79 w 79"/>
                <a:gd name="T36" fmla="*/ 59 h 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59">
                  <a:moveTo>
                    <a:pt x="69" y="0"/>
                  </a:moveTo>
                  <a:cubicBezTo>
                    <a:pt x="69" y="0"/>
                    <a:pt x="69" y="0"/>
                    <a:pt x="69" y="0"/>
                  </a:cubicBezTo>
                  <a:cubicBezTo>
                    <a:pt x="68" y="0"/>
                    <a:pt x="68" y="0"/>
                    <a:pt x="68" y="0"/>
                  </a:cubicBezTo>
                  <a:cubicBezTo>
                    <a:pt x="67" y="0"/>
                    <a:pt x="67" y="0"/>
                    <a:pt x="67" y="1"/>
                  </a:cubicBezTo>
                  <a:cubicBezTo>
                    <a:pt x="42" y="6"/>
                    <a:pt x="20" y="19"/>
                    <a:pt x="1" y="37"/>
                  </a:cubicBezTo>
                  <a:cubicBezTo>
                    <a:pt x="1" y="38"/>
                    <a:pt x="0" y="39"/>
                    <a:pt x="0" y="40"/>
                  </a:cubicBezTo>
                  <a:cubicBezTo>
                    <a:pt x="0" y="54"/>
                    <a:pt x="0" y="54"/>
                    <a:pt x="0" y="54"/>
                  </a:cubicBezTo>
                  <a:cubicBezTo>
                    <a:pt x="0" y="57"/>
                    <a:pt x="2" y="59"/>
                    <a:pt x="4" y="59"/>
                  </a:cubicBezTo>
                  <a:cubicBezTo>
                    <a:pt x="79" y="59"/>
                    <a:pt x="79" y="59"/>
                    <a:pt x="79" y="59"/>
                  </a:cubicBezTo>
                  <a:cubicBezTo>
                    <a:pt x="60" y="22"/>
                    <a:pt x="60" y="22"/>
                    <a:pt x="60" y="22"/>
                  </a:cubicBezTo>
                  <a:lnTo>
                    <a:pt x="69" y="0"/>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sp>
          <p:nvSpPr>
            <p:cNvPr id="32" name="Freeform 961"/>
            <p:cNvSpPr>
              <a:spLocks noChangeArrowheads="1"/>
            </p:cNvSpPr>
            <p:nvPr/>
          </p:nvSpPr>
          <p:spPr bwMode="auto">
            <a:xfrm>
              <a:off x="195262" y="0"/>
              <a:ext cx="346075" cy="541338"/>
            </a:xfrm>
            <a:custGeom>
              <a:avLst/>
              <a:gdLst>
                <a:gd name="T0" fmla="*/ 70 w 92"/>
                <a:gd name="T1" fmla="*/ 122 h 144"/>
                <a:gd name="T2" fmla="*/ 70 w 92"/>
                <a:gd name="T3" fmla="*/ 109 h 144"/>
                <a:gd name="T4" fmla="*/ 85 w 92"/>
                <a:gd name="T5" fmla="*/ 77 h 144"/>
                <a:gd name="T6" fmla="*/ 85 w 92"/>
                <a:gd name="T7" fmla="*/ 77 h 144"/>
                <a:gd name="T8" fmla="*/ 92 w 92"/>
                <a:gd name="T9" fmla="*/ 69 h 144"/>
                <a:gd name="T10" fmla="*/ 88 w 92"/>
                <a:gd name="T11" fmla="*/ 62 h 144"/>
                <a:gd name="T12" fmla="*/ 90 w 92"/>
                <a:gd name="T13" fmla="*/ 47 h 144"/>
                <a:gd name="T14" fmla="*/ 46 w 92"/>
                <a:gd name="T15" fmla="*/ 0 h 144"/>
                <a:gd name="T16" fmla="*/ 2 w 92"/>
                <a:gd name="T17" fmla="*/ 47 h 144"/>
                <a:gd name="T18" fmla="*/ 4 w 92"/>
                <a:gd name="T19" fmla="*/ 62 h 144"/>
                <a:gd name="T20" fmla="*/ 0 w 92"/>
                <a:gd name="T21" fmla="*/ 69 h 144"/>
                <a:gd name="T22" fmla="*/ 7 w 92"/>
                <a:gd name="T23" fmla="*/ 77 h 144"/>
                <a:gd name="T24" fmla="*/ 8 w 92"/>
                <a:gd name="T25" fmla="*/ 77 h 144"/>
                <a:gd name="T26" fmla="*/ 22 w 92"/>
                <a:gd name="T27" fmla="*/ 109 h 144"/>
                <a:gd name="T28" fmla="*/ 22 w 92"/>
                <a:gd name="T29" fmla="*/ 122 h 144"/>
                <a:gd name="T30" fmla="*/ 22 w 92"/>
                <a:gd name="T31" fmla="*/ 123 h 144"/>
                <a:gd name="T32" fmla="*/ 46 w 92"/>
                <a:gd name="T33" fmla="*/ 144 h 144"/>
                <a:gd name="T34" fmla="*/ 46 w 92"/>
                <a:gd name="T35" fmla="*/ 144 h 144"/>
                <a:gd name="T36" fmla="*/ 46 w 92"/>
                <a:gd name="T37" fmla="*/ 144 h 144"/>
                <a:gd name="T38" fmla="*/ 70 w 92"/>
                <a:gd name="T39" fmla="*/ 123 h 144"/>
                <a:gd name="T40" fmla="*/ 70 w 92"/>
                <a:gd name="T41" fmla="*/ 122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144"/>
                <a:gd name="T65" fmla="*/ 92 w 92"/>
                <a:gd name="T66" fmla="*/ 144 h 1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144">
                  <a:moveTo>
                    <a:pt x="70" y="122"/>
                  </a:moveTo>
                  <a:cubicBezTo>
                    <a:pt x="70" y="109"/>
                    <a:pt x="70" y="109"/>
                    <a:pt x="70" y="109"/>
                  </a:cubicBezTo>
                  <a:cubicBezTo>
                    <a:pt x="78" y="101"/>
                    <a:pt x="84" y="89"/>
                    <a:pt x="85" y="77"/>
                  </a:cubicBezTo>
                  <a:cubicBezTo>
                    <a:pt x="85" y="77"/>
                    <a:pt x="85" y="77"/>
                    <a:pt x="85" y="77"/>
                  </a:cubicBezTo>
                  <a:cubicBezTo>
                    <a:pt x="89" y="77"/>
                    <a:pt x="92" y="74"/>
                    <a:pt x="92" y="69"/>
                  </a:cubicBezTo>
                  <a:cubicBezTo>
                    <a:pt x="92" y="66"/>
                    <a:pt x="91" y="63"/>
                    <a:pt x="88" y="62"/>
                  </a:cubicBezTo>
                  <a:cubicBezTo>
                    <a:pt x="89" y="57"/>
                    <a:pt x="90" y="52"/>
                    <a:pt x="90" y="47"/>
                  </a:cubicBezTo>
                  <a:cubicBezTo>
                    <a:pt x="90" y="21"/>
                    <a:pt x="71" y="0"/>
                    <a:pt x="46" y="0"/>
                  </a:cubicBezTo>
                  <a:cubicBezTo>
                    <a:pt x="22" y="0"/>
                    <a:pt x="2" y="21"/>
                    <a:pt x="2" y="47"/>
                  </a:cubicBezTo>
                  <a:cubicBezTo>
                    <a:pt x="2" y="52"/>
                    <a:pt x="3" y="57"/>
                    <a:pt x="4" y="62"/>
                  </a:cubicBezTo>
                  <a:cubicBezTo>
                    <a:pt x="2" y="63"/>
                    <a:pt x="0" y="66"/>
                    <a:pt x="0" y="69"/>
                  </a:cubicBezTo>
                  <a:cubicBezTo>
                    <a:pt x="0" y="74"/>
                    <a:pt x="3" y="77"/>
                    <a:pt x="7" y="77"/>
                  </a:cubicBezTo>
                  <a:cubicBezTo>
                    <a:pt x="7" y="77"/>
                    <a:pt x="7" y="77"/>
                    <a:pt x="8" y="77"/>
                  </a:cubicBezTo>
                  <a:cubicBezTo>
                    <a:pt x="8" y="89"/>
                    <a:pt x="14" y="101"/>
                    <a:pt x="22" y="109"/>
                  </a:cubicBezTo>
                  <a:cubicBezTo>
                    <a:pt x="22" y="122"/>
                    <a:pt x="22" y="122"/>
                    <a:pt x="22" y="122"/>
                  </a:cubicBezTo>
                  <a:cubicBezTo>
                    <a:pt x="22" y="122"/>
                    <a:pt x="22" y="123"/>
                    <a:pt x="22" y="123"/>
                  </a:cubicBezTo>
                  <a:cubicBezTo>
                    <a:pt x="23" y="125"/>
                    <a:pt x="33" y="144"/>
                    <a:pt x="46" y="144"/>
                  </a:cubicBezTo>
                  <a:cubicBezTo>
                    <a:pt x="46" y="144"/>
                    <a:pt x="46" y="144"/>
                    <a:pt x="46" y="144"/>
                  </a:cubicBezTo>
                  <a:cubicBezTo>
                    <a:pt x="46" y="144"/>
                    <a:pt x="46" y="144"/>
                    <a:pt x="46" y="144"/>
                  </a:cubicBezTo>
                  <a:cubicBezTo>
                    <a:pt x="59" y="144"/>
                    <a:pt x="68" y="125"/>
                    <a:pt x="70" y="123"/>
                  </a:cubicBezTo>
                  <a:cubicBezTo>
                    <a:pt x="70" y="123"/>
                    <a:pt x="70" y="122"/>
                    <a:pt x="70" y="122"/>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grpSp>
      <p:grpSp>
        <p:nvGrpSpPr>
          <p:cNvPr id="33" name="Group 33"/>
          <p:cNvGrpSpPr/>
          <p:nvPr/>
        </p:nvGrpSpPr>
        <p:grpSpPr bwMode="auto">
          <a:xfrm>
            <a:off x="8738507" y="4984321"/>
            <a:ext cx="735013" cy="676275"/>
            <a:chOff x="0" y="0"/>
            <a:chExt cx="735013" cy="676275"/>
          </a:xfrm>
          <a:solidFill>
            <a:schemeClr val="bg1"/>
          </a:solidFill>
        </p:grpSpPr>
        <p:sp>
          <p:nvSpPr>
            <p:cNvPr id="34" name="Freeform 999"/>
            <p:cNvSpPr>
              <a:spLocks noChangeArrowheads="1"/>
            </p:cNvSpPr>
            <p:nvPr/>
          </p:nvSpPr>
          <p:spPr bwMode="auto">
            <a:xfrm>
              <a:off x="506413" y="319087"/>
              <a:ext cx="184150" cy="146050"/>
            </a:xfrm>
            <a:custGeom>
              <a:avLst/>
              <a:gdLst>
                <a:gd name="T0" fmla="*/ 4 w 49"/>
                <a:gd name="T1" fmla="*/ 5 h 39"/>
                <a:gd name="T2" fmla="*/ 20 w 49"/>
                <a:gd name="T3" fmla="*/ 33 h 39"/>
                <a:gd name="T4" fmla="*/ 43 w 49"/>
                <a:gd name="T5" fmla="*/ 37 h 39"/>
                <a:gd name="T6" fmla="*/ 35 w 49"/>
                <a:gd name="T7" fmla="*/ 15 h 39"/>
                <a:gd name="T8" fmla="*/ 4 w 49"/>
                <a:gd name="T9" fmla="*/ 5 h 39"/>
                <a:gd name="T10" fmla="*/ 0 60000 65536"/>
                <a:gd name="T11" fmla="*/ 0 60000 65536"/>
                <a:gd name="T12" fmla="*/ 0 60000 65536"/>
                <a:gd name="T13" fmla="*/ 0 60000 65536"/>
                <a:gd name="T14" fmla="*/ 0 60000 65536"/>
                <a:gd name="T15" fmla="*/ 0 w 49"/>
                <a:gd name="T16" fmla="*/ 0 h 39"/>
                <a:gd name="T17" fmla="*/ 49 w 49"/>
                <a:gd name="T18" fmla="*/ 39 h 39"/>
              </a:gdLst>
              <a:ahLst/>
              <a:cxnLst>
                <a:cxn ang="T10">
                  <a:pos x="T0" y="T1"/>
                </a:cxn>
                <a:cxn ang="T11">
                  <a:pos x="T2" y="T3"/>
                </a:cxn>
                <a:cxn ang="T12">
                  <a:pos x="T4" y="T5"/>
                </a:cxn>
                <a:cxn ang="T13">
                  <a:pos x="T6" y="T7"/>
                </a:cxn>
                <a:cxn ang="T14">
                  <a:pos x="T8" y="T9"/>
                </a:cxn>
              </a:cxnLst>
              <a:rect l="T15" t="T16" r="T17" b="T18"/>
              <a:pathLst>
                <a:path w="49" h="39">
                  <a:moveTo>
                    <a:pt x="4" y="5"/>
                  </a:moveTo>
                  <a:cubicBezTo>
                    <a:pt x="0" y="10"/>
                    <a:pt x="5" y="26"/>
                    <a:pt x="20" y="33"/>
                  </a:cubicBezTo>
                  <a:cubicBezTo>
                    <a:pt x="34" y="39"/>
                    <a:pt x="38" y="39"/>
                    <a:pt x="43" y="37"/>
                  </a:cubicBezTo>
                  <a:cubicBezTo>
                    <a:pt x="49" y="35"/>
                    <a:pt x="48" y="26"/>
                    <a:pt x="35" y="15"/>
                  </a:cubicBezTo>
                  <a:cubicBezTo>
                    <a:pt x="22" y="4"/>
                    <a:pt x="9" y="0"/>
                    <a:pt x="4" y="5"/>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sp>
          <p:nvSpPr>
            <p:cNvPr id="35" name="Freeform 1000"/>
            <p:cNvSpPr>
              <a:spLocks noChangeArrowheads="1"/>
            </p:cNvSpPr>
            <p:nvPr/>
          </p:nvSpPr>
          <p:spPr bwMode="auto">
            <a:xfrm>
              <a:off x="55563" y="319087"/>
              <a:ext cx="184150" cy="146050"/>
            </a:xfrm>
            <a:custGeom>
              <a:avLst/>
              <a:gdLst>
                <a:gd name="T0" fmla="*/ 6 w 49"/>
                <a:gd name="T1" fmla="*/ 37 h 39"/>
                <a:gd name="T2" fmla="*/ 29 w 49"/>
                <a:gd name="T3" fmla="*/ 33 h 39"/>
                <a:gd name="T4" fmla="*/ 45 w 49"/>
                <a:gd name="T5" fmla="*/ 5 h 39"/>
                <a:gd name="T6" fmla="*/ 14 w 49"/>
                <a:gd name="T7" fmla="*/ 15 h 39"/>
                <a:gd name="T8" fmla="*/ 6 w 49"/>
                <a:gd name="T9" fmla="*/ 37 h 39"/>
                <a:gd name="T10" fmla="*/ 0 60000 65536"/>
                <a:gd name="T11" fmla="*/ 0 60000 65536"/>
                <a:gd name="T12" fmla="*/ 0 60000 65536"/>
                <a:gd name="T13" fmla="*/ 0 60000 65536"/>
                <a:gd name="T14" fmla="*/ 0 60000 65536"/>
                <a:gd name="T15" fmla="*/ 0 w 49"/>
                <a:gd name="T16" fmla="*/ 0 h 39"/>
                <a:gd name="T17" fmla="*/ 49 w 49"/>
                <a:gd name="T18" fmla="*/ 39 h 39"/>
              </a:gdLst>
              <a:ahLst/>
              <a:cxnLst>
                <a:cxn ang="T10">
                  <a:pos x="T0" y="T1"/>
                </a:cxn>
                <a:cxn ang="T11">
                  <a:pos x="T2" y="T3"/>
                </a:cxn>
                <a:cxn ang="T12">
                  <a:pos x="T4" y="T5"/>
                </a:cxn>
                <a:cxn ang="T13">
                  <a:pos x="T6" y="T7"/>
                </a:cxn>
                <a:cxn ang="T14">
                  <a:pos x="T8" y="T9"/>
                </a:cxn>
              </a:cxnLst>
              <a:rect l="T15" t="T16" r="T17" b="T18"/>
              <a:pathLst>
                <a:path w="49" h="39">
                  <a:moveTo>
                    <a:pt x="6" y="37"/>
                  </a:moveTo>
                  <a:cubicBezTo>
                    <a:pt x="11" y="39"/>
                    <a:pt x="15" y="39"/>
                    <a:pt x="29" y="33"/>
                  </a:cubicBezTo>
                  <a:cubicBezTo>
                    <a:pt x="44" y="26"/>
                    <a:pt x="49" y="10"/>
                    <a:pt x="45" y="5"/>
                  </a:cubicBezTo>
                  <a:cubicBezTo>
                    <a:pt x="40" y="0"/>
                    <a:pt x="27" y="4"/>
                    <a:pt x="14" y="15"/>
                  </a:cubicBezTo>
                  <a:cubicBezTo>
                    <a:pt x="1" y="26"/>
                    <a:pt x="0" y="35"/>
                    <a:pt x="6" y="37"/>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sp>
          <p:nvSpPr>
            <p:cNvPr id="36" name="Freeform 1001"/>
            <p:cNvSpPr>
              <a:spLocks noChangeArrowheads="1"/>
            </p:cNvSpPr>
            <p:nvPr/>
          </p:nvSpPr>
          <p:spPr bwMode="auto">
            <a:xfrm>
              <a:off x="0" y="458787"/>
              <a:ext cx="735013" cy="217488"/>
            </a:xfrm>
            <a:custGeom>
              <a:avLst/>
              <a:gdLst>
                <a:gd name="T0" fmla="*/ 195 w 196"/>
                <a:gd name="T1" fmla="*/ 36 h 58"/>
                <a:gd name="T2" fmla="*/ 131 w 196"/>
                <a:gd name="T3" fmla="*/ 0 h 58"/>
                <a:gd name="T4" fmla="*/ 131 w 196"/>
                <a:gd name="T5" fmla="*/ 0 h 58"/>
                <a:gd name="T6" fmla="*/ 99 w 196"/>
                <a:gd name="T7" fmla="*/ 45 h 58"/>
                <a:gd name="T8" fmla="*/ 67 w 196"/>
                <a:gd name="T9" fmla="*/ 0 h 58"/>
                <a:gd name="T10" fmla="*/ 67 w 196"/>
                <a:gd name="T11" fmla="*/ 0 h 58"/>
                <a:gd name="T12" fmla="*/ 2 w 196"/>
                <a:gd name="T13" fmla="*/ 36 h 58"/>
                <a:gd name="T14" fmla="*/ 0 w 196"/>
                <a:gd name="T15" fmla="*/ 39 h 58"/>
                <a:gd name="T16" fmla="*/ 0 w 196"/>
                <a:gd name="T17" fmla="*/ 53 h 58"/>
                <a:gd name="T18" fmla="*/ 5 w 196"/>
                <a:gd name="T19" fmla="*/ 58 h 58"/>
                <a:gd name="T20" fmla="*/ 192 w 196"/>
                <a:gd name="T21" fmla="*/ 58 h 58"/>
                <a:gd name="T22" fmla="*/ 196 w 196"/>
                <a:gd name="T23" fmla="*/ 53 h 58"/>
                <a:gd name="T24" fmla="*/ 196 w 196"/>
                <a:gd name="T25" fmla="*/ 39 h 58"/>
                <a:gd name="T26" fmla="*/ 195 w 196"/>
                <a:gd name="T27" fmla="*/ 36 h 5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6"/>
                <a:gd name="T43" fmla="*/ 0 h 58"/>
                <a:gd name="T44" fmla="*/ 196 w 196"/>
                <a:gd name="T45" fmla="*/ 58 h 5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6" h="58">
                  <a:moveTo>
                    <a:pt x="195" y="36"/>
                  </a:moveTo>
                  <a:cubicBezTo>
                    <a:pt x="177" y="18"/>
                    <a:pt x="155" y="6"/>
                    <a:pt x="131" y="0"/>
                  </a:cubicBezTo>
                  <a:cubicBezTo>
                    <a:pt x="131" y="0"/>
                    <a:pt x="131" y="0"/>
                    <a:pt x="131" y="0"/>
                  </a:cubicBezTo>
                  <a:cubicBezTo>
                    <a:pt x="130" y="25"/>
                    <a:pt x="116" y="45"/>
                    <a:pt x="99" y="45"/>
                  </a:cubicBezTo>
                  <a:cubicBezTo>
                    <a:pt x="82" y="45"/>
                    <a:pt x="69" y="25"/>
                    <a:pt x="67" y="0"/>
                  </a:cubicBezTo>
                  <a:cubicBezTo>
                    <a:pt x="67" y="0"/>
                    <a:pt x="67" y="0"/>
                    <a:pt x="67" y="0"/>
                  </a:cubicBezTo>
                  <a:cubicBezTo>
                    <a:pt x="43" y="5"/>
                    <a:pt x="20" y="18"/>
                    <a:pt x="2" y="36"/>
                  </a:cubicBezTo>
                  <a:cubicBezTo>
                    <a:pt x="1" y="37"/>
                    <a:pt x="0" y="38"/>
                    <a:pt x="0" y="39"/>
                  </a:cubicBezTo>
                  <a:cubicBezTo>
                    <a:pt x="0" y="53"/>
                    <a:pt x="0" y="53"/>
                    <a:pt x="0" y="53"/>
                  </a:cubicBezTo>
                  <a:cubicBezTo>
                    <a:pt x="0" y="56"/>
                    <a:pt x="2" y="58"/>
                    <a:pt x="5" y="58"/>
                  </a:cubicBezTo>
                  <a:cubicBezTo>
                    <a:pt x="192" y="58"/>
                    <a:pt x="192" y="58"/>
                    <a:pt x="192" y="58"/>
                  </a:cubicBezTo>
                  <a:cubicBezTo>
                    <a:pt x="195" y="58"/>
                    <a:pt x="196" y="56"/>
                    <a:pt x="196" y="53"/>
                  </a:cubicBezTo>
                  <a:cubicBezTo>
                    <a:pt x="196" y="39"/>
                    <a:pt x="196" y="39"/>
                    <a:pt x="196" y="39"/>
                  </a:cubicBezTo>
                  <a:cubicBezTo>
                    <a:pt x="196" y="38"/>
                    <a:pt x="196" y="37"/>
                    <a:pt x="195" y="36"/>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sp>
          <p:nvSpPr>
            <p:cNvPr id="37" name="Freeform 1002"/>
            <p:cNvSpPr>
              <a:spLocks noChangeArrowheads="1"/>
            </p:cNvSpPr>
            <p:nvPr/>
          </p:nvSpPr>
          <p:spPr bwMode="auto">
            <a:xfrm>
              <a:off x="195263" y="0"/>
              <a:ext cx="352425" cy="522288"/>
            </a:xfrm>
            <a:custGeom>
              <a:avLst/>
              <a:gdLst>
                <a:gd name="T0" fmla="*/ 1 w 94"/>
                <a:gd name="T1" fmla="*/ 71 h 139"/>
                <a:gd name="T2" fmla="*/ 8 w 94"/>
                <a:gd name="T3" fmla="*/ 79 h 139"/>
                <a:gd name="T4" fmla="*/ 8 w 94"/>
                <a:gd name="T5" fmla="*/ 79 h 139"/>
                <a:gd name="T6" fmla="*/ 23 w 94"/>
                <a:gd name="T7" fmla="*/ 110 h 139"/>
                <a:gd name="T8" fmla="*/ 23 w 94"/>
                <a:gd name="T9" fmla="*/ 117 h 139"/>
                <a:gd name="T10" fmla="*/ 23 w 94"/>
                <a:gd name="T11" fmla="*/ 118 h 139"/>
                <a:gd name="T12" fmla="*/ 47 w 94"/>
                <a:gd name="T13" fmla="*/ 139 h 139"/>
                <a:gd name="T14" fmla="*/ 47 w 94"/>
                <a:gd name="T15" fmla="*/ 139 h 139"/>
                <a:gd name="T16" fmla="*/ 47 w 94"/>
                <a:gd name="T17" fmla="*/ 139 h 139"/>
                <a:gd name="T18" fmla="*/ 71 w 94"/>
                <a:gd name="T19" fmla="*/ 118 h 139"/>
                <a:gd name="T20" fmla="*/ 71 w 94"/>
                <a:gd name="T21" fmla="*/ 117 h 139"/>
                <a:gd name="T22" fmla="*/ 71 w 94"/>
                <a:gd name="T23" fmla="*/ 110 h 139"/>
                <a:gd name="T24" fmla="*/ 86 w 94"/>
                <a:gd name="T25" fmla="*/ 79 h 139"/>
                <a:gd name="T26" fmla="*/ 86 w 94"/>
                <a:gd name="T27" fmla="*/ 79 h 139"/>
                <a:gd name="T28" fmla="*/ 93 w 94"/>
                <a:gd name="T29" fmla="*/ 71 h 139"/>
                <a:gd name="T30" fmla="*/ 90 w 94"/>
                <a:gd name="T31" fmla="*/ 64 h 139"/>
                <a:gd name="T32" fmla="*/ 94 w 94"/>
                <a:gd name="T33" fmla="*/ 47 h 139"/>
                <a:gd name="T34" fmla="*/ 47 w 94"/>
                <a:gd name="T35" fmla="*/ 0 h 139"/>
                <a:gd name="T36" fmla="*/ 0 w 94"/>
                <a:gd name="T37" fmla="*/ 47 h 139"/>
                <a:gd name="T38" fmla="*/ 3 w 94"/>
                <a:gd name="T39" fmla="*/ 64 h 139"/>
                <a:gd name="T40" fmla="*/ 1 w 94"/>
                <a:gd name="T41" fmla="*/ 71 h 1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4"/>
                <a:gd name="T64" fmla="*/ 0 h 139"/>
                <a:gd name="T65" fmla="*/ 94 w 94"/>
                <a:gd name="T66" fmla="*/ 139 h 1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4" h="139">
                  <a:moveTo>
                    <a:pt x="1" y="71"/>
                  </a:moveTo>
                  <a:cubicBezTo>
                    <a:pt x="1" y="75"/>
                    <a:pt x="4" y="79"/>
                    <a:pt x="8" y="79"/>
                  </a:cubicBezTo>
                  <a:cubicBezTo>
                    <a:pt x="8" y="79"/>
                    <a:pt x="8" y="79"/>
                    <a:pt x="8" y="79"/>
                  </a:cubicBezTo>
                  <a:cubicBezTo>
                    <a:pt x="9" y="90"/>
                    <a:pt x="15" y="102"/>
                    <a:pt x="23" y="110"/>
                  </a:cubicBezTo>
                  <a:cubicBezTo>
                    <a:pt x="23" y="117"/>
                    <a:pt x="23" y="117"/>
                    <a:pt x="23" y="117"/>
                  </a:cubicBezTo>
                  <a:cubicBezTo>
                    <a:pt x="23" y="117"/>
                    <a:pt x="23" y="117"/>
                    <a:pt x="23" y="118"/>
                  </a:cubicBezTo>
                  <a:cubicBezTo>
                    <a:pt x="25" y="120"/>
                    <a:pt x="35" y="139"/>
                    <a:pt x="47" y="139"/>
                  </a:cubicBezTo>
                  <a:cubicBezTo>
                    <a:pt x="47" y="139"/>
                    <a:pt x="47" y="139"/>
                    <a:pt x="47" y="139"/>
                  </a:cubicBezTo>
                  <a:cubicBezTo>
                    <a:pt x="47" y="139"/>
                    <a:pt x="47" y="139"/>
                    <a:pt x="47" y="139"/>
                  </a:cubicBezTo>
                  <a:cubicBezTo>
                    <a:pt x="60" y="139"/>
                    <a:pt x="70" y="120"/>
                    <a:pt x="71" y="118"/>
                  </a:cubicBezTo>
                  <a:cubicBezTo>
                    <a:pt x="71" y="117"/>
                    <a:pt x="71" y="117"/>
                    <a:pt x="71" y="117"/>
                  </a:cubicBezTo>
                  <a:cubicBezTo>
                    <a:pt x="71" y="110"/>
                    <a:pt x="71" y="110"/>
                    <a:pt x="71" y="110"/>
                  </a:cubicBezTo>
                  <a:cubicBezTo>
                    <a:pt x="79" y="102"/>
                    <a:pt x="85" y="90"/>
                    <a:pt x="86" y="79"/>
                  </a:cubicBezTo>
                  <a:cubicBezTo>
                    <a:pt x="86" y="79"/>
                    <a:pt x="86" y="79"/>
                    <a:pt x="86" y="79"/>
                  </a:cubicBezTo>
                  <a:cubicBezTo>
                    <a:pt x="90" y="79"/>
                    <a:pt x="93" y="75"/>
                    <a:pt x="93" y="71"/>
                  </a:cubicBezTo>
                  <a:cubicBezTo>
                    <a:pt x="93" y="68"/>
                    <a:pt x="92" y="66"/>
                    <a:pt x="90" y="64"/>
                  </a:cubicBezTo>
                  <a:cubicBezTo>
                    <a:pt x="92" y="59"/>
                    <a:pt x="94" y="53"/>
                    <a:pt x="94" y="47"/>
                  </a:cubicBezTo>
                  <a:cubicBezTo>
                    <a:pt x="94" y="21"/>
                    <a:pt x="73" y="0"/>
                    <a:pt x="47" y="0"/>
                  </a:cubicBezTo>
                  <a:cubicBezTo>
                    <a:pt x="21" y="0"/>
                    <a:pt x="0" y="21"/>
                    <a:pt x="0" y="47"/>
                  </a:cubicBezTo>
                  <a:cubicBezTo>
                    <a:pt x="0" y="53"/>
                    <a:pt x="1" y="59"/>
                    <a:pt x="3" y="64"/>
                  </a:cubicBezTo>
                  <a:cubicBezTo>
                    <a:pt x="2" y="66"/>
                    <a:pt x="1" y="68"/>
                    <a:pt x="1" y="7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grpSp>
      <p:grpSp>
        <p:nvGrpSpPr>
          <p:cNvPr id="38" name="Group 38"/>
          <p:cNvGrpSpPr/>
          <p:nvPr/>
        </p:nvGrpSpPr>
        <p:grpSpPr bwMode="auto">
          <a:xfrm>
            <a:off x="5192032" y="4930346"/>
            <a:ext cx="730250" cy="720725"/>
            <a:chOff x="0" y="0"/>
            <a:chExt cx="728663" cy="719138"/>
          </a:xfrm>
        </p:grpSpPr>
        <p:sp>
          <p:nvSpPr>
            <p:cNvPr id="39" name="Freeform 351"/>
            <p:cNvSpPr>
              <a:spLocks noEditPoints="1" noChangeArrowheads="1"/>
            </p:cNvSpPr>
            <p:nvPr/>
          </p:nvSpPr>
          <p:spPr bwMode="auto">
            <a:xfrm>
              <a:off x="169862" y="0"/>
              <a:ext cx="385763" cy="479425"/>
            </a:xfrm>
            <a:custGeom>
              <a:avLst/>
              <a:gdLst>
                <a:gd name="T0" fmla="*/ 8 w 103"/>
                <a:gd name="T1" fmla="*/ 86 h 128"/>
                <a:gd name="T2" fmla="*/ 52 w 103"/>
                <a:gd name="T3" fmla="*/ 128 h 128"/>
                <a:gd name="T4" fmla="*/ 95 w 103"/>
                <a:gd name="T5" fmla="*/ 86 h 128"/>
                <a:gd name="T6" fmla="*/ 103 w 103"/>
                <a:gd name="T7" fmla="*/ 73 h 128"/>
                <a:gd name="T8" fmla="*/ 99 w 103"/>
                <a:gd name="T9" fmla="*/ 64 h 128"/>
                <a:gd name="T10" fmla="*/ 101 w 103"/>
                <a:gd name="T11" fmla="*/ 51 h 128"/>
                <a:gd name="T12" fmla="*/ 52 w 103"/>
                <a:gd name="T13" fmla="*/ 0 h 128"/>
                <a:gd name="T14" fmla="*/ 2 w 103"/>
                <a:gd name="T15" fmla="*/ 51 h 128"/>
                <a:gd name="T16" fmla="*/ 4 w 103"/>
                <a:gd name="T17" fmla="*/ 64 h 128"/>
                <a:gd name="T18" fmla="*/ 0 w 103"/>
                <a:gd name="T19" fmla="*/ 73 h 128"/>
                <a:gd name="T20" fmla="*/ 8 w 103"/>
                <a:gd name="T21" fmla="*/ 86 h 128"/>
                <a:gd name="T22" fmla="*/ 14 w 103"/>
                <a:gd name="T23" fmla="*/ 72 h 128"/>
                <a:gd name="T24" fmla="*/ 18 w 103"/>
                <a:gd name="T25" fmla="*/ 64 h 128"/>
                <a:gd name="T26" fmla="*/ 16 w 103"/>
                <a:gd name="T27" fmla="*/ 51 h 128"/>
                <a:gd name="T28" fmla="*/ 52 w 103"/>
                <a:gd name="T29" fmla="*/ 13 h 128"/>
                <a:gd name="T30" fmla="*/ 87 w 103"/>
                <a:gd name="T31" fmla="*/ 51 h 128"/>
                <a:gd name="T32" fmla="*/ 86 w 103"/>
                <a:gd name="T33" fmla="*/ 64 h 128"/>
                <a:gd name="T34" fmla="*/ 89 w 103"/>
                <a:gd name="T35" fmla="*/ 72 h 128"/>
                <a:gd name="T36" fmla="*/ 90 w 103"/>
                <a:gd name="T37" fmla="*/ 73 h 128"/>
                <a:gd name="T38" fmla="*/ 89 w 103"/>
                <a:gd name="T39" fmla="*/ 74 h 128"/>
                <a:gd name="T40" fmla="*/ 89 w 103"/>
                <a:gd name="T41" fmla="*/ 74 h 128"/>
                <a:gd name="T42" fmla="*/ 82 w 103"/>
                <a:gd name="T43" fmla="*/ 80 h 128"/>
                <a:gd name="T44" fmla="*/ 52 w 103"/>
                <a:gd name="T45" fmla="*/ 115 h 128"/>
                <a:gd name="T46" fmla="*/ 21 w 103"/>
                <a:gd name="T47" fmla="*/ 80 h 128"/>
                <a:gd name="T48" fmla="*/ 14 w 103"/>
                <a:gd name="T49" fmla="*/ 74 h 128"/>
                <a:gd name="T50" fmla="*/ 14 w 103"/>
                <a:gd name="T51" fmla="*/ 74 h 128"/>
                <a:gd name="T52" fmla="*/ 14 w 103"/>
                <a:gd name="T53" fmla="*/ 73 h 128"/>
                <a:gd name="T54" fmla="*/ 14 w 103"/>
                <a:gd name="T55" fmla="*/ 72 h 12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3"/>
                <a:gd name="T85" fmla="*/ 0 h 128"/>
                <a:gd name="T86" fmla="*/ 103 w 103"/>
                <a:gd name="T87" fmla="*/ 128 h 12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3" h="128">
                  <a:moveTo>
                    <a:pt x="8" y="86"/>
                  </a:moveTo>
                  <a:cubicBezTo>
                    <a:pt x="12" y="107"/>
                    <a:pt x="29" y="128"/>
                    <a:pt x="52" y="128"/>
                  </a:cubicBezTo>
                  <a:cubicBezTo>
                    <a:pt x="74" y="128"/>
                    <a:pt x="91" y="107"/>
                    <a:pt x="95" y="86"/>
                  </a:cubicBezTo>
                  <a:cubicBezTo>
                    <a:pt x="99" y="84"/>
                    <a:pt x="103" y="79"/>
                    <a:pt x="103" y="73"/>
                  </a:cubicBezTo>
                  <a:cubicBezTo>
                    <a:pt x="103" y="69"/>
                    <a:pt x="101" y="66"/>
                    <a:pt x="99" y="64"/>
                  </a:cubicBezTo>
                  <a:cubicBezTo>
                    <a:pt x="100" y="60"/>
                    <a:pt x="101" y="55"/>
                    <a:pt x="101" y="51"/>
                  </a:cubicBezTo>
                  <a:cubicBezTo>
                    <a:pt x="101" y="23"/>
                    <a:pt x="79" y="0"/>
                    <a:pt x="52" y="0"/>
                  </a:cubicBezTo>
                  <a:cubicBezTo>
                    <a:pt x="24" y="0"/>
                    <a:pt x="2" y="23"/>
                    <a:pt x="2" y="51"/>
                  </a:cubicBezTo>
                  <a:cubicBezTo>
                    <a:pt x="2" y="55"/>
                    <a:pt x="3" y="60"/>
                    <a:pt x="4" y="64"/>
                  </a:cubicBezTo>
                  <a:cubicBezTo>
                    <a:pt x="2" y="66"/>
                    <a:pt x="0" y="69"/>
                    <a:pt x="0" y="73"/>
                  </a:cubicBezTo>
                  <a:cubicBezTo>
                    <a:pt x="0" y="79"/>
                    <a:pt x="4" y="84"/>
                    <a:pt x="8" y="86"/>
                  </a:cubicBezTo>
                  <a:close/>
                  <a:moveTo>
                    <a:pt x="14" y="72"/>
                  </a:moveTo>
                  <a:cubicBezTo>
                    <a:pt x="17" y="70"/>
                    <a:pt x="19" y="67"/>
                    <a:pt x="18" y="64"/>
                  </a:cubicBezTo>
                  <a:cubicBezTo>
                    <a:pt x="16" y="60"/>
                    <a:pt x="16" y="56"/>
                    <a:pt x="16" y="51"/>
                  </a:cubicBezTo>
                  <a:cubicBezTo>
                    <a:pt x="16" y="30"/>
                    <a:pt x="32" y="13"/>
                    <a:pt x="52" y="13"/>
                  </a:cubicBezTo>
                  <a:cubicBezTo>
                    <a:pt x="71" y="13"/>
                    <a:pt x="87" y="30"/>
                    <a:pt x="87" y="51"/>
                  </a:cubicBezTo>
                  <a:cubicBezTo>
                    <a:pt x="87" y="56"/>
                    <a:pt x="87" y="60"/>
                    <a:pt x="86" y="64"/>
                  </a:cubicBezTo>
                  <a:cubicBezTo>
                    <a:pt x="84" y="67"/>
                    <a:pt x="86" y="70"/>
                    <a:pt x="89" y="72"/>
                  </a:cubicBezTo>
                  <a:cubicBezTo>
                    <a:pt x="89" y="72"/>
                    <a:pt x="90" y="72"/>
                    <a:pt x="90" y="73"/>
                  </a:cubicBezTo>
                  <a:cubicBezTo>
                    <a:pt x="90" y="74"/>
                    <a:pt x="89" y="74"/>
                    <a:pt x="89" y="74"/>
                  </a:cubicBezTo>
                  <a:cubicBezTo>
                    <a:pt x="89" y="74"/>
                    <a:pt x="89" y="74"/>
                    <a:pt x="89" y="74"/>
                  </a:cubicBezTo>
                  <a:cubicBezTo>
                    <a:pt x="85" y="74"/>
                    <a:pt x="82" y="77"/>
                    <a:pt x="82" y="80"/>
                  </a:cubicBezTo>
                  <a:cubicBezTo>
                    <a:pt x="81" y="97"/>
                    <a:pt x="68" y="115"/>
                    <a:pt x="52" y="115"/>
                  </a:cubicBezTo>
                  <a:cubicBezTo>
                    <a:pt x="35" y="115"/>
                    <a:pt x="22" y="97"/>
                    <a:pt x="21" y="80"/>
                  </a:cubicBezTo>
                  <a:cubicBezTo>
                    <a:pt x="21" y="77"/>
                    <a:pt x="18" y="74"/>
                    <a:pt x="14" y="74"/>
                  </a:cubicBezTo>
                  <a:cubicBezTo>
                    <a:pt x="14" y="74"/>
                    <a:pt x="14" y="74"/>
                    <a:pt x="14" y="74"/>
                  </a:cubicBezTo>
                  <a:cubicBezTo>
                    <a:pt x="14" y="74"/>
                    <a:pt x="14" y="74"/>
                    <a:pt x="14" y="73"/>
                  </a:cubicBezTo>
                  <a:cubicBezTo>
                    <a:pt x="14" y="72"/>
                    <a:pt x="14" y="72"/>
                    <a:pt x="14" y="7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sp>
          <p:nvSpPr>
            <p:cNvPr id="40" name="Freeform 352"/>
            <p:cNvSpPr>
              <a:spLocks noEditPoints="1" noChangeArrowheads="1"/>
            </p:cNvSpPr>
            <p:nvPr/>
          </p:nvSpPr>
          <p:spPr bwMode="auto">
            <a:xfrm>
              <a:off x="0" y="509588"/>
              <a:ext cx="728663" cy="209550"/>
            </a:xfrm>
            <a:custGeom>
              <a:avLst/>
              <a:gdLst>
                <a:gd name="T0" fmla="*/ 191 w 194"/>
                <a:gd name="T1" fmla="*/ 32 h 56"/>
                <a:gd name="T2" fmla="*/ 129 w 194"/>
                <a:gd name="T3" fmla="*/ 1 h 56"/>
                <a:gd name="T4" fmla="*/ 126 w 194"/>
                <a:gd name="T5" fmla="*/ 0 h 56"/>
                <a:gd name="T6" fmla="*/ 124 w 194"/>
                <a:gd name="T7" fmla="*/ 0 h 56"/>
                <a:gd name="T8" fmla="*/ 121 w 194"/>
                <a:gd name="T9" fmla="*/ 1 h 56"/>
                <a:gd name="T10" fmla="*/ 97 w 194"/>
                <a:gd name="T11" fmla="*/ 6 h 56"/>
                <a:gd name="T12" fmla="*/ 72 w 194"/>
                <a:gd name="T13" fmla="*/ 1 h 56"/>
                <a:gd name="T14" fmla="*/ 69 w 194"/>
                <a:gd name="T15" fmla="*/ 0 h 56"/>
                <a:gd name="T16" fmla="*/ 67 w 194"/>
                <a:gd name="T17" fmla="*/ 0 h 56"/>
                <a:gd name="T18" fmla="*/ 66 w 194"/>
                <a:gd name="T19" fmla="*/ 1 h 56"/>
                <a:gd name="T20" fmla="*/ 2 w 194"/>
                <a:gd name="T21" fmla="*/ 32 h 56"/>
                <a:gd name="T22" fmla="*/ 0 w 194"/>
                <a:gd name="T23" fmla="*/ 37 h 56"/>
                <a:gd name="T24" fmla="*/ 0 w 194"/>
                <a:gd name="T25" fmla="*/ 50 h 56"/>
                <a:gd name="T26" fmla="*/ 6 w 194"/>
                <a:gd name="T27" fmla="*/ 56 h 56"/>
                <a:gd name="T28" fmla="*/ 187 w 194"/>
                <a:gd name="T29" fmla="*/ 56 h 56"/>
                <a:gd name="T30" fmla="*/ 194 w 194"/>
                <a:gd name="T31" fmla="*/ 50 h 56"/>
                <a:gd name="T32" fmla="*/ 194 w 194"/>
                <a:gd name="T33" fmla="*/ 37 h 56"/>
                <a:gd name="T34" fmla="*/ 191 w 194"/>
                <a:gd name="T35" fmla="*/ 32 h 56"/>
                <a:gd name="T36" fmla="*/ 180 w 194"/>
                <a:gd name="T37" fmla="*/ 43 h 56"/>
                <a:gd name="T38" fmla="*/ 13 w 194"/>
                <a:gd name="T39" fmla="*/ 43 h 56"/>
                <a:gd name="T40" fmla="*/ 13 w 194"/>
                <a:gd name="T41" fmla="*/ 40 h 56"/>
                <a:gd name="T42" fmla="*/ 68 w 194"/>
                <a:gd name="T43" fmla="*/ 14 h 56"/>
                <a:gd name="T44" fmla="*/ 97 w 194"/>
                <a:gd name="T45" fmla="*/ 19 h 56"/>
                <a:gd name="T46" fmla="*/ 126 w 194"/>
                <a:gd name="T47" fmla="*/ 14 h 56"/>
                <a:gd name="T48" fmla="*/ 180 w 194"/>
                <a:gd name="T49" fmla="*/ 40 h 56"/>
                <a:gd name="T50" fmla="*/ 180 w 194"/>
                <a:gd name="T51" fmla="*/ 43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4"/>
                <a:gd name="T79" fmla="*/ 0 h 56"/>
                <a:gd name="T80" fmla="*/ 194 w 194"/>
                <a:gd name="T81" fmla="*/ 56 h 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4" h="56">
                  <a:moveTo>
                    <a:pt x="191" y="32"/>
                  </a:moveTo>
                  <a:cubicBezTo>
                    <a:pt x="174" y="17"/>
                    <a:pt x="152" y="6"/>
                    <a:pt x="129" y="1"/>
                  </a:cubicBezTo>
                  <a:cubicBezTo>
                    <a:pt x="128" y="1"/>
                    <a:pt x="127" y="0"/>
                    <a:pt x="126" y="0"/>
                  </a:cubicBezTo>
                  <a:cubicBezTo>
                    <a:pt x="124" y="0"/>
                    <a:pt x="124" y="0"/>
                    <a:pt x="124" y="0"/>
                  </a:cubicBezTo>
                  <a:cubicBezTo>
                    <a:pt x="123" y="0"/>
                    <a:pt x="122" y="1"/>
                    <a:pt x="121" y="1"/>
                  </a:cubicBezTo>
                  <a:cubicBezTo>
                    <a:pt x="115" y="4"/>
                    <a:pt x="106" y="6"/>
                    <a:pt x="97" y="6"/>
                  </a:cubicBezTo>
                  <a:cubicBezTo>
                    <a:pt x="87" y="6"/>
                    <a:pt x="78" y="4"/>
                    <a:pt x="72" y="1"/>
                  </a:cubicBezTo>
                  <a:cubicBezTo>
                    <a:pt x="71" y="1"/>
                    <a:pt x="70" y="0"/>
                    <a:pt x="69" y="0"/>
                  </a:cubicBezTo>
                  <a:cubicBezTo>
                    <a:pt x="67" y="0"/>
                    <a:pt x="67" y="0"/>
                    <a:pt x="67" y="0"/>
                  </a:cubicBezTo>
                  <a:cubicBezTo>
                    <a:pt x="67" y="0"/>
                    <a:pt x="66" y="0"/>
                    <a:pt x="66" y="1"/>
                  </a:cubicBezTo>
                  <a:cubicBezTo>
                    <a:pt x="42" y="6"/>
                    <a:pt x="20" y="16"/>
                    <a:pt x="2" y="32"/>
                  </a:cubicBezTo>
                  <a:cubicBezTo>
                    <a:pt x="0" y="33"/>
                    <a:pt x="0" y="35"/>
                    <a:pt x="0" y="37"/>
                  </a:cubicBezTo>
                  <a:cubicBezTo>
                    <a:pt x="0" y="50"/>
                    <a:pt x="0" y="50"/>
                    <a:pt x="0" y="50"/>
                  </a:cubicBezTo>
                  <a:cubicBezTo>
                    <a:pt x="0" y="53"/>
                    <a:pt x="2" y="56"/>
                    <a:pt x="6" y="56"/>
                  </a:cubicBezTo>
                  <a:cubicBezTo>
                    <a:pt x="187" y="56"/>
                    <a:pt x="187" y="56"/>
                    <a:pt x="187" y="56"/>
                  </a:cubicBezTo>
                  <a:cubicBezTo>
                    <a:pt x="191" y="56"/>
                    <a:pt x="194" y="53"/>
                    <a:pt x="194" y="50"/>
                  </a:cubicBezTo>
                  <a:cubicBezTo>
                    <a:pt x="194" y="37"/>
                    <a:pt x="194" y="37"/>
                    <a:pt x="194" y="37"/>
                  </a:cubicBezTo>
                  <a:cubicBezTo>
                    <a:pt x="194" y="35"/>
                    <a:pt x="193" y="33"/>
                    <a:pt x="191" y="32"/>
                  </a:cubicBezTo>
                  <a:close/>
                  <a:moveTo>
                    <a:pt x="180" y="43"/>
                  </a:moveTo>
                  <a:cubicBezTo>
                    <a:pt x="13" y="43"/>
                    <a:pt x="13" y="43"/>
                    <a:pt x="13" y="43"/>
                  </a:cubicBezTo>
                  <a:cubicBezTo>
                    <a:pt x="13" y="40"/>
                    <a:pt x="13" y="40"/>
                    <a:pt x="13" y="40"/>
                  </a:cubicBezTo>
                  <a:cubicBezTo>
                    <a:pt x="28" y="27"/>
                    <a:pt x="47" y="18"/>
                    <a:pt x="68" y="14"/>
                  </a:cubicBezTo>
                  <a:cubicBezTo>
                    <a:pt x="76" y="17"/>
                    <a:pt x="86" y="19"/>
                    <a:pt x="97" y="19"/>
                  </a:cubicBezTo>
                  <a:cubicBezTo>
                    <a:pt x="107" y="19"/>
                    <a:pt x="117" y="17"/>
                    <a:pt x="126" y="14"/>
                  </a:cubicBezTo>
                  <a:cubicBezTo>
                    <a:pt x="146" y="18"/>
                    <a:pt x="165" y="27"/>
                    <a:pt x="180" y="40"/>
                  </a:cubicBezTo>
                  <a:lnTo>
                    <a:pt x="180" y="43"/>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grpSp>
      <p:sp>
        <p:nvSpPr>
          <p:cNvPr id="41" name="TextBox 19"/>
          <p:cNvSpPr txBox="1"/>
          <p:nvPr/>
        </p:nvSpPr>
        <p:spPr>
          <a:xfrm>
            <a:off x="3149601" y="4996114"/>
            <a:ext cx="1531340" cy="1708160"/>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endParaRPr lang="zh-CN" altLang="en-US" sz="1400" dirty="0">
              <a:solidFill>
                <a:schemeClr val="tx1">
                  <a:lumMod val="65000"/>
                  <a:lumOff val="35000"/>
                </a:schemeClr>
              </a:solidFill>
              <a:cs typeface="+mn-ea"/>
              <a:sym typeface="+mn-lt"/>
            </a:endParaRPr>
          </a:p>
        </p:txBody>
      </p:sp>
      <p:sp>
        <p:nvSpPr>
          <p:cNvPr id="42" name="TextBox 19"/>
          <p:cNvSpPr txBox="1"/>
          <p:nvPr/>
        </p:nvSpPr>
        <p:spPr>
          <a:xfrm rot="18603774">
            <a:off x="9822565" y="3180800"/>
            <a:ext cx="1531340" cy="1708160"/>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endParaRPr lang="zh-CN" altLang="en-US" sz="1400" dirty="0">
              <a:solidFill>
                <a:schemeClr val="tx1">
                  <a:lumMod val="65000"/>
                  <a:lumOff val="35000"/>
                </a:schemeClr>
              </a:solidFill>
              <a:cs typeface="+mn-ea"/>
              <a:sym typeface="+mn-lt"/>
            </a:endParaRPr>
          </a:p>
        </p:txBody>
      </p:sp>
      <p:sp>
        <p:nvSpPr>
          <p:cNvPr id="43" name="TextBox 19"/>
          <p:cNvSpPr txBox="1"/>
          <p:nvPr/>
        </p:nvSpPr>
        <p:spPr>
          <a:xfrm>
            <a:off x="6775367" y="4996114"/>
            <a:ext cx="1531340" cy="1708160"/>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endParaRPr lang="zh-CN" altLang="en-US" sz="1400" dirty="0">
              <a:solidFill>
                <a:schemeClr val="tx1">
                  <a:lumMod val="65000"/>
                  <a:lumOff val="35000"/>
                </a:schemeClr>
              </a:solidFill>
              <a:cs typeface="+mn-ea"/>
              <a:sym typeface="+mn-lt"/>
            </a:endParaRPr>
          </a:p>
        </p:txBody>
      </p:sp>
      <p:sp>
        <p:nvSpPr>
          <p:cNvPr id="44" name="TextBox 19"/>
          <p:cNvSpPr txBox="1"/>
          <p:nvPr/>
        </p:nvSpPr>
        <p:spPr>
          <a:xfrm>
            <a:off x="6432777" y="2984931"/>
            <a:ext cx="1808843" cy="1384995"/>
          </a:xfrm>
          <a:prstGeom prst="rect">
            <a:avLst/>
          </a:prstGeom>
          <a:noFill/>
        </p:spPr>
        <p:txBody>
          <a:bodyPr wrap="square" rtlCol="0">
            <a:spAutoFit/>
          </a:bodyPr>
          <a:lstStyle/>
          <a:p>
            <a:pPr algn="ctr">
              <a:lnSpc>
                <a:spcPct val="150000"/>
              </a:lnSpc>
            </a:pPr>
            <a:r>
              <a:rPr lang="zh-CN" altLang="en-US" sz="1400" dirty="0">
                <a:solidFill>
                  <a:schemeClr val="bg1"/>
                </a:solidFill>
                <a:cs typeface="+mn-ea"/>
                <a:sym typeface="+mn-lt"/>
              </a:rPr>
              <a:t>这里填写文字内容这里填写文字内容这里填写文字内容这里填写文字内容</a:t>
            </a:r>
            <a:endParaRPr lang="zh-CN" altLang="en-US" sz="1400" dirty="0">
              <a:solidFill>
                <a:schemeClr val="bg1"/>
              </a:solidFill>
              <a:cs typeface="+mn-ea"/>
              <a:sym typeface="+mn-lt"/>
            </a:endParaRPr>
          </a:p>
        </p:txBody>
      </p:sp>
      <p:sp>
        <p:nvSpPr>
          <p:cNvPr id="45" name="TextBox 19"/>
          <p:cNvSpPr txBox="1"/>
          <p:nvPr/>
        </p:nvSpPr>
        <p:spPr>
          <a:xfrm>
            <a:off x="2854098" y="2984931"/>
            <a:ext cx="1808843" cy="1384995"/>
          </a:xfrm>
          <a:prstGeom prst="rect">
            <a:avLst/>
          </a:prstGeom>
          <a:noFill/>
        </p:spPr>
        <p:txBody>
          <a:bodyPr wrap="square" rtlCol="0">
            <a:spAutoFit/>
          </a:bodyPr>
          <a:lstStyle/>
          <a:p>
            <a:pPr algn="ctr">
              <a:lnSpc>
                <a:spcPct val="150000"/>
              </a:lnSpc>
            </a:pPr>
            <a:r>
              <a:rPr lang="zh-CN" altLang="en-US" sz="1400" dirty="0">
                <a:solidFill>
                  <a:schemeClr val="bg1"/>
                </a:solidFill>
                <a:cs typeface="+mn-ea"/>
                <a:sym typeface="+mn-lt"/>
              </a:rPr>
              <a:t>这里填写文字内容这里填写文字内容这里填写文字内容这里填写文字内容</a:t>
            </a:r>
            <a:endParaRPr lang="zh-CN" altLang="en-US" sz="1400" dirty="0">
              <a:solidFill>
                <a:schemeClr val="bg1"/>
              </a:solidFill>
              <a:cs typeface="+mn-ea"/>
              <a:sym typeface="+mn-lt"/>
            </a:endParaRPr>
          </a:p>
        </p:txBody>
      </p:sp>
      <p:grpSp>
        <p:nvGrpSpPr>
          <p:cNvPr id="46" name="组合 45"/>
          <p:cNvGrpSpPr>
            <a:grpSpLocks noChangeAspect="1"/>
          </p:cNvGrpSpPr>
          <p:nvPr/>
        </p:nvGrpSpPr>
        <p:grpSpPr>
          <a:xfrm>
            <a:off x="202799" y="287672"/>
            <a:ext cx="609210" cy="609210"/>
            <a:chOff x="456294" y="1959430"/>
            <a:chExt cx="2148114" cy="2148114"/>
          </a:xfrm>
        </p:grpSpPr>
        <p:sp>
          <p:nvSpPr>
            <p:cNvPr id="47" name="椭圆 46"/>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pic>
          <p:nvPicPr>
            <p:cNvPr id="48" name="图片 47"/>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9" name="文本框 48"/>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添加论文内容第三部分标题</a:t>
            </a:r>
            <a:endParaRPr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添加论文内容第四部分标题</a:t>
            </a:r>
            <a:endParaRPr lang="zh-CN" altLang="en-US" sz="3600" b="1" dirty="0">
              <a:solidFill>
                <a:schemeClr val="bg1"/>
              </a:solidFill>
            </a:endParaRPr>
          </a:p>
        </p:txBody>
      </p:sp>
      <p:sp>
        <p:nvSpPr>
          <p:cNvPr id="4" name="文本框 3"/>
          <p:cNvSpPr txBox="1"/>
          <p:nvPr/>
        </p:nvSpPr>
        <p:spPr>
          <a:xfrm>
            <a:off x="4398186" y="3282154"/>
            <a:ext cx="5708293" cy="1289456"/>
          </a:xfrm>
          <a:prstGeom prst="rect">
            <a:avLst/>
          </a:prstGeom>
          <a:noFill/>
        </p:spPr>
        <p:txBody>
          <a:bodyPr wrap="square" rtlCol="0">
            <a:spAutoFit/>
          </a:bodyPr>
          <a:lstStyle/>
          <a:p>
            <a:pPr>
              <a:lnSpc>
                <a:spcPct val="150000"/>
              </a:lnSpc>
            </a:pPr>
            <a:r>
              <a:rPr lang="zh-CN" altLang="en-US" dirty="0">
                <a:solidFill>
                  <a:schemeClr val="bg1"/>
                </a:solidFill>
              </a:rPr>
              <a:t>培养学生综合运用、巩固与扩展所学的基础理论和专业知识，培养学生独立分析、解决实际问题能力、培养学生处理数据和信息的能力。</a:t>
            </a:r>
            <a:endParaRPr lang="zh-CN" altLang="en-US" dirty="0">
              <a:solidFill>
                <a:schemeClr val="bg1"/>
              </a:solidFill>
            </a:endParaRP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pic>
          <p:nvPicPr>
            <p:cNvPr id="7" name="图片 6"/>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1"/>
          <p:cNvGrpSpPr/>
          <p:nvPr/>
        </p:nvGrpSpPr>
        <p:grpSpPr>
          <a:xfrm>
            <a:off x="1170150" y="2381926"/>
            <a:ext cx="2633779" cy="2007532"/>
            <a:chOff x="2813601" y="2061175"/>
            <a:chExt cx="1228120" cy="936104"/>
          </a:xfrm>
        </p:grpSpPr>
        <p:sp>
          <p:nvSpPr>
            <p:cNvPr id="10" name="Oval 2"/>
            <p:cNvSpPr/>
            <p:nvPr/>
          </p:nvSpPr>
          <p:spPr>
            <a:xfrm>
              <a:off x="2813601" y="2330857"/>
              <a:ext cx="396739" cy="396739"/>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1" name="Oval 14"/>
            <p:cNvSpPr/>
            <p:nvPr/>
          </p:nvSpPr>
          <p:spPr>
            <a:xfrm>
              <a:off x="3105617" y="2061175"/>
              <a:ext cx="936104" cy="936104"/>
            </a:xfrm>
            <a:prstGeom prst="ellipse">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grpSp>
      <p:grpSp>
        <p:nvGrpSpPr>
          <p:cNvPr id="12" name="Group 64"/>
          <p:cNvGrpSpPr/>
          <p:nvPr/>
        </p:nvGrpSpPr>
        <p:grpSpPr>
          <a:xfrm>
            <a:off x="8554170" y="2381926"/>
            <a:ext cx="2633779" cy="2007532"/>
            <a:chOff x="2813601" y="2061175"/>
            <a:chExt cx="1228120" cy="936104"/>
          </a:xfrm>
        </p:grpSpPr>
        <p:sp>
          <p:nvSpPr>
            <p:cNvPr id="13" name="Oval 65"/>
            <p:cNvSpPr/>
            <p:nvPr/>
          </p:nvSpPr>
          <p:spPr>
            <a:xfrm>
              <a:off x="2813601" y="2330857"/>
              <a:ext cx="396739" cy="396739"/>
            </a:xfrm>
            <a:prstGeom prst="ellipse">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4" name="Oval 66"/>
            <p:cNvSpPr/>
            <p:nvPr/>
          </p:nvSpPr>
          <p:spPr>
            <a:xfrm>
              <a:off x="3105617" y="2061175"/>
              <a:ext cx="936104" cy="936104"/>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grpSp>
      <p:grpSp>
        <p:nvGrpSpPr>
          <p:cNvPr id="15" name="Group 37"/>
          <p:cNvGrpSpPr/>
          <p:nvPr/>
        </p:nvGrpSpPr>
        <p:grpSpPr>
          <a:xfrm>
            <a:off x="4757670" y="2381926"/>
            <a:ext cx="2633779" cy="2007532"/>
            <a:chOff x="2813601" y="2061175"/>
            <a:chExt cx="1228120" cy="936104"/>
          </a:xfrm>
        </p:grpSpPr>
        <p:sp>
          <p:nvSpPr>
            <p:cNvPr id="16" name="Oval 38"/>
            <p:cNvSpPr/>
            <p:nvPr/>
          </p:nvSpPr>
          <p:spPr>
            <a:xfrm>
              <a:off x="2813601" y="2330857"/>
              <a:ext cx="396739" cy="396739"/>
            </a:xfrm>
            <a:prstGeom prst="ellipse">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7" name="Oval 39"/>
            <p:cNvSpPr/>
            <p:nvPr/>
          </p:nvSpPr>
          <p:spPr>
            <a:xfrm>
              <a:off x="3105617" y="2061175"/>
              <a:ext cx="936104" cy="936104"/>
            </a:xfrm>
            <a:prstGeom prst="ellipse">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grpSp>
      <p:sp>
        <p:nvSpPr>
          <p:cNvPr id="18" name="KSO_Shape"/>
          <p:cNvSpPr>
            <a:spLocks noChangeArrowheads="1"/>
          </p:cNvSpPr>
          <p:nvPr/>
        </p:nvSpPr>
        <p:spPr bwMode="auto">
          <a:xfrm>
            <a:off x="6074956" y="3078172"/>
            <a:ext cx="645073" cy="636472"/>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a:solidFill>
                <a:srgbClr val="FFFFFF"/>
              </a:solidFill>
            </a:endParaRPr>
          </a:p>
        </p:txBody>
      </p:sp>
      <p:sp>
        <p:nvSpPr>
          <p:cNvPr id="19" name="KSO_Shape"/>
          <p:cNvSpPr/>
          <p:nvPr/>
        </p:nvSpPr>
        <p:spPr>
          <a:xfrm rot="5400000">
            <a:off x="2540654" y="3060764"/>
            <a:ext cx="538640" cy="645077"/>
          </a:xfrm>
          <a:custGeom>
            <a:avLst/>
            <a:gdLst>
              <a:gd name="connsiteX0" fmla="*/ 554464 w 1867751"/>
              <a:gd name="connsiteY0" fmla="*/ 1824949 h 2238118"/>
              <a:gd name="connsiteX1" fmla="*/ 554514 w 1867751"/>
              <a:gd name="connsiteY1" fmla="*/ 1824346 h 2238118"/>
              <a:gd name="connsiteX2" fmla="*/ 1313239 w 1867751"/>
              <a:gd name="connsiteY2" fmla="*/ 1824346 h 2238118"/>
              <a:gd name="connsiteX3" fmla="*/ 1313289 w 1867751"/>
              <a:gd name="connsiteY3" fmla="*/ 1824949 h 2238118"/>
              <a:gd name="connsiteX4" fmla="*/ 1146010 w 1867751"/>
              <a:gd name="connsiteY4" fmla="*/ 2206693 h 2238118"/>
              <a:gd name="connsiteX5" fmla="*/ 1098294 w 1867751"/>
              <a:gd name="connsiteY5" fmla="*/ 2238118 h 2238118"/>
              <a:gd name="connsiteX6" fmla="*/ 769458 w 1867751"/>
              <a:gd name="connsiteY6" fmla="*/ 2238118 h 2238118"/>
              <a:gd name="connsiteX7" fmla="*/ 721743 w 1867751"/>
              <a:gd name="connsiteY7" fmla="*/ 2206693 h 2238118"/>
              <a:gd name="connsiteX8" fmla="*/ 554464 w 1867751"/>
              <a:gd name="connsiteY8" fmla="*/ 1824949 h 2238118"/>
              <a:gd name="connsiteX9" fmla="*/ 334004 w 1867751"/>
              <a:gd name="connsiteY9" fmla="*/ 731923 h 2238118"/>
              <a:gd name="connsiteX10" fmla="*/ 384642 w 1867751"/>
              <a:gd name="connsiteY10" fmla="*/ 691647 h 2238118"/>
              <a:gd name="connsiteX11" fmla="*/ 922547 w 1867751"/>
              <a:gd name="connsiteY11" fmla="*/ 517213 h 2238118"/>
              <a:gd name="connsiteX12" fmla="*/ 1526274 w 1867751"/>
              <a:gd name="connsiteY12" fmla="*/ 710379 h 2238118"/>
              <a:gd name="connsiteX13" fmla="*/ 1533748 w 1867751"/>
              <a:gd name="connsiteY13" fmla="*/ 716786 h 2238118"/>
              <a:gd name="connsiteX14" fmla="*/ 1363934 w 1867751"/>
              <a:gd name="connsiteY14" fmla="*/ 905799 h 2238118"/>
              <a:gd name="connsiteX15" fmla="*/ 1354076 w 1867751"/>
              <a:gd name="connsiteY15" fmla="*/ 897219 h 2238118"/>
              <a:gd name="connsiteX16" fmla="*/ 929594 w 1867751"/>
              <a:gd name="connsiteY16" fmla="*/ 771106 h 2238118"/>
              <a:gd name="connsiteX17" fmla="*/ 595097 w 1867751"/>
              <a:gd name="connsiteY17" fmla="*/ 857258 h 2238118"/>
              <a:gd name="connsiteX18" fmla="*/ 526786 w 1867751"/>
              <a:gd name="connsiteY18" fmla="*/ 903047 h 2238118"/>
              <a:gd name="connsiteX19" fmla="*/ 1424 w 1867751"/>
              <a:gd name="connsiteY19" fmla="*/ 412534 h 2238118"/>
              <a:gd name="connsiteX20" fmla="*/ 16741 w 1867751"/>
              <a:gd name="connsiteY20" fmla="*/ 389976 h 2238118"/>
              <a:gd name="connsiteX21" fmla="*/ 926841 w 1867751"/>
              <a:gd name="connsiteY21" fmla="*/ 141 h 2238118"/>
              <a:gd name="connsiteX22" fmla="*/ 1842910 w 1867751"/>
              <a:gd name="connsiteY22" fmla="*/ 347686 h 2238118"/>
              <a:gd name="connsiteX23" fmla="*/ 1866328 w 1867751"/>
              <a:gd name="connsiteY23" fmla="*/ 376915 h 2238118"/>
              <a:gd name="connsiteX24" fmla="*/ 1695977 w 1867751"/>
              <a:gd name="connsiteY24" fmla="*/ 566526 h 2238118"/>
              <a:gd name="connsiteX25" fmla="*/ 1691512 w 1867751"/>
              <a:gd name="connsiteY25" fmla="*/ 558681 h 2238118"/>
              <a:gd name="connsiteX26" fmla="*/ 933888 w 1867751"/>
              <a:gd name="connsiteY26" fmla="*/ 254053 h 2238118"/>
              <a:gd name="connsiteX27" fmla="*/ 208115 w 1867751"/>
              <a:gd name="connsiteY27" fmla="*/ 551186 h 2238118"/>
              <a:gd name="connsiteX28" fmla="*/ 190588 w 1867751"/>
              <a:gd name="connsiteY28" fmla="*/ 580446 h 2238118"/>
              <a:gd name="connsiteX29" fmla="*/ 0 w 1867751"/>
              <a:gd name="connsiteY29" fmla="*/ 1119973 h 2238118"/>
              <a:gd name="connsiteX30" fmla="*/ 124 w 1867751"/>
              <a:gd name="connsiteY30" fmla="*/ 1119059 h 2238118"/>
              <a:gd name="connsiteX31" fmla="*/ 1867628 w 1867751"/>
              <a:gd name="connsiteY31" fmla="*/ 1119059 h 2238118"/>
              <a:gd name="connsiteX32" fmla="*/ 1867751 w 1867751"/>
              <a:gd name="connsiteY32" fmla="*/ 1119973 h 2238118"/>
              <a:gd name="connsiteX33" fmla="*/ 1456015 w 1867751"/>
              <a:gd name="connsiteY33" fmla="*/ 1697765 h 2238118"/>
              <a:gd name="connsiteX34" fmla="*/ 1338570 w 1867751"/>
              <a:gd name="connsiteY34" fmla="*/ 1745328 h 2238118"/>
              <a:gd name="connsiteX35" fmla="*/ 529182 w 1867751"/>
              <a:gd name="connsiteY35" fmla="*/ 1745328 h 2238118"/>
              <a:gd name="connsiteX36" fmla="*/ 411738 w 1867751"/>
              <a:gd name="connsiteY36" fmla="*/ 1697765 h 2238118"/>
              <a:gd name="connsiteX37" fmla="*/ 0 w 1867751"/>
              <a:gd name="connsiteY37" fmla="*/ 1119973 h 223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67751" h="2238118">
                <a:moveTo>
                  <a:pt x="554464" y="1824949"/>
                </a:moveTo>
                <a:lnTo>
                  <a:pt x="554514" y="1824346"/>
                </a:lnTo>
                <a:lnTo>
                  <a:pt x="1313239" y="1824346"/>
                </a:lnTo>
                <a:lnTo>
                  <a:pt x="1313289" y="1824949"/>
                </a:lnTo>
                <a:cubicBezTo>
                  <a:pt x="1313289" y="1983858"/>
                  <a:pt x="1246934" y="2123962"/>
                  <a:pt x="1146010" y="2206693"/>
                </a:cubicBezTo>
                <a:lnTo>
                  <a:pt x="1098294" y="2238118"/>
                </a:lnTo>
                <a:lnTo>
                  <a:pt x="769458" y="2238118"/>
                </a:lnTo>
                <a:lnTo>
                  <a:pt x="721743" y="2206693"/>
                </a:lnTo>
                <a:cubicBezTo>
                  <a:pt x="620819" y="2123962"/>
                  <a:pt x="554464" y="1983858"/>
                  <a:pt x="554464" y="1824949"/>
                </a:cubicBezTo>
                <a:close/>
                <a:moveTo>
                  <a:pt x="334004" y="731923"/>
                </a:moveTo>
                <a:lnTo>
                  <a:pt x="384642" y="691647"/>
                </a:lnTo>
                <a:cubicBezTo>
                  <a:pt x="530212" y="586334"/>
                  <a:pt x="717326" y="521362"/>
                  <a:pt x="922547" y="517213"/>
                </a:cubicBezTo>
                <a:cubicBezTo>
                  <a:pt x="1154131" y="512531"/>
                  <a:pt x="1367270" y="586210"/>
                  <a:pt x="1526274" y="710379"/>
                </a:cubicBezTo>
                <a:lnTo>
                  <a:pt x="1533748" y="716786"/>
                </a:lnTo>
                <a:lnTo>
                  <a:pt x="1363934" y="905799"/>
                </a:lnTo>
                <a:lnTo>
                  <a:pt x="1354076" y="897219"/>
                </a:lnTo>
                <a:cubicBezTo>
                  <a:pt x="1242116" y="816308"/>
                  <a:pt x="1092320" y="768270"/>
                  <a:pt x="929594" y="771106"/>
                </a:cubicBezTo>
                <a:cubicBezTo>
                  <a:pt x="805243" y="773274"/>
                  <a:pt x="690256" y="804816"/>
                  <a:pt x="595097" y="857258"/>
                </a:cubicBezTo>
                <a:lnTo>
                  <a:pt x="526786" y="903047"/>
                </a:lnTo>
                <a:close/>
                <a:moveTo>
                  <a:pt x="1424" y="412534"/>
                </a:moveTo>
                <a:lnTo>
                  <a:pt x="16741" y="389976"/>
                </a:lnTo>
                <a:cubicBezTo>
                  <a:pt x="191151" y="162101"/>
                  <a:pt x="531915" y="5499"/>
                  <a:pt x="926841" y="141"/>
                </a:cubicBezTo>
                <a:cubicBezTo>
                  <a:pt x="1310393" y="-5063"/>
                  <a:pt x="1652306" y="133938"/>
                  <a:pt x="1842910" y="347686"/>
                </a:cubicBezTo>
                <a:lnTo>
                  <a:pt x="1866328" y="376915"/>
                </a:lnTo>
                <a:lnTo>
                  <a:pt x="1695977" y="566526"/>
                </a:lnTo>
                <a:lnTo>
                  <a:pt x="1691512" y="558681"/>
                </a:lnTo>
                <a:cubicBezTo>
                  <a:pt x="1571438" y="376327"/>
                  <a:pt x="1274252" y="250611"/>
                  <a:pt x="933888" y="254053"/>
                </a:cubicBezTo>
                <a:cubicBezTo>
                  <a:pt x="606169" y="257368"/>
                  <a:pt x="327145" y="379187"/>
                  <a:pt x="208115" y="551186"/>
                </a:cubicBezTo>
                <a:lnTo>
                  <a:pt x="190588" y="580446"/>
                </a:lnTo>
                <a:close/>
                <a:moveTo>
                  <a:pt x="0" y="1119973"/>
                </a:moveTo>
                <a:lnTo>
                  <a:pt x="124" y="1119059"/>
                </a:lnTo>
                <a:lnTo>
                  <a:pt x="1867628" y="1119059"/>
                </a:lnTo>
                <a:lnTo>
                  <a:pt x="1867751" y="1119973"/>
                </a:lnTo>
                <a:cubicBezTo>
                  <a:pt x="1867751" y="1360491"/>
                  <a:pt x="1704427" y="1572546"/>
                  <a:pt x="1456015" y="1697765"/>
                </a:cubicBezTo>
                <a:lnTo>
                  <a:pt x="1338570" y="1745328"/>
                </a:lnTo>
                <a:lnTo>
                  <a:pt x="529182" y="1745328"/>
                </a:lnTo>
                <a:lnTo>
                  <a:pt x="411738" y="1697765"/>
                </a:lnTo>
                <a:cubicBezTo>
                  <a:pt x="163325" y="1572546"/>
                  <a:pt x="0" y="1360491"/>
                  <a:pt x="0" y="111997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 name="KSO_Shape"/>
          <p:cNvSpPr/>
          <p:nvPr/>
        </p:nvSpPr>
        <p:spPr bwMode="auto">
          <a:xfrm>
            <a:off x="9861645" y="3063153"/>
            <a:ext cx="645073" cy="645073"/>
          </a:xfrm>
          <a:custGeom>
            <a:avLst/>
            <a:gdLst>
              <a:gd name="T0" fmla="*/ 2147483646 w 207"/>
              <a:gd name="T1" fmla="*/ 2147483646 h 207"/>
              <a:gd name="T2" fmla="*/ 2147483646 w 207"/>
              <a:gd name="T3" fmla="*/ 2147483646 h 207"/>
              <a:gd name="T4" fmla="*/ 2147483646 w 207"/>
              <a:gd name="T5" fmla="*/ 2147483646 h 207"/>
              <a:gd name="T6" fmla="*/ 2147483646 w 207"/>
              <a:gd name="T7" fmla="*/ 2147483646 h 207"/>
              <a:gd name="T8" fmla="*/ 2147483646 w 207"/>
              <a:gd name="T9" fmla="*/ 2147483646 h 207"/>
              <a:gd name="T10" fmla="*/ 2147483646 w 207"/>
              <a:gd name="T11" fmla="*/ 2147483646 h 207"/>
              <a:gd name="T12" fmla="*/ 2147483646 w 207"/>
              <a:gd name="T13" fmla="*/ 2147483646 h 207"/>
              <a:gd name="T14" fmla="*/ 2147483646 w 207"/>
              <a:gd name="T15" fmla="*/ 2147483646 h 207"/>
              <a:gd name="T16" fmla="*/ 2147483646 w 207"/>
              <a:gd name="T17" fmla="*/ 2147483646 h 207"/>
              <a:gd name="T18" fmla="*/ 2147483646 w 207"/>
              <a:gd name="T19" fmla="*/ 2147483646 h 207"/>
              <a:gd name="T20" fmla="*/ 2147483646 w 207"/>
              <a:gd name="T21" fmla="*/ 2147483646 h 207"/>
              <a:gd name="T22" fmla="*/ 2147483646 w 207"/>
              <a:gd name="T23" fmla="*/ 2147483646 h 207"/>
              <a:gd name="T24" fmla="*/ 2147483646 w 207"/>
              <a:gd name="T25" fmla="*/ 2147483646 h 207"/>
              <a:gd name="T26" fmla="*/ 2147483646 w 207"/>
              <a:gd name="T27" fmla="*/ 2147483646 h 207"/>
              <a:gd name="T28" fmla="*/ 0 w 207"/>
              <a:gd name="T29" fmla="*/ 2147483646 h 207"/>
              <a:gd name="T30" fmla="*/ 2147483646 w 207"/>
              <a:gd name="T31" fmla="*/ 2147483646 h 207"/>
              <a:gd name="T32" fmla="*/ 2147483646 w 207"/>
              <a:gd name="T33" fmla="*/ 0 h 207"/>
              <a:gd name="T34" fmla="*/ 2147483646 w 207"/>
              <a:gd name="T35" fmla="*/ 2147483646 h 207"/>
              <a:gd name="T36" fmla="*/ 2147483646 w 207"/>
              <a:gd name="T37" fmla="*/ 2147483646 h 207"/>
              <a:gd name="T38" fmla="*/ 2147483646 w 207"/>
              <a:gd name="T39" fmla="*/ 2147483646 h 207"/>
              <a:gd name="T40" fmla="*/ 2147483646 w 207"/>
              <a:gd name="T41" fmla="*/ 2147483646 h 207"/>
              <a:gd name="T42" fmla="*/ 2147483646 w 207"/>
              <a:gd name="T43" fmla="*/ 2147483646 h 207"/>
              <a:gd name="T44" fmla="*/ 2147483646 w 207"/>
              <a:gd name="T45" fmla="*/ 2147483646 h 207"/>
              <a:gd name="T46" fmla="*/ 2147483646 w 207"/>
              <a:gd name="T47" fmla="*/ 2147483646 h 207"/>
              <a:gd name="T48" fmla="*/ 2147483646 w 207"/>
              <a:gd name="T49" fmla="*/ 2147483646 h 207"/>
              <a:gd name="T50" fmla="*/ 2147483646 w 207"/>
              <a:gd name="T51" fmla="*/ 2147483646 h 207"/>
              <a:gd name="T52" fmla="*/ 2147483646 w 207"/>
              <a:gd name="T53" fmla="*/ 2147483646 h 207"/>
              <a:gd name="T54" fmla="*/ 2147483646 w 207"/>
              <a:gd name="T55" fmla="*/ 2147483646 h 207"/>
              <a:gd name="T56" fmla="*/ 2147483646 w 207"/>
              <a:gd name="T57" fmla="*/ 2147483646 h 207"/>
              <a:gd name="T58" fmla="*/ 2147483646 w 207"/>
              <a:gd name="T59" fmla="*/ 2147483646 h 207"/>
              <a:gd name="T60" fmla="*/ 2147483646 w 207"/>
              <a:gd name="T61" fmla="*/ 2147483646 h 207"/>
              <a:gd name="T62" fmla="*/ 2147483646 w 207"/>
              <a:gd name="T63" fmla="*/ 2147483646 h 207"/>
              <a:gd name="T64" fmla="*/ 2147483646 w 207"/>
              <a:gd name="T65" fmla="*/ 2147483646 h 207"/>
              <a:gd name="T66" fmla="*/ 2147483646 w 207"/>
              <a:gd name="T67" fmla="*/ 2147483646 h 207"/>
              <a:gd name="T68" fmla="*/ 2147483646 w 207"/>
              <a:gd name="T69" fmla="*/ 2147483646 h 207"/>
              <a:gd name="T70" fmla="*/ 2147483646 w 207"/>
              <a:gd name="T71" fmla="*/ 2147483646 h 207"/>
              <a:gd name="T72" fmla="*/ 2147483646 w 207"/>
              <a:gd name="T73" fmla="*/ 2147483646 h 207"/>
              <a:gd name="T74" fmla="*/ 2147483646 w 207"/>
              <a:gd name="T75" fmla="*/ 2147483646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bg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21" name="文本框 20"/>
          <p:cNvSpPr txBox="1"/>
          <p:nvPr/>
        </p:nvSpPr>
        <p:spPr>
          <a:xfrm>
            <a:off x="817042" y="4889340"/>
            <a:ext cx="3247949" cy="757130"/>
          </a:xfrm>
          <a:prstGeom prst="rect">
            <a:avLst/>
          </a:prstGeom>
          <a:noFill/>
        </p:spPr>
        <p:txBody>
          <a:bodyPr wrap="square" rtlCol="0">
            <a:spAutoFit/>
          </a:bodyPr>
          <a:lstStyle/>
          <a:p>
            <a:pPr algn="just">
              <a:lnSpc>
                <a:spcPct val="120000"/>
              </a:lnSpc>
            </a:pPr>
            <a:r>
              <a:rPr lang="zh-CN" altLang="en-US" dirty="0">
                <a:solidFill>
                  <a:schemeClr val="tx1">
                    <a:lumMod val="50000"/>
                    <a:lumOff val="50000"/>
                  </a:schemeClr>
                </a:solidFill>
                <a:cs typeface="+mn-ea"/>
                <a:sym typeface="+mn-lt"/>
              </a:rPr>
              <a:t>请在这里添加相应的文字内容请在这里添加相应的文字内容</a:t>
            </a:r>
            <a:endParaRPr lang="zh-CN" altLang="en-US" dirty="0">
              <a:solidFill>
                <a:schemeClr val="tx1">
                  <a:lumMod val="50000"/>
                  <a:lumOff val="50000"/>
                </a:schemeClr>
              </a:solidFill>
              <a:cs typeface="+mn-ea"/>
              <a:sym typeface="+mn-lt"/>
            </a:endParaRPr>
          </a:p>
        </p:txBody>
      </p:sp>
      <p:sp>
        <p:nvSpPr>
          <p:cNvPr id="22" name="文本框 21"/>
          <p:cNvSpPr txBox="1"/>
          <p:nvPr/>
        </p:nvSpPr>
        <p:spPr>
          <a:xfrm>
            <a:off x="704985" y="3966010"/>
            <a:ext cx="1569660" cy="923330"/>
          </a:xfrm>
          <a:prstGeom prst="rect">
            <a:avLst/>
          </a:prstGeom>
          <a:noFill/>
        </p:spPr>
        <p:txBody>
          <a:bodyPr wrap="none" rtlCol="0">
            <a:spAutoFit/>
          </a:bodyPr>
          <a:lstStyle/>
          <a:p>
            <a:r>
              <a:rPr lang="en-US" altLang="zh-CN" sz="5400" b="1" dirty="0">
                <a:solidFill>
                  <a:schemeClr val="bg1">
                    <a:lumMod val="50000"/>
                  </a:schemeClr>
                </a:solidFill>
              </a:rPr>
              <a:t>15%</a:t>
            </a:r>
            <a:endParaRPr lang="zh-CN" altLang="en-US" sz="5400" b="1" dirty="0">
              <a:solidFill>
                <a:schemeClr val="bg1">
                  <a:lumMod val="50000"/>
                </a:schemeClr>
              </a:solidFill>
            </a:endParaRPr>
          </a:p>
        </p:txBody>
      </p:sp>
      <p:sp>
        <p:nvSpPr>
          <p:cNvPr id="23" name="文本框 22"/>
          <p:cNvSpPr txBox="1"/>
          <p:nvPr/>
        </p:nvSpPr>
        <p:spPr>
          <a:xfrm>
            <a:off x="4542232" y="4889340"/>
            <a:ext cx="3247949" cy="757130"/>
          </a:xfrm>
          <a:prstGeom prst="rect">
            <a:avLst/>
          </a:prstGeom>
          <a:noFill/>
        </p:spPr>
        <p:txBody>
          <a:bodyPr wrap="square" rtlCol="0">
            <a:spAutoFit/>
          </a:bodyPr>
          <a:lstStyle/>
          <a:p>
            <a:pPr algn="just">
              <a:lnSpc>
                <a:spcPct val="120000"/>
              </a:lnSpc>
            </a:pPr>
            <a:r>
              <a:rPr lang="zh-CN" altLang="en-US" dirty="0">
                <a:solidFill>
                  <a:schemeClr val="tx1">
                    <a:lumMod val="50000"/>
                    <a:lumOff val="50000"/>
                  </a:schemeClr>
                </a:solidFill>
                <a:cs typeface="+mn-ea"/>
                <a:sym typeface="+mn-lt"/>
              </a:rPr>
              <a:t>请在这里添加相应的文字内容请在这里添加相应的文字内容</a:t>
            </a:r>
            <a:endParaRPr lang="zh-CN" altLang="en-US" dirty="0">
              <a:solidFill>
                <a:schemeClr val="tx1">
                  <a:lumMod val="50000"/>
                  <a:lumOff val="50000"/>
                </a:schemeClr>
              </a:solidFill>
              <a:cs typeface="+mn-ea"/>
              <a:sym typeface="+mn-lt"/>
            </a:endParaRPr>
          </a:p>
        </p:txBody>
      </p:sp>
      <p:sp>
        <p:nvSpPr>
          <p:cNvPr id="24" name="文本框 23"/>
          <p:cNvSpPr txBox="1"/>
          <p:nvPr/>
        </p:nvSpPr>
        <p:spPr>
          <a:xfrm>
            <a:off x="4430175" y="3966010"/>
            <a:ext cx="1569660" cy="923330"/>
          </a:xfrm>
          <a:prstGeom prst="rect">
            <a:avLst/>
          </a:prstGeom>
          <a:noFill/>
        </p:spPr>
        <p:txBody>
          <a:bodyPr wrap="none" rtlCol="0">
            <a:spAutoFit/>
          </a:bodyPr>
          <a:lstStyle/>
          <a:p>
            <a:r>
              <a:rPr lang="en-US" altLang="zh-CN" sz="5400" b="1" dirty="0">
                <a:solidFill>
                  <a:schemeClr val="bg1">
                    <a:lumMod val="50000"/>
                  </a:schemeClr>
                </a:solidFill>
              </a:rPr>
              <a:t>15%</a:t>
            </a:r>
            <a:endParaRPr lang="zh-CN" altLang="en-US" sz="5400" b="1" dirty="0">
              <a:solidFill>
                <a:schemeClr val="bg1">
                  <a:lumMod val="50000"/>
                </a:schemeClr>
              </a:solidFill>
            </a:endParaRPr>
          </a:p>
        </p:txBody>
      </p:sp>
      <p:sp>
        <p:nvSpPr>
          <p:cNvPr id="25" name="文本框 24"/>
          <p:cNvSpPr txBox="1"/>
          <p:nvPr/>
        </p:nvSpPr>
        <p:spPr>
          <a:xfrm>
            <a:off x="8267422" y="4889340"/>
            <a:ext cx="3247949" cy="757130"/>
          </a:xfrm>
          <a:prstGeom prst="rect">
            <a:avLst/>
          </a:prstGeom>
          <a:noFill/>
        </p:spPr>
        <p:txBody>
          <a:bodyPr wrap="square" rtlCol="0">
            <a:spAutoFit/>
          </a:bodyPr>
          <a:lstStyle/>
          <a:p>
            <a:pPr algn="just">
              <a:lnSpc>
                <a:spcPct val="120000"/>
              </a:lnSpc>
            </a:pPr>
            <a:r>
              <a:rPr lang="zh-CN" altLang="en-US" dirty="0">
                <a:solidFill>
                  <a:schemeClr val="tx1">
                    <a:lumMod val="50000"/>
                    <a:lumOff val="50000"/>
                  </a:schemeClr>
                </a:solidFill>
                <a:cs typeface="+mn-ea"/>
                <a:sym typeface="+mn-lt"/>
              </a:rPr>
              <a:t>请在这里添加相应的文字内容请在这里添加相应的文字内容</a:t>
            </a:r>
            <a:endParaRPr lang="zh-CN" altLang="en-US" dirty="0">
              <a:solidFill>
                <a:schemeClr val="tx1">
                  <a:lumMod val="50000"/>
                  <a:lumOff val="50000"/>
                </a:schemeClr>
              </a:solidFill>
              <a:cs typeface="+mn-ea"/>
              <a:sym typeface="+mn-lt"/>
            </a:endParaRPr>
          </a:p>
        </p:txBody>
      </p:sp>
      <p:sp>
        <p:nvSpPr>
          <p:cNvPr id="26" name="文本框 25"/>
          <p:cNvSpPr txBox="1"/>
          <p:nvPr/>
        </p:nvSpPr>
        <p:spPr>
          <a:xfrm>
            <a:off x="8155365" y="3966010"/>
            <a:ext cx="1569660" cy="923330"/>
          </a:xfrm>
          <a:prstGeom prst="rect">
            <a:avLst/>
          </a:prstGeom>
          <a:noFill/>
        </p:spPr>
        <p:txBody>
          <a:bodyPr wrap="none" rtlCol="0">
            <a:spAutoFit/>
          </a:bodyPr>
          <a:lstStyle/>
          <a:p>
            <a:r>
              <a:rPr lang="en-US" altLang="zh-CN" sz="5400" b="1" dirty="0">
                <a:solidFill>
                  <a:schemeClr val="bg1">
                    <a:lumMod val="50000"/>
                  </a:schemeClr>
                </a:solidFill>
              </a:rPr>
              <a:t>15%</a:t>
            </a:r>
            <a:endParaRPr lang="zh-CN" altLang="en-US" sz="5400" b="1" dirty="0">
              <a:solidFill>
                <a:schemeClr val="bg1">
                  <a:lumMod val="50000"/>
                </a:schemeClr>
              </a:solidFill>
            </a:endParaRPr>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pic>
          <p:nvPicPr>
            <p:cNvPr id="29" name="图片 28"/>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0" name="文本框 29"/>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添加论文内容第四部分标题</a:t>
            </a:r>
            <a:endParaRPr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图表 8"/>
          <p:cNvGraphicFramePr/>
          <p:nvPr/>
        </p:nvGraphicFramePr>
        <p:xfrm>
          <a:off x="844550" y="1754415"/>
          <a:ext cx="10528300" cy="2741896"/>
        </p:xfrm>
        <a:graphic>
          <a:graphicData uri="http://schemas.openxmlformats.org/drawingml/2006/chart">
            <c:chart xmlns:c="http://schemas.openxmlformats.org/drawingml/2006/chart" xmlns:r="http://schemas.openxmlformats.org/officeDocument/2006/relationships" r:id="rId1"/>
          </a:graphicData>
        </a:graphic>
      </p:graphicFrame>
      <p:sp>
        <p:nvSpPr>
          <p:cNvPr id="10" name="Title 13"/>
          <p:cNvSpPr txBox="1"/>
          <p:nvPr/>
        </p:nvSpPr>
        <p:spPr>
          <a:xfrm>
            <a:off x="1136916" y="4633580"/>
            <a:ext cx="3845900"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1</a:t>
            </a:r>
            <a:endParaRPr lang="en-US" sz="2400" dirty="0">
              <a:latin typeface="+mn-lt"/>
              <a:ea typeface="+mn-ea"/>
              <a:cs typeface="+mn-ea"/>
              <a:sym typeface="+mn-lt"/>
            </a:endParaRPr>
          </a:p>
        </p:txBody>
      </p:sp>
      <p:sp>
        <p:nvSpPr>
          <p:cNvPr id="11" name="文本框 10"/>
          <p:cNvSpPr txBox="1"/>
          <p:nvPr/>
        </p:nvSpPr>
        <p:spPr>
          <a:xfrm>
            <a:off x="1136687" y="5193734"/>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endParaRPr lang="zh-CN" altLang="en-US" sz="1600" dirty="0">
              <a:solidFill>
                <a:schemeClr val="tx1">
                  <a:lumMod val="50000"/>
                  <a:lumOff val="50000"/>
                </a:schemeClr>
              </a:solidFill>
              <a:cs typeface="+mn-ea"/>
              <a:sym typeface="+mn-lt"/>
            </a:endParaRPr>
          </a:p>
        </p:txBody>
      </p:sp>
      <p:sp>
        <p:nvSpPr>
          <p:cNvPr id="12" name="矩形 11"/>
          <p:cNvSpPr/>
          <p:nvPr/>
        </p:nvSpPr>
        <p:spPr>
          <a:xfrm>
            <a:off x="946187" y="485956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itle 13"/>
          <p:cNvSpPr txBox="1"/>
          <p:nvPr/>
        </p:nvSpPr>
        <p:spPr>
          <a:xfrm>
            <a:off x="3803916" y="4633580"/>
            <a:ext cx="3845900"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2</a:t>
            </a:r>
            <a:endParaRPr lang="en-US" sz="2400" dirty="0">
              <a:latin typeface="+mn-lt"/>
              <a:ea typeface="+mn-ea"/>
              <a:cs typeface="+mn-ea"/>
              <a:sym typeface="+mn-lt"/>
            </a:endParaRPr>
          </a:p>
        </p:txBody>
      </p:sp>
      <p:sp>
        <p:nvSpPr>
          <p:cNvPr id="14" name="文本框 13"/>
          <p:cNvSpPr txBox="1"/>
          <p:nvPr/>
        </p:nvSpPr>
        <p:spPr>
          <a:xfrm>
            <a:off x="3803687" y="5193734"/>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endParaRPr lang="zh-CN" altLang="en-US" sz="1600" dirty="0">
              <a:solidFill>
                <a:schemeClr val="tx1">
                  <a:lumMod val="50000"/>
                  <a:lumOff val="50000"/>
                </a:schemeClr>
              </a:solidFill>
              <a:cs typeface="+mn-ea"/>
              <a:sym typeface="+mn-lt"/>
            </a:endParaRPr>
          </a:p>
        </p:txBody>
      </p:sp>
      <p:sp>
        <p:nvSpPr>
          <p:cNvPr id="15" name="矩形 14"/>
          <p:cNvSpPr/>
          <p:nvPr/>
        </p:nvSpPr>
        <p:spPr>
          <a:xfrm>
            <a:off x="3613187" y="4859565"/>
            <a:ext cx="190500" cy="190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itle 13"/>
          <p:cNvSpPr txBox="1"/>
          <p:nvPr/>
        </p:nvSpPr>
        <p:spPr>
          <a:xfrm>
            <a:off x="6528708" y="4633580"/>
            <a:ext cx="3845900"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3</a:t>
            </a:r>
            <a:endParaRPr lang="en-US" sz="2400" dirty="0">
              <a:latin typeface="+mn-lt"/>
              <a:ea typeface="+mn-ea"/>
              <a:cs typeface="+mn-ea"/>
              <a:sym typeface="+mn-lt"/>
            </a:endParaRPr>
          </a:p>
        </p:txBody>
      </p:sp>
      <p:sp>
        <p:nvSpPr>
          <p:cNvPr id="17" name="文本框 16"/>
          <p:cNvSpPr txBox="1"/>
          <p:nvPr/>
        </p:nvSpPr>
        <p:spPr>
          <a:xfrm>
            <a:off x="6528479" y="5193734"/>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endParaRPr lang="zh-CN" altLang="en-US" sz="1600" dirty="0">
              <a:solidFill>
                <a:schemeClr val="tx1">
                  <a:lumMod val="50000"/>
                  <a:lumOff val="50000"/>
                </a:schemeClr>
              </a:solidFill>
              <a:cs typeface="+mn-ea"/>
              <a:sym typeface="+mn-lt"/>
            </a:endParaRPr>
          </a:p>
        </p:txBody>
      </p:sp>
      <p:sp>
        <p:nvSpPr>
          <p:cNvPr id="18" name="矩形 17"/>
          <p:cNvSpPr/>
          <p:nvPr/>
        </p:nvSpPr>
        <p:spPr>
          <a:xfrm>
            <a:off x="6337979" y="4859565"/>
            <a:ext cx="190500" cy="190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itle 13"/>
          <p:cNvSpPr txBox="1"/>
          <p:nvPr/>
        </p:nvSpPr>
        <p:spPr>
          <a:xfrm>
            <a:off x="9117537" y="4633580"/>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4</a:t>
            </a:r>
            <a:endParaRPr lang="en-US" sz="2400" dirty="0">
              <a:latin typeface="+mn-lt"/>
              <a:ea typeface="+mn-ea"/>
              <a:cs typeface="+mn-ea"/>
              <a:sym typeface="+mn-lt"/>
            </a:endParaRPr>
          </a:p>
        </p:txBody>
      </p:sp>
      <p:sp>
        <p:nvSpPr>
          <p:cNvPr id="20" name="文本框 19"/>
          <p:cNvSpPr txBox="1"/>
          <p:nvPr/>
        </p:nvSpPr>
        <p:spPr>
          <a:xfrm>
            <a:off x="9117537" y="5193734"/>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endParaRPr lang="zh-CN" altLang="en-US" sz="1600" dirty="0">
              <a:solidFill>
                <a:schemeClr val="tx1">
                  <a:lumMod val="50000"/>
                  <a:lumOff val="50000"/>
                </a:schemeClr>
              </a:solidFill>
              <a:cs typeface="+mn-ea"/>
              <a:sym typeface="+mn-lt"/>
            </a:endParaRPr>
          </a:p>
        </p:txBody>
      </p:sp>
      <p:sp>
        <p:nvSpPr>
          <p:cNvPr id="21" name="矩形 20"/>
          <p:cNvSpPr/>
          <p:nvPr/>
        </p:nvSpPr>
        <p:spPr>
          <a:xfrm>
            <a:off x="8927037" y="4859565"/>
            <a:ext cx="190500" cy="190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a:grpSpLocks noChangeAspect="1"/>
          </p:cNvGrpSpPr>
          <p:nvPr/>
        </p:nvGrpSpPr>
        <p:grpSpPr>
          <a:xfrm>
            <a:off x="202799" y="287672"/>
            <a:ext cx="609210" cy="609210"/>
            <a:chOff x="456294" y="1959430"/>
            <a:chExt cx="2148114" cy="2148114"/>
          </a:xfrm>
        </p:grpSpPr>
        <p:sp>
          <p:nvSpPr>
            <p:cNvPr id="23" name="椭圆 22"/>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pic>
          <p:nvPicPr>
            <p:cNvPr id="24" name="图片 2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25" name="文本框 24"/>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添加论文内容第四部分标题</a:t>
            </a:r>
            <a:endParaRPr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a:grpSpLocks noChangeAspect="1"/>
          </p:cNvGrpSpPr>
          <p:nvPr/>
        </p:nvGrpSpPr>
        <p:grpSpPr>
          <a:xfrm>
            <a:off x="202799" y="287672"/>
            <a:ext cx="609210" cy="609210"/>
            <a:chOff x="456294" y="1959430"/>
            <a:chExt cx="2148114" cy="2148114"/>
          </a:xfrm>
        </p:grpSpPr>
        <p:sp>
          <p:nvSpPr>
            <p:cNvPr id="4" name="椭圆 3"/>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pic>
          <p:nvPicPr>
            <p:cNvPr id="5" name="图片 4"/>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6" name="文本框 5"/>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添加论文内容第四部分标题</a:t>
            </a:r>
            <a:endParaRPr lang="zh-CN" altLang="en-US" sz="3600" b="1" dirty="0">
              <a:solidFill>
                <a:schemeClr val="bg1"/>
              </a:solidFill>
            </a:endParaRPr>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6"/>
          <p:cNvSpPr/>
          <p:nvPr/>
        </p:nvSpPr>
        <p:spPr>
          <a:xfrm>
            <a:off x="9060874" y="2636067"/>
            <a:ext cx="3131126" cy="11914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0" name="Rectangle 84"/>
          <p:cNvSpPr/>
          <p:nvPr/>
        </p:nvSpPr>
        <p:spPr>
          <a:xfrm>
            <a:off x="0" y="2636067"/>
            <a:ext cx="3131127" cy="11914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1" name="Oval 3"/>
          <p:cNvSpPr/>
          <p:nvPr/>
        </p:nvSpPr>
        <p:spPr>
          <a:xfrm>
            <a:off x="2110509" y="1804794"/>
            <a:ext cx="2854037" cy="2854037"/>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2" name="Oval 4"/>
          <p:cNvSpPr/>
          <p:nvPr/>
        </p:nvSpPr>
        <p:spPr>
          <a:xfrm>
            <a:off x="4668982" y="1804794"/>
            <a:ext cx="2854037" cy="2854037"/>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3" name="Oval 6"/>
          <p:cNvSpPr/>
          <p:nvPr/>
        </p:nvSpPr>
        <p:spPr>
          <a:xfrm>
            <a:off x="7227455" y="1804794"/>
            <a:ext cx="2854037" cy="2854037"/>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grpSp>
        <p:nvGrpSpPr>
          <p:cNvPr id="14" name="Group 24"/>
          <p:cNvGrpSpPr/>
          <p:nvPr/>
        </p:nvGrpSpPr>
        <p:grpSpPr>
          <a:xfrm>
            <a:off x="5525726" y="2661538"/>
            <a:ext cx="1140547" cy="1140547"/>
            <a:chOff x="6111586" y="318800"/>
            <a:chExt cx="490538" cy="490538"/>
          </a:xfrm>
          <a:solidFill>
            <a:schemeClr val="bg1"/>
          </a:solidFill>
        </p:grpSpPr>
        <p:sp>
          <p:nvSpPr>
            <p:cNvPr id="15" name="Freeform 5"/>
            <p:cNvSpPr>
              <a:spLocks noEditPoints="1"/>
            </p:cNvSpPr>
            <p:nvPr/>
          </p:nvSpPr>
          <p:spPr bwMode="auto">
            <a:xfrm>
              <a:off x="6111586" y="318800"/>
              <a:ext cx="490538"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16" name="Freeform 6"/>
            <p:cNvSpPr/>
            <p:nvPr/>
          </p:nvSpPr>
          <p:spPr bwMode="auto">
            <a:xfrm>
              <a:off x="6402099" y="502950"/>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17" name="Freeform 7"/>
            <p:cNvSpPr/>
            <p:nvPr/>
          </p:nvSpPr>
          <p:spPr bwMode="auto">
            <a:xfrm>
              <a:off x="6402099" y="456912"/>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18" name="Freeform 8"/>
            <p:cNvSpPr/>
            <p:nvPr/>
          </p:nvSpPr>
          <p:spPr bwMode="auto">
            <a:xfrm>
              <a:off x="6402099" y="410875"/>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19" name="Freeform 9"/>
            <p:cNvSpPr/>
            <p:nvPr/>
          </p:nvSpPr>
          <p:spPr bwMode="auto">
            <a:xfrm>
              <a:off x="6233824"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0" name="Freeform 10"/>
            <p:cNvSpPr/>
            <p:nvPr/>
          </p:nvSpPr>
          <p:spPr bwMode="auto">
            <a:xfrm>
              <a:off x="6233824"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1" name="Freeform 11"/>
            <p:cNvSpPr/>
            <p:nvPr/>
          </p:nvSpPr>
          <p:spPr bwMode="auto">
            <a:xfrm>
              <a:off x="6233824"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2" name="Freeform 12"/>
            <p:cNvSpPr/>
            <p:nvPr/>
          </p:nvSpPr>
          <p:spPr bwMode="auto">
            <a:xfrm>
              <a:off x="6402099"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3" name="Freeform 13"/>
            <p:cNvSpPr/>
            <p:nvPr/>
          </p:nvSpPr>
          <p:spPr bwMode="auto">
            <a:xfrm>
              <a:off x="6402099"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4" name="Freeform 14"/>
            <p:cNvSpPr/>
            <p:nvPr/>
          </p:nvSpPr>
          <p:spPr bwMode="auto">
            <a:xfrm>
              <a:off x="6402099"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5" name="Freeform 15"/>
            <p:cNvSpPr/>
            <p:nvPr/>
          </p:nvSpPr>
          <p:spPr bwMode="auto">
            <a:xfrm>
              <a:off x="6233824" y="548987"/>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6" name="Freeform 16"/>
            <p:cNvSpPr/>
            <p:nvPr/>
          </p:nvSpPr>
          <p:spPr bwMode="auto">
            <a:xfrm>
              <a:off x="6233824" y="595025"/>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7" name="Freeform 17"/>
            <p:cNvSpPr>
              <a:spLocks noEditPoints="1"/>
            </p:cNvSpPr>
            <p:nvPr/>
          </p:nvSpPr>
          <p:spPr bwMode="auto">
            <a:xfrm>
              <a:off x="6233824" y="379125"/>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grpSp>
      <p:sp>
        <p:nvSpPr>
          <p:cNvPr id="28" name="Freeform 26"/>
          <p:cNvSpPr>
            <a:spLocks noEditPoints="1"/>
          </p:cNvSpPr>
          <p:nvPr/>
        </p:nvSpPr>
        <p:spPr bwMode="auto">
          <a:xfrm>
            <a:off x="8084199" y="2572221"/>
            <a:ext cx="1297709" cy="1249045"/>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p:spPr>
        <p:txBody>
          <a:bodyPr vert="horz" wrap="square" lIns="91440" tIns="45720" rIns="91440" bIns="45720" numCol="1" anchor="t" anchorCtr="0" compatLnSpc="1"/>
          <a:lstStyle/>
          <a:p>
            <a:endParaRPr lang="id-ID">
              <a:solidFill>
                <a:prstClr val="black"/>
              </a:solidFill>
              <a:cs typeface="+mn-ea"/>
              <a:sym typeface="+mn-lt"/>
            </a:endParaRPr>
          </a:p>
        </p:txBody>
      </p:sp>
      <p:grpSp>
        <p:nvGrpSpPr>
          <p:cNvPr id="29" name="Group 82"/>
          <p:cNvGrpSpPr/>
          <p:nvPr/>
        </p:nvGrpSpPr>
        <p:grpSpPr>
          <a:xfrm>
            <a:off x="3028734" y="2652129"/>
            <a:ext cx="1017588" cy="1158875"/>
            <a:chOff x="812800" y="2719388"/>
            <a:chExt cx="1017588" cy="1158875"/>
          </a:xfrm>
          <a:solidFill>
            <a:schemeClr val="bg1"/>
          </a:solidFill>
        </p:grpSpPr>
        <p:sp>
          <p:nvSpPr>
            <p:cNvPr id="30" name="Freeform 35"/>
            <p:cNvSpPr>
              <a:spLocks noEditPoints="1"/>
            </p:cNvSpPr>
            <p:nvPr/>
          </p:nvSpPr>
          <p:spPr bwMode="auto">
            <a:xfrm>
              <a:off x="812800" y="2719388"/>
              <a:ext cx="1017588" cy="1158875"/>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31" name="Oval 36"/>
            <p:cNvSpPr>
              <a:spLocks noChangeArrowheads="1"/>
            </p:cNvSpPr>
            <p:nvPr/>
          </p:nvSpPr>
          <p:spPr bwMode="auto">
            <a:xfrm>
              <a:off x="1612900" y="3624263"/>
              <a:ext cx="71438"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32" name="Oval 37"/>
            <p:cNvSpPr>
              <a:spLocks noChangeArrowheads="1"/>
            </p:cNvSpPr>
            <p:nvPr/>
          </p:nvSpPr>
          <p:spPr bwMode="auto">
            <a:xfrm>
              <a:off x="1612900" y="3406776"/>
              <a:ext cx="71438"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33" name="Oval 38"/>
            <p:cNvSpPr>
              <a:spLocks noChangeArrowheads="1"/>
            </p:cNvSpPr>
            <p:nvPr/>
          </p:nvSpPr>
          <p:spPr bwMode="auto">
            <a:xfrm>
              <a:off x="1612900" y="3190876"/>
              <a:ext cx="71438" cy="71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grpSp>
      <p:sp>
        <p:nvSpPr>
          <p:cNvPr id="34" name="Title 13"/>
          <p:cNvSpPr txBox="1"/>
          <p:nvPr/>
        </p:nvSpPr>
        <p:spPr>
          <a:xfrm>
            <a:off x="2959865" y="4674893"/>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400" dirty="0">
                <a:latin typeface="+mn-lt"/>
                <a:ea typeface="+mn-ea"/>
                <a:cs typeface="+mn-ea"/>
                <a:sym typeface="+mn-lt"/>
              </a:rPr>
              <a:t>标题</a:t>
            </a:r>
            <a:endParaRPr lang="en-US" sz="2400" dirty="0">
              <a:latin typeface="+mn-lt"/>
              <a:ea typeface="+mn-ea"/>
              <a:cs typeface="+mn-ea"/>
              <a:sym typeface="+mn-lt"/>
            </a:endParaRPr>
          </a:p>
        </p:txBody>
      </p:sp>
      <p:sp>
        <p:nvSpPr>
          <p:cNvPr id="35" name="文本框 34"/>
          <p:cNvSpPr txBox="1"/>
          <p:nvPr/>
        </p:nvSpPr>
        <p:spPr>
          <a:xfrm>
            <a:off x="2585761" y="5235047"/>
            <a:ext cx="2083221" cy="978729"/>
          </a:xfrm>
          <a:prstGeom prst="rect">
            <a:avLst/>
          </a:prstGeom>
          <a:noFill/>
        </p:spPr>
        <p:txBody>
          <a:bodyPr wrap="square" rtlCol="0">
            <a:spAutoFit/>
          </a:bodyPr>
          <a:lstStyle/>
          <a:p>
            <a:pPr algn="ctr">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endParaRPr lang="zh-CN" altLang="en-US" sz="1600" dirty="0">
              <a:solidFill>
                <a:schemeClr val="tx1">
                  <a:lumMod val="50000"/>
                  <a:lumOff val="50000"/>
                </a:schemeClr>
              </a:solidFill>
              <a:cs typeface="+mn-ea"/>
              <a:sym typeface="+mn-lt"/>
            </a:endParaRPr>
          </a:p>
        </p:txBody>
      </p:sp>
      <p:sp>
        <p:nvSpPr>
          <p:cNvPr id="36" name="Title 13"/>
          <p:cNvSpPr txBox="1"/>
          <p:nvPr/>
        </p:nvSpPr>
        <p:spPr>
          <a:xfrm>
            <a:off x="5463560" y="4674893"/>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400" dirty="0">
                <a:latin typeface="+mn-lt"/>
                <a:ea typeface="+mn-ea"/>
                <a:cs typeface="+mn-ea"/>
                <a:sym typeface="+mn-lt"/>
              </a:rPr>
              <a:t>标题</a:t>
            </a:r>
            <a:endParaRPr lang="en-US" sz="2400" dirty="0">
              <a:latin typeface="+mn-lt"/>
              <a:ea typeface="+mn-ea"/>
              <a:cs typeface="+mn-ea"/>
              <a:sym typeface="+mn-lt"/>
            </a:endParaRPr>
          </a:p>
        </p:txBody>
      </p:sp>
      <p:sp>
        <p:nvSpPr>
          <p:cNvPr id="37" name="文本框 36"/>
          <p:cNvSpPr txBox="1"/>
          <p:nvPr/>
        </p:nvSpPr>
        <p:spPr>
          <a:xfrm>
            <a:off x="5089456" y="5235047"/>
            <a:ext cx="2083221" cy="978729"/>
          </a:xfrm>
          <a:prstGeom prst="rect">
            <a:avLst/>
          </a:prstGeom>
          <a:noFill/>
        </p:spPr>
        <p:txBody>
          <a:bodyPr wrap="square" rtlCol="0">
            <a:spAutoFit/>
          </a:bodyPr>
          <a:lstStyle/>
          <a:p>
            <a:pPr algn="ctr">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endParaRPr lang="zh-CN" altLang="en-US" sz="1600" dirty="0">
              <a:solidFill>
                <a:schemeClr val="tx1">
                  <a:lumMod val="50000"/>
                  <a:lumOff val="50000"/>
                </a:schemeClr>
              </a:solidFill>
              <a:cs typeface="+mn-ea"/>
              <a:sym typeface="+mn-lt"/>
            </a:endParaRPr>
          </a:p>
        </p:txBody>
      </p:sp>
      <p:sp>
        <p:nvSpPr>
          <p:cNvPr id="38" name="Title 13"/>
          <p:cNvSpPr txBox="1"/>
          <p:nvPr/>
        </p:nvSpPr>
        <p:spPr>
          <a:xfrm>
            <a:off x="7967255" y="4674893"/>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400" dirty="0">
                <a:latin typeface="+mn-lt"/>
                <a:ea typeface="+mn-ea"/>
                <a:cs typeface="+mn-ea"/>
                <a:sym typeface="+mn-lt"/>
              </a:rPr>
              <a:t>标题</a:t>
            </a:r>
            <a:endParaRPr lang="en-US" sz="2400" dirty="0">
              <a:latin typeface="+mn-lt"/>
              <a:ea typeface="+mn-ea"/>
              <a:cs typeface="+mn-ea"/>
              <a:sym typeface="+mn-lt"/>
            </a:endParaRPr>
          </a:p>
        </p:txBody>
      </p:sp>
      <p:sp>
        <p:nvSpPr>
          <p:cNvPr id="39" name="文本框 38"/>
          <p:cNvSpPr txBox="1"/>
          <p:nvPr/>
        </p:nvSpPr>
        <p:spPr>
          <a:xfrm>
            <a:off x="7593151" y="5235047"/>
            <a:ext cx="2083221" cy="978729"/>
          </a:xfrm>
          <a:prstGeom prst="rect">
            <a:avLst/>
          </a:prstGeom>
          <a:noFill/>
        </p:spPr>
        <p:txBody>
          <a:bodyPr wrap="square" rtlCol="0">
            <a:spAutoFit/>
          </a:bodyPr>
          <a:lstStyle/>
          <a:p>
            <a:pPr algn="ctr">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endParaRPr lang="zh-CN" altLang="en-US" sz="1600" dirty="0">
              <a:solidFill>
                <a:schemeClr val="tx1">
                  <a:lumMod val="50000"/>
                  <a:lumOff val="50000"/>
                </a:schemeClr>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fltVal val="0"/>
                                          </p:val>
                                        </p:tav>
                                        <p:tav tm="100000">
                                          <p:val>
                                            <p:strVal val="#ppt_h"/>
                                          </p:val>
                                        </p:tav>
                                      </p:tavLst>
                                    </p:anim>
                                    <p:animEffect transition="in" filter="fade">
                                      <p:cBhvr>
                                        <p:cTn id="12" dur="500"/>
                                        <p:tgtEl>
                                          <p:spTgt spid="1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524000" y="1161143"/>
            <a:ext cx="9486900" cy="4822893"/>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26422" y="5694061"/>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457357" y="5464322"/>
            <a:ext cx="474978" cy="474978"/>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81100" y="78745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3500" y="939858"/>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998978" y="2198897"/>
            <a:ext cx="8782050" cy="1338828"/>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rPr>
              <a:t>毕业论文，泛指专科毕业论文、本科毕业论文（学士学位毕业论文）、硕士研究生毕业论文（硕士学位论文）、博士研究生毕业论文（博士学位论文）等，即需要在学业完成前写作并提交的论文，是教学或科研活动的重要组成部分之一。</a:t>
            </a:r>
            <a:endParaRPr lang="zh-CN" altLang="en-US" dirty="0">
              <a:solidFill>
                <a:schemeClr val="tx1">
                  <a:lumMod val="75000"/>
                  <a:lumOff val="25000"/>
                </a:schemeClr>
              </a:solidFill>
            </a:endParaRPr>
          </a:p>
        </p:txBody>
      </p:sp>
      <p:sp>
        <p:nvSpPr>
          <p:cNvPr id="9" name="文本框 8"/>
          <p:cNvSpPr txBox="1"/>
          <p:nvPr/>
        </p:nvSpPr>
        <p:spPr>
          <a:xfrm>
            <a:off x="1998978" y="3577757"/>
            <a:ext cx="1980029" cy="523220"/>
          </a:xfrm>
          <a:prstGeom prst="rect">
            <a:avLst/>
          </a:prstGeom>
          <a:noFill/>
        </p:spPr>
        <p:txBody>
          <a:bodyPr wrap="none" rtlCol="0">
            <a:spAutoFit/>
          </a:bodyPr>
          <a:lstStyle/>
          <a:p>
            <a:r>
              <a:rPr lang="zh-CN" altLang="en-US" sz="2800" b="1" dirty="0">
                <a:solidFill>
                  <a:schemeClr val="accent1"/>
                </a:solidFill>
              </a:rPr>
              <a:t>填写关键词</a:t>
            </a:r>
            <a:endParaRPr lang="zh-CN" altLang="en-US" sz="2800" b="1" dirty="0">
              <a:solidFill>
                <a:schemeClr val="accent1"/>
              </a:solidFill>
            </a:endParaRPr>
          </a:p>
        </p:txBody>
      </p:sp>
      <p:sp>
        <p:nvSpPr>
          <p:cNvPr id="10" name="文本框 9"/>
          <p:cNvSpPr txBox="1"/>
          <p:nvPr/>
        </p:nvSpPr>
        <p:spPr>
          <a:xfrm>
            <a:off x="4169507" y="3577757"/>
            <a:ext cx="1980029" cy="523220"/>
          </a:xfrm>
          <a:prstGeom prst="rect">
            <a:avLst/>
          </a:prstGeom>
          <a:noFill/>
        </p:spPr>
        <p:txBody>
          <a:bodyPr wrap="none" rtlCol="0">
            <a:spAutoFit/>
          </a:bodyPr>
          <a:lstStyle/>
          <a:p>
            <a:r>
              <a:rPr lang="zh-CN" altLang="en-US" sz="2800" b="1" dirty="0">
                <a:solidFill>
                  <a:schemeClr val="accent1"/>
                </a:solidFill>
              </a:rPr>
              <a:t>填写关键词</a:t>
            </a:r>
            <a:endParaRPr lang="zh-CN" altLang="en-US" sz="2800" b="1" dirty="0">
              <a:solidFill>
                <a:schemeClr val="accent1"/>
              </a:solidFill>
            </a:endParaRPr>
          </a:p>
        </p:txBody>
      </p:sp>
      <p:sp>
        <p:nvSpPr>
          <p:cNvPr id="11" name="文本框 10"/>
          <p:cNvSpPr txBox="1"/>
          <p:nvPr/>
        </p:nvSpPr>
        <p:spPr>
          <a:xfrm>
            <a:off x="6340036" y="3577757"/>
            <a:ext cx="1980029" cy="523220"/>
          </a:xfrm>
          <a:prstGeom prst="rect">
            <a:avLst/>
          </a:prstGeom>
          <a:noFill/>
        </p:spPr>
        <p:txBody>
          <a:bodyPr wrap="none" rtlCol="0">
            <a:spAutoFit/>
          </a:bodyPr>
          <a:lstStyle/>
          <a:p>
            <a:r>
              <a:rPr lang="zh-CN" altLang="en-US" sz="2800" b="1" dirty="0">
                <a:solidFill>
                  <a:schemeClr val="accent1"/>
                </a:solidFill>
              </a:rPr>
              <a:t>填写关键词</a:t>
            </a:r>
            <a:endParaRPr lang="zh-CN" altLang="en-US" sz="2800" b="1" dirty="0">
              <a:solidFill>
                <a:schemeClr val="accent1"/>
              </a:solidFill>
            </a:endParaRPr>
          </a:p>
        </p:txBody>
      </p:sp>
      <p:sp>
        <p:nvSpPr>
          <p:cNvPr id="12" name="文本框 11"/>
          <p:cNvSpPr txBox="1"/>
          <p:nvPr/>
        </p:nvSpPr>
        <p:spPr>
          <a:xfrm>
            <a:off x="8580218" y="3577757"/>
            <a:ext cx="1980029" cy="523220"/>
          </a:xfrm>
          <a:prstGeom prst="rect">
            <a:avLst/>
          </a:prstGeom>
          <a:noFill/>
        </p:spPr>
        <p:txBody>
          <a:bodyPr wrap="none" rtlCol="0">
            <a:spAutoFit/>
          </a:bodyPr>
          <a:lstStyle/>
          <a:p>
            <a:r>
              <a:rPr lang="zh-CN" altLang="en-US" sz="2800" b="1" dirty="0">
                <a:solidFill>
                  <a:schemeClr val="accent1"/>
                </a:solidFill>
              </a:rPr>
              <a:t>填写关键词</a:t>
            </a:r>
            <a:endParaRPr lang="zh-CN" altLang="en-US" sz="2800" b="1" dirty="0">
              <a:solidFill>
                <a:schemeClr val="accent1"/>
              </a:solidFill>
            </a:endParaRPr>
          </a:p>
        </p:txBody>
      </p:sp>
      <p:sp>
        <p:nvSpPr>
          <p:cNvPr id="13" name="文本框 12"/>
          <p:cNvSpPr txBox="1"/>
          <p:nvPr/>
        </p:nvSpPr>
        <p:spPr>
          <a:xfrm>
            <a:off x="1998978" y="4159566"/>
            <a:ext cx="8561269" cy="1477328"/>
          </a:xfrm>
          <a:prstGeom prst="rect">
            <a:avLst/>
          </a:prstGeom>
          <a:noFill/>
        </p:spPr>
        <p:txBody>
          <a:bodyPr wrap="square" rtlCol="0">
            <a:spAutoFit/>
          </a:bodyPr>
          <a:lstStyle/>
          <a:p>
            <a:pPr algn="just"/>
            <a:r>
              <a:rPr lang="en-US" altLang="zh-CN" dirty="0">
                <a:solidFill>
                  <a:schemeClr val="tx1">
                    <a:lumMod val="50000"/>
                    <a:lumOff val="50000"/>
                  </a:schemeClr>
                </a:solidFill>
              </a:rPr>
              <a:t>Graduation thesis, refers to the specialized graduation thesis, undergraduate graduation thesis (graduated with a bachelor's degree thesis), master's graduate student graduation thesis (M.A. thesis, doctoral students graduation thesis (Doctoral Dissertation), namely the need in studies of writing and submitting the is one of an important part of the teaching and scientific research activities</a:t>
            </a:r>
            <a:endParaRPr lang="zh-CN" altLang="en-US" dirty="0">
              <a:solidFill>
                <a:schemeClr val="tx1">
                  <a:lumMod val="50000"/>
                  <a:lumOff val="50000"/>
                </a:schemeClr>
              </a:solidFill>
            </a:endParaRPr>
          </a:p>
        </p:txBody>
      </p:sp>
      <p:sp>
        <p:nvSpPr>
          <p:cNvPr id="14" name="文本框 13"/>
          <p:cNvSpPr txBox="1"/>
          <p:nvPr/>
        </p:nvSpPr>
        <p:spPr>
          <a:xfrm>
            <a:off x="2067015" y="1416838"/>
            <a:ext cx="1313180" cy="769441"/>
          </a:xfrm>
          <a:prstGeom prst="rect">
            <a:avLst/>
          </a:prstGeom>
          <a:noFill/>
        </p:spPr>
        <p:txBody>
          <a:bodyPr wrap="none" rtlCol="0">
            <a:spAutoFit/>
          </a:bodyPr>
          <a:lstStyle/>
          <a:p>
            <a:r>
              <a:rPr lang="zh-CN" altLang="en-US" sz="4400" b="1" dirty="0">
                <a:solidFill>
                  <a:schemeClr val="accent1"/>
                </a:solidFill>
              </a:rPr>
              <a:t>摘要</a:t>
            </a:r>
            <a:endParaRPr lang="zh-CN" altLang="en-US" sz="4400" b="1" dirty="0">
              <a:solidFill>
                <a:schemeClr val="accent1"/>
              </a:solidFill>
            </a:endParaRPr>
          </a:p>
        </p:txBody>
      </p:sp>
      <p:sp>
        <p:nvSpPr>
          <p:cNvPr id="15" name="矩形 14"/>
          <p:cNvSpPr/>
          <p:nvPr/>
        </p:nvSpPr>
        <p:spPr>
          <a:xfrm>
            <a:off x="3193685" y="1675677"/>
            <a:ext cx="1829347" cy="523220"/>
          </a:xfrm>
          <a:prstGeom prst="rect">
            <a:avLst/>
          </a:prstGeom>
        </p:spPr>
        <p:txBody>
          <a:bodyPr wrap="none">
            <a:spAutoFit/>
          </a:bodyPr>
          <a:lstStyle/>
          <a:p>
            <a:r>
              <a:rPr lang="en-US" altLang="zh-CN" sz="2800" dirty="0">
                <a:solidFill>
                  <a:schemeClr val="accent1"/>
                </a:solidFill>
              </a:rPr>
              <a:t>ABSTRACT</a:t>
            </a:r>
            <a:endParaRPr lang="zh-CN" altLang="en-US" sz="2800" dirty="0">
              <a:solidFill>
                <a:schemeClr val="accent1"/>
              </a:solidFill>
            </a:endParaRPr>
          </a:p>
        </p:txBody>
      </p:sp>
      <p:pic>
        <p:nvPicPr>
          <p:cNvPr id="17" name="Picture 2"/>
          <p:cNvPicPr>
            <a:picLocks noChangeAspect="1" noChangeArrowheads="1"/>
          </p:cNvPicPr>
          <p:nvPr/>
        </p:nvPicPr>
        <p:blipFill>
          <a:blip r:embed="rId1" cstate="print">
            <a:duotone>
              <a:schemeClr val="accent1">
                <a:shade val="45000"/>
                <a:satMod val="135000"/>
              </a:schemeClr>
              <a:prstClr val="white"/>
            </a:duotone>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11200045" y="287672"/>
            <a:ext cx="657690" cy="6521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linds(horizontal)">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57486" y="2162629"/>
            <a:ext cx="7634514" cy="274229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5009349" y="2650493"/>
            <a:ext cx="6500480" cy="769413"/>
          </a:xfrm>
          <a:prstGeom prst="rect">
            <a:avLst/>
          </a:prstGeom>
          <a:noFill/>
        </p:spPr>
        <p:txBody>
          <a:bodyPr wrap="square" lIns="91413" tIns="45706" rIns="91413" bIns="45706" rtlCol="0">
            <a:spAutoFit/>
          </a:bodyPr>
          <a:lstStyle/>
          <a:p>
            <a:r>
              <a:rPr lang="zh-CN" altLang="en-US" sz="4400" b="1" dirty="0">
                <a:solidFill>
                  <a:schemeClr val="bg1"/>
                </a:solidFill>
                <a:latin typeface="微软雅黑" pitchFamily="34" charset="-122"/>
                <a:ea typeface="微软雅黑" pitchFamily="34" charset="-122"/>
              </a:rPr>
              <a:t>演示完毕，感谢各位老师</a:t>
            </a:r>
            <a:endParaRPr lang="zh-CN" altLang="en-US" sz="4400" b="1" dirty="0">
              <a:solidFill>
                <a:schemeClr val="bg1"/>
              </a:solidFill>
              <a:latin typeface="微软雅黑" pitchFamily="34" charset="-122"/>
              <a:ea typeface="微软雅黑" pitchFamily="34" charset="-122"/>
            </a:endParaRPr>
          </a:p>
        </p:txBody>
      </p:sp>
      <p:sp>
        <p:nvSpPr>
          <p:cNvPr id="3" name="矩形 2"/>
          <p:cNvSpPr/>
          <p:nvPr/>
        </p:nvSpPr>
        <p:spPr>
          <a:xfrm>
            <a:off x="4940880" y="3419906"/>
            <a:ext cx="6439361" cy="523220"/>
          </a:xfrm>
          <a:prstGeom prst="rect">
            <a:avLst/>
          </a:prstGeom>
        </p:spPr>
        <p:txBody>
          <a:bodyPr wrap="square">
            <a:spAutoFit/>
          </a:bodyPr>
          <a:lstStyle/>
          <a:p>
            <a:pPr algn="ctr"/>
            <a:r>
              <a:rPr lang="en-US" altLang="zh-CN" sz="2800" dirty="0">
                <a:solidFill>
                  <a:schemeClr val="bg1"/>
                </a:solidFill>
              </a:rPr>
              <a:t>POWERPOINT OF GRADUATION TEPLY</a:t>
            </a:r>
            <a:endParaRPr lang="en-US" altLang="zh-CN" sz="2800" dirty="0">
              <a:solidFill>
                <a:schemeClr val="bg1"/>
              </a:solidFill>
            </a:endParaRPr>
          </a:p>
        </p:txBody>
      </p:sp>
      <p:sp>
        <p:nvSpPr>
          <p:cNvPr id="4" name="椭圆 3"/>
          <p:cNvSpPr/>
          <p:nvPr/>
        </p:nvSpPr>
        <p:spPr>
          <a:xfrm>
            <a:off x="5138527"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 name="KSO_Shape"/>
          <p:cNvSpPr/>
          <p:nvPr/>
        </p:nvSpPr>
        <p:spPr bwMode="auto">
          <a:xfrm>
            <a:off x="5205752" y="4053418"/>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a:solidFill>
                <a:schemeClr val="bg1"/>
              </a:solidFill>
            </a:endParaRPr>
          </a:p>
        </p:txBody>
      </p:sp>
      <p:sp>
        <p:nvSpPr>
          <p:cNvPr id="6" name="文本框 5"/>
          <p:cNvSpPr txBox="1"/>
          <p:nvPr/>
        </p:nvSpPr>
        <p:spPr>
          <a:xfrm>
            <a:off x="5446303" y="3980096"/>
            <a:ext cx="2031325" cy="369332"/>
          </a:xfrm>
          <a:prstGeom prst="rect">
            <a:avLst/>
          </a:prstGeom>
          <a:noFill/>
        </p:spPr>
        <p:txBody>
          <a:bodyPr wrap="none" rtlCol="0">
            <a:spAutoFit/>
          </a:bodyPr>
          <a:lstStyle/>
          <a:p>
            <a:r>
              <a:rPr lang="zh-CN" altLang="en-US" dirty="0">
                <a:solidFill>
                  <a:schemeClr val="bg1"/>
                </a:solidFill>
              </a:rPr>
              <a:t>答辩学生：代用名</a:t>
            </a:r>
            <a:endParaRPr lang="zh-CN" altLang="en-US" dirty="0">
              <a:solidFill>
                <a:schemeClr val="bg1"/>
              </a:solidFill>
            </a:endParaRPr>
          </a:p>
        </p:txBody>
      </p:sp>
      <p:sp>
        <p:nvSpPr>
          <p:cNvPr id="7" name="椭圆 6"/>
          <p:cNvSpPr/>
          <p:nvPr/>
        </p:nvSpPr>
        <p:spPr>
          <a:xfrm>
            <a:off x="7765613"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KSO_Shape"/>
          <p:cNvSpPr/>
          <p:nvPr/>
        </p:nvSpPr>
        <p:spPr bwMode="auto">
          <a:xfrm>
            <a:off x="7827029" y="4053419"/>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dirty="0">
              <a:solidFill>
                <a:schemeClr val="bg1"/>
              </a:solidFill>
              <a:latin typeface="Calibri" pitchFamily="34" charset="0"/>
              <a:ea typeface="宋体" pitchFamily="2" charset="-122"/>
            </a:endParaRPr>
          </a:p>
        </p:txBody>
      </p:sp>
      <p:sp>
        <p:nvSpPr>
          <p:cNvPr id="9" name="文本框 8"/>
          <p:cNvSpPr txBox="1"/>
          <p:nvPr/>
        </p:nvSpPr>
        <p:spPr>
          <a:xfrm>
            <a:off x="8109867" y="3980096"/>
            <a:ext cx="2031325" cy="369332"/>
          </a:xfrm>
          <a:prstGeom prst="rect">
            <a:avLst/>
          </a:prstGeom>
          <a:noFill/>
        </p:spPr>
        <p:txBody>
          <a:bodyPr wrap="none" rtlCol="0">
            <a:spAutoFit/>
          </a:bodyPr>
          <a:lstStyle/>
          <a:p>
            <a:r>
              <a:rPr lang="zh-CN" altLang="en-US" dirty="0">
                <a:solidFill>
                  <a:schemeClr val="bg1"/>
                </a:solidFill>
              </a:rPr>
              <a:t>指导教师：代用名</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iterate type="lt">
                                    <p:tmPct val="23333"/>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1471429" y="2676516"/>
            <a:ext cx="1895094" cy="1895094"/>
            <a:chOff x="456294" y="1959430"/>
            <a:chExt cx="2148114" cy="2148114"/>
          </a:xfrm>
        </p:grpSpPr>
        <p:sp>
          <p:nvSpPr>
            <p:cNvPr id="3" name="椭圆 2"/>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anose="020B0604020202090204" pitchFamily="34" charset="0"/>
                <a:ea typeface="微软雅黑" pitchFamily="34" charset="-122"/>
                <a:sym typeface="Arial" panose="020B0604020202090204" pitchFamily="34" charset="0"/>
              </a:endParaRPr>
            </a:p>
          </p:txBody>
        </p:sp>
        <p:pic>
          <p:nvPicPr>
            <p:cNvPr id="4" name="图片 3"/>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5" name="组合 4"/>
          <p:cNvGrpSpPr>
            <a:grpSpLocks noChangeAspect="1"/>
          </p:cNvGrpSpPr>
          <p:nvPr/>
        </p:nvGrpSpPr>
        <p:grpSpPr>
          <a:xfrm>
            <a:off x="3894846" y="2663912"/>
            <a:ext cx="1895094" cy="1895094"/>
            <a:chOff x="2492224" y="1959430"/>
            <a:chExt cx="2148114" cy="2148114"/>
          </a:xfrm>
        </p:grpSpPr>
        <p:sp>
          <p:nvSpPr>
            <p:cNvPr id="6" name="椭圆 5"/>
            <p:cNvSpPr/>
            <p:nvPr/>
          </p:nvSpPr>
          <p:spPr>
            <a:xfrm>
              <a:off x="249222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8" name="组合 7"/>
          <p:cNvGrpSpPr>
            <a:grpSpLocks noChangeAspect="1"/>
          </p:cNvGrpSpPr>
          <p:nvPr/>
        </p:nvGrpSpPr>
        <p:grpSpPr>
          <a:xfrm>
            <a:off x="8748360" y="2663912"/>
            <a:ext cx="1895094" cy="1895094"/>
            <a:chOff x="6564085" y="1959430"/>
            <a:chExt cx="2148114" cy="2148114"/>
          </a:xfrm>
        </p:grpSpPr>
        <p:sp>
          <p:nvSpPr>
            <p:cNvPr id="9" name="椭圆 8"/>
            <p:cNvSpPr/>
            <p:nvPr/>
          </p:nvSpPr>
          <p:spPr>
            <a:xfrm>
              <a:off x="6564085"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grpSp>
          <p:nvGrpSpPr>
            <p:cNvPr id="10" name="组合 9"/>
            <p:cNvGrpSpPr/>
            <p:nvPr/>
          </p:nvGrpSpPr>
          <p:grpSpPr>
            <a:xfrm>
              <a:off x="7033174" y="2413982"/>
              <a:ext cx="1209936" cy="1239010"/>
              <a:chOff x="3598200" y="1732459"/>
              <a:chExt cx="1947600" cy="1994400"/>
            </a:xfrm>
          </p:grpSpPr>
          <p:sp>
            <p:nvSpPr>
              <p:cNvPr id="1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sp>
            <p:nvSpPr>
              <p:cNvPr id="1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sp>
            <p:nvSpPr>
              <p:cNvPr id="1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sp>
            <p:nvSpPr>
              <p:cNvPr id="1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sp>
            <p:nvSpPr>
              <p:cNvPr id="1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grpSp>
      </p:grpSp>
      <p:grpSp>
        <p:nvGrpSpPr>
          <p:cNvPr id="16" name="组合 15"/>
          <p:cNvGrpSpPr>
            <a:grpSpLocks noChangeAspect="1"/>
          </p:cNvGrpSpPr>
          <p:nvPr/>
        </p:nvGrpSpPr>
        <p:grpSpPr>
          <a:xfrm>
            <a:off x="6321603" y="2663912"/>
            <a:ext cx="1895094" cy="1895094"/>
            <a:chOff x="4528154" y="1959430"/>
            <a:chExt cx="2148114" cy="2148114"/>
          </a:xfrm>
        </p:grpSpPr>
        <p:sp>
          <p:nvSpPr>
            <p:cNvPr id="17" name="椭圆 16"/>
            <p:cNvSpPr/>
            <p:nvPr/>
          </p:nvSpPr>
          <p:spPr>
            <a:xfrm>
              <a:off x="452815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anose="020B0604020202090204" pitchFamily="34" charset="0"/>
                <a:ea typeface="微软雅黑" pitchFamily="34" charset="-122"/>
                <a:sym typeface="Arial" panose="020B0604020202090204" pitchFamily="34" charset="0"/>
              </a:endParaRPr>
            </a:p>
          </p:txBody>
        </p:sp>
        <p:grpSp>
          <p:nvGrpSpPr>
            <p:cNvPr id="18" name="Group 4"/>
            <p:cNvGrpSpPr>
              <a:grpSpLocks noChangeAspect="1"/>
            </p:cNvGrpSpPr>
            <p:nvPr/>
          </p:nvGrpSpPr>
          <p:grpSpPr bwMode="auto">
            <a:xfrm>
              <a:off x="5033378" y="2342981"/>
              <a:ext cx="1137666" cy="1381012"/>
              <a:chOff x="2694" y="1931"/>
              <a:chExt cx="374" cy="454"/>
            </a:xfrm>
            <a:solidFill>
              <a:schemeClr val="bg1"/>
            </a:solidFill>
          </p:grpSpPr>
          <p:sp>
            <p:nvSpPr>
              <p:cNvPr id="1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sp>
            <p:nvSpPr>
              <p:cNvPr id="2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sp>
            <p:nvSpPr>
              <p:cNvPr id="2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sp>
            <p:nvSpPr>
              <p:cNvPr id="2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sp>
            <p:nvSpPr>
              <p:cNvPr id="2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sp>
            <p:nvSpPr>
              <p:cNvPr id="2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sp>
            <p:nvSpPr>
              <p:cNvPr id="2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grpSp>
      </p:grpSp>
      <p:sp>
        <p:nvSpPr>
          <p:cNvPr id="26" name="文本框 25"/>
          <p:cNvSpPr txBox="1"/>
          <p:nvPr/>
        </p:nvSpPr>
        <p:spPr>
          <a:xfrm>
            <a:off x="1303686" y="4571610"/>
            <a:ext cx="2075628" cy="1144031"/>
          </a:xfrm>
          <a:prstGeom prst="rect">
            <a:avLst/>
          </a:prstGeom>
          <a:noFill/>
        </p:spPr>
        <p:txBody>
          <a:bodyPr wrap="square" rtlCol="0">
            <a:spAutoFit/>
          </a:bodyPr>
          <a:lstStyle/>
          <a:p>
            <a:pPr algn="ctr">
              <a:lnSpc>
                <a:spcPct val="150000"/>
              </a:lnSpc>
            </a:pPr>
            <a:r>
              <a:rPr lang="zh-CN" altLang="en-US" sz="2400" b="1" dirty="0">
                <a:solidFill>
                  <a:schemeClr val="bg1"/>
                </a:solidFill>
              </a:rPr>
              <a:t>添加论文内容第一部分标题</a:t>
            </a:r>
            <a:endParaRPr lang="zh-CN" altLang="en-US" sz="2400" b="1" dirty="0">
              <a:solidFill>
                <a:schemeClr val="bg1"/>
              </a:solidFill>
            </a:endParaRPr>
          </a:p>
        </p:txBody>
      </p:sp>
      <p:sp>
        <p:nvSpPr>
          <p:cNvPr id="27" name="文本框 26"/>
          <p:cNvSpPr txBox="1"/>
          <p:nvPr/>
        </p:nvSpPr>
        <p:spPr>
          <a:xfrm>
            <a:off x="3818266" y="4571610"/>
            <a:ext cx="2157560" cy="1144031"/>
          </a:xfrm>
          <a:prstGeom prst="rect">
            <a:avLst/>
          </a:prstGeom>
          <a:noFill/>
        </p:spPr>
        <p:txBody>
          <a:bodyPr wrap="square" rtlCol="0">
            <a:spAutoFit/>
          </a:bodyPr>
          <a:lstStyle/>
          <a:p>
            <a:pPr algn="ctr">
              <a:lnSpc>
                <a:spcPct val="150000"/>
              </a:lnSpc>
            </a:pPr>
            <a:r>
              <a:rPr lang="zh-CN" altLang="en-US" sz="2400" b="1" dirty="0">
                <a:solidFill>
                  <a:schemeClr val="bg1"/>
                </a:solidFill>
              </a:rPr>
              <a:t>添加论文内容第二部分标题</a:t>
            </a:r>
            <a:endParaRPr lang="zh-CN" altLang="en-US" sz="2400" b="1" dirty="0">
              <a:solidFill>
                <a:schemeClr val="bg1"/>
              </a:solidFill>
            </a:endParaRPr>
          </a:p>
        </p:txBody>
      </p:sp>
      <p:sp>
        <p:nvSpPr>
          <p:cNvPr id="28" name="文本框 27"/>
          <p:cNvSpPr txBox="1"/>
          <p:nvPr/>
        </p:nvSpPr>
        <p:spPr>
          <a:xfrm>
            <a:off x="6262383" y="4571610"/>
            <a:ext cx="2154340" cy="1144031"/>
          </a:xfrm>
          <a:prstGeom prst="rect">
            <a:avLst/>
          </a:prstGeom>
          <a:noFill/>
        </p:spPr>
        <p:txBody>
          <a:bodyPr wrap="square" rtlCol="0">
            <a:spAutoFit/>
          </a:bodyPr>
          <a:lstStyle/>
          <a:p>
            <a:pPr algn="ctr">
              <a:lnSpc>
                <a:spcPct val="150000"/>
              </a:lnSpc>
            </a:pPr>
            <a:r>
              <a:rPr lang="zh-CN" altLang="en-US" sz="2400" b="1" dirty="0">
                <a:solidFill>
                  <a:schemeClr val="bg1"/>
                </a:solidFill>
              </a:rPr>
              <a:t>添加论文内容第三部分标题</a:t>
            </a:r>
            <a:endParaRPr lang="zh-CN" altLang="en-US" sz="2400" b="1" dirty="0">
              <a:solidFill>
                <a:schemeClr val="bg1"/>
              </a:solidFill>
            </a:endParaRPr>
          </a:p>
        </p:txBody>
      </p:sp>
      <p:sp>
        <p:nvSpPr>
          <p:cNvPr id="29" name="文本框 28"/>
          <p:cNvSpPr txBox="1"/>
          <p:nvPr/>
        </p:nvSpPr>
        <p:spPr>
          <a:xfrm>
            <a:off x="8674212" y="4571610"/>
            <a:ext cx="2292745" cy="1144031"/>
          </a:xfrm>
          <a:prstGeom prst="rect">
            <a:avLst/>
          </a:prstGeom>
          <a:noFill/>
        </p:spPr>
        <p:txBody>
          <a:bodyPr wrap="square" rtlCol="0">
            <a:spAutoFit/>
          </a:bodyPr>
          <a:lstStyle/>
          <a:p>
            <a:pPr algn="ctr">
              <a:lnSpc>
                <a:spcPct val="150000"/>
              </a:lnSpc>
            </a:pPr>
            <a:r>
              <a:rPr lang="zh-CN" altLang="en-US" sz="2400" b="1" dirty="0">
                <a:solidFill>
                  <a:schemeClr val="bg1"/>
                </a:solidFill>
              </a:rPr>
              <a:t>添加论文内容第四部分标题</a:t>
            </a:r>
            <a:endParaRPr lang="zh-CN" altLang="en-US" sz="2400" b="1" dirty="0">
              <a:solidFill>
                <a:schemeClr val="bg1"/>
              </a:solidFill>
            </a:endParaRPr>
          </a:p>
        </p:txBody>
      </p:sp>
      <p:sp>
        <p:nvSpPr>
          <p:cNvPr id="30" name="文本框 29"/>
          <p:cNvSpPr txBox="1"/>
          <p:nvPr/>
        </p:nvSpPr>
        <p:spPr>
          <a:xfrm>
            <a:off x="4282320" y="603767"/>
            <a:ext cx="3570208" cy="769441"/>
          </a:xfrm>
          <a:prstGeom prst="rect">
            <a:avLst/>
          </a:prstGeom>
          <a:noFill/>
        </p:spPr>
        <p:txBody>
          <a:bodyPr wrap="none" rtlCol="0">
            <a:spAutoFit/>
          </a:bodyPr>
          <a:lstStyle/>
          <a:p>
            <a:r>
              <a:rPr lang="zh-CN" altLang="en-US" sz="4400" b="1" dirty="0">
                <a:solidFill>
                  <a:schemeClr val="bg1"/>
                </a:solidFill>
              </a:rPr>
              <a:t>论文主要内容</a:t>
            </a:r>
            <a:endParaRPr lang="zh-CN" altLang="en-US" sz="4400" b="1" dirty="0">
              <a:solidFill>
                <a:schemeClr val="bg1"/>
              </a:solidFill>
            </a:endParaRPr>
          </a:p>
        </p:txBody>
      </p:sp>
      <p:sp>
        <p:nvSpPr>
          <p:cNvPr id="32" name="矩形 31"/>
          <p:cNvSpPr/>
          <p:nvPr/>
        </p:nvSpPr>
        <p:spPr>
          <a:xfrm>
            <a:off x="1066474" y="1645436"/>
            <a:ext cx="1013357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9613" y="2273289"/>
            <a:ext cx="5545432" cy="300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72816" y="2449931"/>
            <a:ext cx="5161574" cy="2585323"/>
          </a:xfrm>
          <a:prstGeom prst="rect">
            <a:avLst/>
          </a:prstGeom>
          <a:noFill/>
        </p:spPr>
        <p:txBody>
          <a:bodyPr wrap="square" rtlCol="0">
            <a:spAutoFit/>
          </a:bodyPr>
          <a:lstStyle/>
          <a:p>
            <a:pPr algn="just">
              <a:lnSpc>
                <a:spcPct val="150000"/>
              </a:lnSpc>
            </a:pPr>
            <a:r>
              <a:rPr lang="zh-CN" altLang="en-US" dirty="0">
                <a:solidFill>
                  <a:schemeClr val="bg1"/>
                </a:solidFill>
                <a:latin typeface="+mn-ea"/>
              </a:rPr>
              <a:t>撰写毕业论文是检验学生在校学习成果的重要措施，也是提高教学质量的重要环节。大学生在毕业前都必须完成毕业论文的撰写任务。申请学位必须提交相应的学位论文，经答辩通过后，方可取得学位。可以这么说，毕业论文是结束大学学习生活走向社会的一个中介和桥梁。</a:t>
            </a:r>
            <a:endParaRPr lang="zh-CN" altLang="en-US" dirty="0">
              <a:solidFill>
                <a:schemeClr val="bg1"/>
              </a:solidFill>
              <a:latin typeface="+mn-ea"/>
            </a:endParaRPr>
          </a:p>
        </p:txBody>
      </p:sp>
      <p:sp>
        <p:nvSpPr>
          <p:cNvPr id="4" name="矩形 3"/>
          <p:cNvSpPr/>
          <p:nvPr/>
        </p:nvSpPr>
        <p:spPr>
          <a:xfrm>
            <a:off x="6480974" y="2449931"/>
            <a:ext cx="4762500" cy="2585323"/>
          </a:xfrm>
          <a:prstGeom prst="rect">
            <a:avLst/>
          </a:prstGeom>
        </p:spPr>
        <p:txBody>
          <a:bodyPr wrap="square">
            <a:spAutoFit/>
          </a:bodyPr>
          <a:lstStyle/>
          <a:p>
            <a:pPr algn="just">
              <a:lnSpc>
                <a:spcPct val="150000"/>
              </a:lnSpc>
            </a:pPr>
            <a:r>
              <a:rPr lang="zh-CN" altLang="en-US" dirty="0">
                <a:solidFill>
                  <a:schemeClr val="accent1"/>
                </a:solidFill>
                <a:latin typeface="+mn-ea"/>
              </a:rPr>
              <a:t>毕业论文是大学生才华的第一次显露，是向祖国和人民所交的一份有份量的答卷，是投身社会主义现代化建设事业的报到书。一篇毕业论文虽然不能全面地反映出一个人的才华，也不一定能对社会直接带来巨大的效益，对专业产生开拓性的影响。</a:t>
            </a:r>
            <a:endParaRPr lang="zh-CN" altLang="en-US" dirty="0">
              <a:solidFill>
                <a:schemeClr val="accent1"/>
              </a:solidFill>
              <a:latin typeface="+mn-ea"/>
            </a:endParaRPr>
          </a:p>
        </p:txBody>
      </p:sp>
      <p:sp>
        <p:nvSpPr>
          <p:cNvPr id="5" name="矩形 4"/>
          <p:cNvSpPr/>
          <p:nvPr/>
        </p:nvSpPr>
        <p:spPr>
          <a:xfrm>
            <a:off x="6055045" y="2273289"/>
            <a:ext cx="5545432" cy="30099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9613" y="1582479"/>
            <a:ext cx="2492990" cy="646331"/>
          </a:xfrm>
          <a:prstGeom prst="rect">
            <a:avLst/>
          </a:prstGeom>
          <a:noFill/>
        </p:spPr>
        <p:txBody>
          <a:bodyPr wrap="none" rtlCol="0">
            <a:spAutoFit/>
          </a:bodyPr>
          <a:lstStyle/>
          <a:p>
            <a:r>
              <a:rPr lang="zh-CN" altLang="en-US" sz="3600" dirty="0">
                <a:solidFill>
                  <a:schemeClr val="accent1"/>
                </a:solidFill>
              </a:rPr>
              <a:t>背景及意义</a:t>
            </a:r>
            <a:endParaRPr lang="zh-CN" altLang="en-US" sz="3600" dirty="0">
              <a:solidFill>
                <a:schemeClr val="accent1"/>
              </a:solidFill>
            </a:endParaRPr>
          </a:p>
        </p:txBody>
      </p:sp>
      <p:pic>
        <p:nvPicPr>
          <p:cNvPr id="7" name="Picture 2"/>
          <p:cNvPicPr>
            <a:picLocks noChangeAspect="1" noChangeArrowheads="1"/>
          </p:cNvPicPr>
          <p:nvPr/>
        </p:nvPicPr>
        <p:blipFill>
          <a:blip r:embed="rId1" cstate="print">
            <a:duotone>
              <a:schemeClr val="accent1">
                <a:shade val="45000"/>
                <a:satMod val="135000"/>
              </a:schemeClr>
              <a:prstClr val="white"/>
            </a:duotone>
            <a:extLst>
              <a:ext uri="{BEBA8EAE-BF5A-486C-A8C5-ECC9F3942E4B}">
                <a14:imgProps xmlns:a14="http://schemas.microsoft.com/office/drawing/2010/main">
                  <a14:imgLayer r:embed="rId2">
                    <a14:imgEffect>
                      <a14:brightnessContrast bright="-40000" contrast="-40000"/>
                    </a14:imgEffect>
                    <a14:imgEffect>
                      <a14:saturation sat="0"/>
                    </a14:imgEffect>
                  </a14:imgLayer>
                </a14:imgProps>
              </a:ext>
              <a:ext uri="{28A0092B-C50C-407E-A947-70E740481C1C}">
                <a14:useLocalDpi xmlns:a14="http://schemas.microsoft.com/office/drawing/2010/main" val="0"/>
              </a:ext>
            </a:extLst>
          </a:blip>
          <a:stretch>
            <a:fillRect/>
          </a:stretch>
        </p:blipFill>
        <p:spPr bwMode="auto">
          <a:xfrm>
            <a:off x="11200045" y="287672"/>
            <a:ext cx="657690" cy="6521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添加论文内容第一部分标题</a:t>
            </a:r>
            <a:endParaRPr lang="zh-CN" altLang="en-US" sz="3600" b="1" dirty="0">
              <a:solidFill>
                <a:schemeClr val="bg1"/>
              </a:solidFill>
            </a:endParaRPr>
          </a:p>
        </p:txBody>
      </p:sp>
      <p:sp>
        <p:nvSpPr>
          <p:cNvPr id="4" name="文本框 3"/>
          <p:cNvSpPr txBox="1"/>
          <p:nvPr/>
        </p:nvSpPr>
        <p:spPr>
          <a:xfrm>
            <a:off x="4398186" y="3282154"/>
            <a:ext cx="5708293" cy="1289456"/>
          </a:xfrm>
          <a:prstGeom prst="rect">
            <a:avLst/>
          </a:prstGeom>
          <a:noFill/>
        </p:spPr>
        <p:txBody>
          <a:bodyPr wrap="square" rtlCol="0">
            <a:spAutoFit/>
          </a:bodyPr>
          <a:lstStyle/>
          <a:p>
            <a:pPr>
              <a:lnSpc>
                <a:spcPct val="150000"/>
              </a:lnSpc>
            </a:pPr>
            <a:r>
              <a:rPr lang="zh-CN" altLang="en-US" dirty="0">
                <a:solidFill>
                  <a:schemeClr val="bg1"/>
                </a:solidFill>
              </a:rPr>
              <a:t>培养学生综合运用、巩固与扩展所学的基础理论和专业知识，培养学生独立分析、解决实际问题能力、培养学生处理数据和信息的能力。</a:t>
            </a:r>
            <a:endParaRPr lang="zh-CN" altLang="en-US" dirty="0">
              <a:solidFill>
                <a:schemeClr val="bg1"/>
              </a:solidFill>
            </a:endParaRP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pic>
          <p:nvPicPr>
            <p:cNvPr id="7" name="图片 6"/>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1073621" y="1976218"/>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0" name="Group 8"/>
          <p:cNvGrpSpPr/>
          <p:nvPr/>
        </p:nvGrpSpPr>
        <p:grpSpPr bwMode="auto">
          <a:xfrm>
            <a:off x="1602023" y="2427488"/>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54" name="椭圆 50"/>
          <p:cNvSpPr>
            <a:spLocks noChangeArrowheads="1"/>
          </p:cNvSpPr>
          <p:nvPr/>
        </p:nvSpPr>
        <p:spPr bwMode="auto">
          <a:xfrm>
            <a:off x="3119825" y="1976218"/>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55" name="Freeform 1001"/>
          <p:cNvSpPr>
            <a:spLocks noEditPoints="1" noChangeArrowheads="1"/>
          </p:cNvSpPr>
          <p:nvPr/>
        </p:nvSpPr>
        <p:spPr bwMode="auto">
          <a:xfrm>
            <a:off x="3535306" y="2338207"/>
            <a:ext cx="570868" cy="633479"/>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56" name="椭圆 53"/>
          <p:cNvSpPr>
            <a:spLocks noChangeArrowheads="1"/>
          </p:cNvSpPr>
          <p:nvPr/>
        </p:nvSpPr>
        <p:spPr bwMode="auto">
          <a:xfrm>
            <a:off x="5166029" y="1976218"/>
            <a:ext cx="1421846"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7" name="Group 17"/>
          <p:cNvGrpSpPr/>
          <p:nvPr/>
        </p:nvGrpSpPr>
        <p:grpSpPr bwMode="auto">
          <a:xfrm>
            <a:off x="5582807" y="2427488"/>
            <a:ext cx="442535" cy="570869"/>
            <a:chOff x="0" y="0"/>
            <a:chExt cx="381000" cy="492126"/>
          </a:xfrm>
        </p:grpSpPr>
        <p:sp>
          <p:nvSpPr>
            <p:cNvPr id="58" name="Freeform 1011"/>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59" name="Freeform 1012"/>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60" name="Freeform 1013"/>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61" name="Freeform 1014"/>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grpSp>
      <p:sp>
        <p:nvSpPr>
          <p:cNvPr id="62" name="椭圆 60"/>
          <p:cNvSpPr>
            <a:spLocks noChangeArrowheads="1"/>
          </p:cNvSpPr>
          <p:nvPr/>
        </p:nvSpPr>
        <p:spPr bwMode="auto">
          <a:xfrm>
            <a:off x="7214077" y="1955957"/>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63" name="Freeform 1015"/>
          <p:cNvSpPr>
            <a:spLocks noChangeArrowheads="1"/>
          </p:cNvSpPr>
          <p:nvPr/>
        </p:nvSpPr>
        <p:spPr bwMode="auto">
          <a:xfrm>
            <a:off x="7652178" y="2490954"/>
            <a:ext cx="530354" cy="48247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64" name="椭圆 63"/>
          <p:cNvSpPr>
            <a:spLocks noChangeArrowheads="1"/>
          </p:cNvSpPr>
          <p:nvPr/>
        </p:nvSpPr>
        <p:spPr bwMode="auto">
          <a:xfrm>
            <a:off x="9260280" y="1976218"/>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65" name="Group 27"/>
          <p:cNvGrpSpPr/>
          <p:nvPr/>
        </p:nvGrpSpPr>
        <p:grpSpPr bwMode="auto">
          <a:xfrm>
            <a:off x="9726607" y="2512943"/>
            <a:ext cx="481864" cy="352005"/>
            <a:chOff x="0" y="0"/>
            <a:chExt cx="685800" cy="400050"/>
          </a:xfrm>
        </p:grpSpPr>
        <p:sp>
          <p:nvSpPr>
            <p:cNvPr id="66" name="Freeform 8"/>
            <p:cNvSpPr>
              <a:spLocks noChangeArrowheads="1"/>
            </p:cNvSpPr>
            <p:nvPr/>
          </p:nvSpPr>
          <p:spPr bwMode="auto">
            <a:xfrm>
              <a:off x="0" y="365125"/>
              <a:ext cx="685800" cy="34925"/>
            </a:xfrm>
            <a:custGeom>
              <a:avLst/>
              <a:gdLst>
                <a:gd name="T0" fmla="*/ 117 w 117"/>
                <a:gd name="T1" fmla="*/ 5 h 6"/>
                <a:gd name="T2" fmla="*/ 115 w 117"/>
                <a:gd name="T3" fmla="*/ 6 h 6"/>
                <a:gd name="T4" fmla="*/ 2 w 117"/>
                <a:gd name="T5" fmla="*/ 6 h 6"/>
                <a:gd name="T6" fmla="*/ 0 w 117"/>
                <a:gd name="T7" fmla="*/ 5 h 6"/>
                <a:gd name="T8" fmla="*/ 0 w 117"/>
                <a:gd name="T9" fmla="*/ 1 h 6"/>
                <a:gd name="T10" fmla="*/ 2 w 117"/>
                <a:gd name="T11" fmla="*/ 0 h 6"/>
                <a:gd name="T12" fmla="*/ 115 w 117"/>
                <a:gd name="T13" fmla="*/ 0 h 6"/>
                <a:gd name="T14" fmla="*/ 117 w 117"/>
                <a:gd name="T15" fmla="*/ 1 h 6"/>
                <a:gd name="T16" fmla="*/ 117 w 117"/>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6"/>
                <a:gd name="T29" fmla="*/ 117 w 11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67" name="Freeform 9"/>
            <p:cNvSpPr>
              <a:spLocks noEditPoints="1" noChangeArrowheads="1"/>
            </p:cNvSpPr>
            <p:nvPr/>
          </p:nvSpPr>
          <p:spPr bwMode="auto">
            <a:xfrm>
              <a:off x="41275" y="0"/>
              <a:ext cx="603250" cy="346075"/>
            </a:xfrm>
            <a:custGeom>
              <a:avLst/>
              <a:gdLst>
                <a:gd name="T0" fmla="*/ 99 w 103"/>
                <a:gd name="T1" fmla="*/ 0 h 59"/>
                <a:gd name="T2" fmla="*/ 5 w 103"/>
                <a:gd name="T3" fmla="*/ 0 h 59"/>
                <a:gd name="T4" fmla="*/ 0 w 103"/>
                <a:gd name="T5" fmla="*/ 5 h 59"/>
                <a:gd name="T6" fmla="*/ 0 w 103"/>
                <a:gd name="T7" fmla="*/ 54 h 59"/>
                <a:gd name="T8" fmla="*/ 5 w 103"/>
                <a:gd name="T9" fmla="*/ 59 h 59"/>
                <a:gd name="T10" fmla="*/ 99 w 103"/>
                <a:gd name="T11" fmla="*/ 59 h 59"/>
                <a:gd name="T12" fmla="*/ 103 w 103"/>
                <a:gd name="T13" fmla="*/ 54 h 59"/>
                <a:gd name="T14" fmla="*/ 103 w 103"/>
                <a:gd name="T15" fmla="*/ 5 h 59"/>
                <a:gd name="T16" fmla="*/ 99 w 103"/>
                <a:gd name="T17" fmla="*/ 0 h 59"/>
                <a:gd name="T18" fmla="*/ 99 w 103"/>
                <a:gd name="T19" fmla="*/ 55 h 59"/>
                <a:gd name="T20" fmla="*/ 5 w 103"/>
                <a:gd name="T21" fmla="*/ 55 h 59"/>
                <a:gd name="T22" fmla="*/ 5 w 103"/>
                <a:gd name="T23" fmla="*/ 6 h 59"/>
                <a:gd name="T24" fmla="*/ 99 w 103"/>
                <a:gd name="T25" fmla="*/ 6 h 59"/>
                <a:gd name="T26" fmla="*/ 99 w 103"/>
                <a:gd name="T27" fmla="*/ 55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3"/>
                <a:gd name="T43" fmla="*/ 0 h 59"/>
                <a:gd name="T44" fmla="*/ 103 w 103"/>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68" name="文本框 68"/>
          <p:cNvSpPr>
            <a:spLocks noChangeArrowheads="1"/>
          </p:cNvSpPr>
          <p:nvPr/>
        </p:nvSpPr>
        <p:spPr bwMode="auto">
          <a:xfrm>
            <a:off x="1190824"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单击输入标题</a:t>
            </a:r>
            <a:endPar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69" name="文本框 69"/>
          <p:cNvSpPr>
            <a:spLocks noChangeArrowheads="1"/>
          </p:cNvSpPr>
          <p:nvPr/>
        </p:nvSpPr>
        <p:spPr bwMode="auto">
          <a:xfrm>
            <a:off x="3191169"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itchFamily="34" charset="-122"/>
                <a:ea typeface="微软雅黑" pitchFamily="34" charset="-122"/>
                <a:sym typeface="微软雅黑" pitchFamily="34" charset="-122"/>
              </a:rPr>
              <a:t>单击输入标题</a:t>
            </a:r>
            <a:endParaRPr lang="zh-CN" altLang="en-US" sz="1600" b="1">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70" name="文本框 70"/>
          <p:cNvSpPr>
            <a:spLocks noChangeArrowheads="1"/>
          </p:cNvSpPr>
          <p:nvPr/>
        </p:nvSpPr>
        <p:spPr bwMode="auto">
          <a:xfrm>
            <a:off x="5313298"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itchFamily="34" charset="-122"/>
                <a:ea typeface="微软雅黑" pitchFamily="34" charset="-122"/>
                <a:sym typeface="微软雅黑" pitchFamily="34" charset="-122"/>
              </a:rPr>
              <a:t>单击输入标题</a:t>
            </a:r>
            <a:endParaRPr lang="zh-CN" altLang="en-US" sz="1600" b="1">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71" name="文本框 71"/>
          <p:cNvSpPr>
            <a:spLocks noChangeArrowheads="1"/>
          </p:cNvSpPr>
          <p:nvPr/>
        </p:nvSpPr>
        <p:spPr bwMode="auto">
          <a:xfrm>
            <a:off x="7313643"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itchFamily="34" charset="-122"/>
                <a:ea typeface="微软雅黑" pitchFamily="34" charset="-122"/>
                <a:sym typeface="微软雅黑" pitchFamily="34" charset="-122"/>
              </a:rPr>
              <a:t>单击输入标题</a:t>
            </a:r>
            <a:endParaRPr lang="zh-CN" altLang="en-US" sz="1600" b="1">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72" name="文本框 72"/>
          <p:cNvSpPr>
            <a:spLocks noChangeArrowheads="1"/>
          </p:cNvSpPr>
          <p:nvPr/>
        </p:nvSpPr>
        <p:spPr bwMode="auto">
          <a:xfrm>
            <a:off x="9379717"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itchFamily="34" charset="-122"/>
                <a:ea typeface="微软雅黑" pitchFamily="34" charset="-122"/>
                <a:sym typeface="微软雅黑" pitchFamily="34" charset="-122"/>
              </a:rPr>
              <a:t>单击输入标题</a:t>
            </a:r>
            <a:endParaRPr lang="zh-CN" altLang="en-US" sz="1600" b="1">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73" name="燕尾形 73"/>
          <p:cNvSpPr>
            <a:spLocks noChangeArrowheads="1"/>
          </p:cNvSpPr>
          <p:nvPr/>
        </p:nvSpPr>
        <p:spPr bwMode="auto">
          <a:xfrm>
            <a:off x="2664907" y="26171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4" name="燕尾形 74"/>
          <p:cNvSpPr>
            <a:spLocks noChangeArrowheads="1"/>
          </p:cNvSpPr>
          <p:nvPr/>
        </p:nvSpPr>
        <p:spPr bwMode="auto">
          <a:xfrm>
            <a:off x="4742422" y="26171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5" name="燕尾形 75"/>
          <p:cNvSpPr>
            <a:spLocks noChangeArrowheads="1"/>
          </p:cNvSpPr>
          <p:nvPr/>
        </p:nvSpPr>
        <p:spPr bwMode="auto">
          <a:xfrm>
            <a:off x="6779419" y="26171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6" name="燕尾形 76"/>
          <p:cNvSpPr>
            <a:spLocks noChangeArrowheads="1"/>
          </p:cNvSpPr>
          <p:nvPr/>
        </p:nvSpPr>
        <p:spPr bwMode="auto">
          <a:xfrm>
            <a:off x="8845883" y="26392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77" name="Group 46"/>
          <p:cNvGrpSpPr/>
          <p:nvPr/>
        </p:nvGrpSpPr>
        <p:grpSpPr bwMode="auto">
          <a:xfrm>
            <a:off x="1147292" y="4190024"/>
            <a:ext cx="9847129" cy="357303"/>
            <a:chOff x="0" y="0"/>
            <a:chExt cx="8487614" cy="309189"/>
          </a:xfrm>
        </p:grpSpPr>
        <p:sp>
          <p:nvSpPr>
            <p:cNvPr id="78" name="矩形 84"/>
            <p:cNvSpPr>
              <a:spLocks noChangeArrowheads="1"/>
            </p:cNvSpPr>
            <p:nvPr/>
          </p:nvSpPr>
          <p:spPr bwMode="auto">
            <a:xfrm>
              <a:off x="0" y="0"/>
              <a:ext cx="8487614" cy="309189"/>
            </a:xfrm>
            <a:prstGeom prst="rect">
              <a:avLst/>
            </a:prstGeom>
            <a:solidFill>
              <a:schemeClr val="accent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9" name="燕尾形 85"/>
            <p:cNvSpPr>
              <a:spLocks noChangeArrowheads="1"/>
            </p:cNvSpPr>
            <p:nvPr/>
          </p:nvSpPr>
          <p:spPr bwMode="auto">
            <a:xfrm rot="5400000">
              <a:off x="447875" y="45803"/>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0" name="燕尾形 86"/>
            <p:cNvSpPr>
              <a:spLocks noChangeArrowheads="1"/>
            </p:cNvSpPr>
            <p:nvPr/>
          </p:nvSpPr>
          <p:spPr bwMode="auto">
            <a:xfrm rot="5400000">
              <a:off x="2193724" y="4580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1" name="燕尾形 87"/>
            <p:cNvSpPr>
              <a:spLocks noChangeArrowheads="1"/>
            </p:cNvSpPr>
            <p:nvPr/>
          </p:nvSpPr>
          <p:spPr bwMode="auto">
            <a:xfrm rot="5400000">
              <a:off x="4024557" y="51518"/>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2" name="燕尾形 88"/>
            <p:cNvSpPr>
              <a:spLocks noChangeArrowheads="1"/>
            </p:cNvSpPr>
            <p:nvPr/>
          </p:nvSpPr>
          <p:spPr bwMode="auto">
            <a:xfrm rot="5400000">
              <a:off x="5716320" y="40380"/>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3" name="燕尾形 89"/>
            <p:cNvSpPr>
              <a:spLocks noChangeArrowheads="1"/>
            </p:cNvSpPr>
            <p:nvPr/>
          </p:nvSpPr>
          <p:spPr bwMode="auto">
            <a:xfrm rot="5400000">
              <a:off x="7540696" y="5108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sp>
        <p:nvSpPr>
          <p:cNvPr id="84" name="Content Placeholder 2"/>
          <p:cNvSpPr txBox="1"/>
          <p:nvPr/>
        </p:nvSpPr>
        <p:spPr>
          <a:xfrm>
            <a:off x="1013777"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85" name="Content Placeholder 2"/>
          <p:cNvSpPr txBox="1"/>
          <p:nvPr/>
        </p:nvSpPr>
        <p:spPr>
          <a:xfrm>
            <a:off x="2974747"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86" name="Content Placeholder 2"/>
          <p:cNvSpPr txBox="1"/>
          <p:nvPr/>
        </p:nvSpPr>
        <p:spPr>
          <a:xfrm>
            <a:off x="5025541"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87" name="Content Placeholder 2"/>
          <p:cNvSpPr txBox="1"/>
          <p:nvPr/>
        </p:nvSpPr>
        <p:spPr>
          <a:xfrm>
            <a:off x="6988284"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88" name="Content Placeholder 2"/>
          <p:cNvSpPr txBox="1"/>
          <p:nvPr/>
        </p:nvSpPr>
        <p:spPr>
          <a:xfrm>
            <a:off x="9136891"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pic>
          <p:nvPicPr>
            <p:cNvPr id="91" name="图片 90"/>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添加论文内容第一部分标题</a:t>
            </a:r>
            <a:endParaRPr lang="zh-CN" altLang="en-US" sz="36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500"/>
                                        <p:tgtEl>
                                          <p:spTgt spid="8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fade">
                                      <p:cBhvr>
                                        <p:cTn id="15" dur="500"/>
                                        <p:tgtEl>
                                          <p:spTgt spid="8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500"/>
                                        <p:tgtEl>
                                          <p:spTgt spid="8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P spid="86" grpId="0"/>
      <p:bldP spid="87" grpId="0"/>
      <p:bldP spid="8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209322" y="1980696"/>
            <a:ext cx="2111363" cy="1943718"/>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0" name="任意多边形 9"/>
          <p:cNvSpPr/>
          <p:nvPr/>
        </p:nvSpPr>
        <p:spPr>
          <a:xfrm>
            <a:off x="1068369" y="3156453"/>
            <a:ext cx="2393264" cy="25766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1" name="椭圆 10"/>
          <p:cNvSpPr/>
          <p:nvPr/>
        </p:nvSpPr>
        <p:spPr>
          <a:xfrm>
            <a:off x="1876897" y="2768346"/>
            <a:ext cx="776213" cy="7762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12" name="文本框 11"/>
          <p:cNvSpPr txBox="1"/>
          <p:nvPr/>
        </p:nvSpPr>
        <p:spPr>
          <a:xfrm>
            <a:off x="1749853" y="2218696"/>
            <a:ext cx="1085743"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01</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13" name="圆角矩形 12"/>
          <p:cNvSpPr/>
          <p:nvPr/>
        </p:nvSpPr>
        <p:spPr>
          <a:xfrm>
            <a:off x="3683254" y="1980696"/>
            <a:ext cx="2111363" cy="1943718"/>
          </a:xfrm>
          <a:prstGeom prst="roundRect">
            <a:avLst>
              <a:gd name="adj" fmla="val 93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dirty="0"/>
          </a:p>
        </p:txBody>
      </p:sp>
      <p:sp>
        <p:nvSpPr>
          <p:cNvPr id="14" name="任意多边形 13"/>
          <p:cNvSpPr/>
          <p:nvPr/>
        </p:nvSpPr>
        <p:spPr>
          <a:xfrm>
            <a:off x="3542301"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5" name="椭圆 14"/>
          <p:cNvSpPr/>
          <p:nvPr/>
        </p:nvSpPr>
        <p:spPr>
          <a:xfrm>
            <a:off x="4350827" y="2768346"/>
            <a:ext cx="776213" cy="7762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16" name="文本框 48"/>
          <p:cNvSpPr txBox="1"/>
          <p:nvPr/>
        </p:nvSpPr>
        <p:spPr>
          <a:xfrm>
            <a:off x="4182199" y="2218696"/>
            <a:ext cx="1157633"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02</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17" name="圆角矩形 16"/>
          <p:cNvSpPr/>
          <p:nvPr/>
        </p:nvSpPr>
        <p:spPr>
          <a:xfrm>
            <a:off x="6157185" y="1980696"/>
            <a:ext cx="2111363" cy="1943718"/>
          </a:xfrm>
          <a:prstGeom prst="roundRect">
            <a:avLst>
              <a:gd name="adj" fmla="val 93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8" name="任意多边形 17"/>
          <p:cNvSpPr/>
          <p:nvPr/>
        </p:nvSpPr>
        <p:spPr>
          <a:xfrm>
            <a:off x="6016233"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9" name="椭圆 18"/>
          <p:cNvSpPr/>
          <p:nvPr/>
        </p:nvSpPr>
        <p:spPr>
          <a:xfrm>
            <a:off x="6824759" y="2768346"/>
            <a:ext cx="776213" cy="7762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20" name="文本框 54"/>
          <p:cNvSpPr txBox="1"/>
          <p:nvPr/>
        </p:nvSpPr>
        <p:spPr>
          <a:xfrm>
            <a:off x="6586824" y="2218696"/>
            <a:ext cx="1265824"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03</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21" name="圆角矩形 20"/>
          <p:cNvSpPr/>
          <p:nvPr/>
        </p:nvSpPr>
        <p:spPr>
          <a:xfrm>
            <a:off x="8631117" y="1980696"/>
            <a:ext cx="2111363" cy="1943718"/>
          </a:xfrm>
          <a:prstGeom prst="roundRect">
            <a:avLst>
              <a:gd name="adj" fmla="val 93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22" name="任意多边形 21"/>
          <p:cNvSpPr/>
          <p:nvPr/>
        </p:nvSpPr>
        <p:spPr>
          <a:xfrm>
            <a:off x="8490165"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23" name="椭圆 22"/>
          <p:cNvSpPr/>
          <p:nvPr/>
        </p:nvSpPr>
        <p:spPr>
          <a:xfrm>
            <a:off x="9298691" y="2768346"/>
            <a:ext cx="776213" cy="7762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24" name="文本框 60"/>
          <p:cNvSpPr txBox="1"/>
          <p:nvPr/>
        </p:nvSpPr>
        <p:spPr>
          <a:xfrm>
            <a:off x="9102340" y="2218696"/>
            <a:ext cx="1133485"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04</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25" name="Content Placeholder 2"/>
          <p:cNvSpPr txBox="1"/>
          <p:nvPr/>
        </p:nvSpPr>
        <p:spPr>
          <a:xfrm>
            <a:off x="1281845"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6" name="Title 13"/>
          <p:cNvSpPr txBox="1"/>
          <p:nvPr/>
        </p:nvSpPr>
        <p:spPr>
          <a:xfrm>
            <a:off x="1268953"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7" name="Content Placeholder 2"/>
          <p:cNvSpPr txBox="1"/>
          <p:nvPr/>
        </p:nvSpPr>
        <p:spPr>
          <a:xfrm>
            <a:off x="3696141"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8" name="Title 13"/>
          <p:cNvSpPr txBox="1"/>
          <p:nvPr/>
        </p:nvSpPr>
        <p:spPr>
          <a:xfrm>
            <a:off x="3683249"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9" name="Content Placeholder 2"/>
          <p:cNvSpPr txBox="1"/>
          <p:nvPr/>
        </p:nvSpPr>
        <p:spPr>
          <a:xfrm>
            <a:off x="6167052"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30" name="Title 13"/>
          <p:cNvSpPr txBox="1"/>
          <p:nvPr/>
        </p:nvSpPr>
        <p:spPr>
          <a:xfrm>
            <a:off x="6154160"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31" name="Content Placeholder 2"/>
          <p:cNvSpPr txBox="1"/>
          <p:nvPr/>
        </p:nvSpPr>
        <p:spPr>
          <a:xfrm>
            <a:off x="8631116"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32" name="Title 13"/>
          <p:cNvSpPr txBox="1"/>
          <p:nvPr/>
        </p:nvSpPr>
        <p:spPr>
          <a:xfrm>
            <a:off x="8618224"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grpSp>
        <p:nvGrpSpPr>
          <p:cNvPr id="33" name="组合 32"/>
          <p:cNvGrpSpPr>
            <a:grpSpLocks noChangeAspect="1"/>
          </p:cNvGrpSpPr>
          <p:nvPr/>
        </p:nvGrpSpPr>
        <p:grpSpPr>
          <a:xfrm>
            <a:off x="202799" y="287672"/>
            <a:ext cx="609210" cy="609210"/>
            <a:chOff x="456294" y="1959430"/>
            <a:chExt cx="2148114" cy="2148114"/>
          </a:xfrm>
        </p:grpSpPr>
        <p:sp>
          <p:nvSpPr>
            <p:cNvPr id="34" name="椭圆 33"/>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pic>
          <p:nvPicPr>
            <p:cNvPr id="35" name="图片 34"/>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6" name="文本框 35"/>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添加论文内容第一部分标题</a:t>
            </a:r>
            <a:endParaRPr lang="zh-CN" altLang="en-US" sz="36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Oval 4"/>
          <p:cNvSpPr>
            <a:spLocks noChangeArrowheads="1"/>
          </p:cNvSpPr>
          <p:nvPr/>
        </p:nvSpPr>
        <p:spPr bwMode="gray">
          <a:xfrm>
            <a:off x="3905484" y="1638648"/>
            <a:ext cx="3956050" cy="3881437"/>
          </a:xfrm>
          <a:prstGeom prst="ellipse">
            <a:avLst/>
          </a:prstGeom>
          <a:noFill/>
          <a:ln w="12700">
            <a:solidFill>
              <a:sysClr val="window" lastClr="FFFFFF">
                <a:lumMod val="50000"/>
              </a:sysClr>
            </a:solidFill>
            <a:prstDash val="sysDot"/>
            <a:rou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10" name="Oval 5"/>
          <p:cNvSpPr>
            <a:spLocks noChangeArrowheads="1"/>
          </p:cNvSpPr>
          <p:nvPr/>
        </p:nvSpPr>
        <p:spPr bwMode="gray">
          <a:xfrm>
            <a:off x="4122971" y="1845023"/>
            <a:ext cx="3490913" cy="3490912"/>
          </a:xfrm>
          <a:prstGeom prst="ellipse">
            <a:avLst/>
          </a:prstGeom>
          <a:noFill/>
          <a:ln w="12700">
            <a:solidFill>
              <a:sysClr val="window" lastClr="FFFFFF">
                <a:lumMod val="50000"/>
              </a:sysClr>
            </a:solidFill>
            <a:prstDash val="sysDot"/>
            <a:rou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11" name="Oval 6"/>
          <p:cNvSpPr>
            <a:spLocks noChangeArrowheads="1"/>
          </p:cNvSpPr>
          <p:nvPr/>
        </p:nvSpPr>
        <p:spPr bwMode="gray">
          <a:xfrm>
            <a:off x="4338871" y="2172048"/>
            <a:ext cx="2973388" cy="2973387"/>
          </a:xfrm>
          <a:prstGeom prst="ellipse">
            <a:avLst/>
          </a:prstGeom>
          <a:noFill/>
          <a:ln w="12700">
            <a:solidFill>
              <a:sysClr val="window" lastClr="FFFFFF">
                <a:lumMod val="50000"/>
              </a:sysClr>
            </a:solidFill>
            <a:prstDash val="sysDot"/>
            <a:rou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12" name="AutoShape 7"/>
          <p:cNvSpPr>
            <a:spLocks noChangeArrowheads="1"/>
          </p:cNvSpPr>
          <p:nvPr/>
        </p:nvSpPr>
        <p:spPr bwMode="gray">
          <a:xfrm rot="9044363">
            <a:off x="3581634" y="3470623"/>
            <a:ext cx="1871662" cy="1855787"/>
          </a:xfrm>
          <a:prstGeom prst="chevron">
            <a:avLst>
              <a:gd name="adj" fmla="val 28655"/>
            </a:avLst>
          </a:prstGeom>
          <a:solidFill>
            <a:schemeClr val="accent3"/>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3" name="AutoShape 8"/>
          <p:cNvSpPr>
            <a:spLocks noChangeArrowheads="1"/>
          </p:cNvSpPr>
          <p:nvPr/>
        </p:nvSpPr>
        <p:spPr bwMode="gray">
          <a:xfrm rot="16200000">
            <a:off x="4859571" y="1276698"/>
            <a:ext cx="1871663" cy="1855787"/>
          </a:xfrm>
          <a:prstGeom prst="chevron">
            <a:avLst>
              <a:gd name="adj" fmla="val 28655"/>
            </a:avLst>
          </a:prstGeom>
          <a:solidFill>
            <a:schemeClr val="accent1"/>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4" name="AutoShape 9"/>
          <p:cNvSpPr>
            <a:spLocks noChangeArrowheads="1"/>
          </p:cNvSpPr>
          <p:nvPr/>
        </p:nvSpPr>
        <p:spPr bwMode="gray">
          <a:xfrm rot="1788254">
            <a:off x="6127984" y="3483323"/>
            <a:ext cx="1871662" cy="1855787"/>
          </a:xfrm>
          <a:prstGeom prst="chevron">
            <a:avLst>
              <a:gd name="adj" fmla="val 28655"/>
            </a:avLst>
          </a:prstGeom>
          <a:solidFill>
            <a:schemeClr val="accent2"/>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5" name="Text Box 10"/>
          <p:cNvSpPr txBox="1">
            <a:spLocks noChangeArrowheads="1"/>
          </p:cNvSpPr>
          <p:nvPr/>
        </p:nvSpPr>
        <p:spPr bwMode="gray">
          <a:xfrm>
            <a:off x="4860810" y="3573016"/>
            <a:ext cx="18557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cs typeface="+mn-cs"/>
              </a:rPr>
              <a:t>添加标题</a:t>
            </a:r>
            <a:endParaRPr kumimoji="0" lang="en-US" altLang="zh-CN" sz="2000" b="1" i="0" u="none" strike="noStrike" kern="120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cs typeface="+mn-cs"/>
            </a:endParaRPr>
          </a:p>
        </p:txBody>
      </p:sp>
      <p:sp>
        <p:nvSpPr>
          <p:cNvPr id="16" name="Rectangle 11"/>
          <p:cNvSpPr>
            <a:spLocks noChangeArrowheads="1"/>
          </p:cNvSpPr>
          <p:nvPr/>
        </p:nvSpPr>
        <p:spPr bwMode="gray">
          <a:xfrm>
            <a:off x="4770671" y="2019648"/>
            <a:ext cx="2043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标题</a:t>
            </a:r>
            <a:endPar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7" name="Rectangle 12"/>
          <p:cNvSpPr>
            <a:spLocks noChangeArrowheads="1"/>
          </p:cNvSpPr>
          <p:nvPr/>
        </p:nvSpPr>
        <p:spPr bwMode="gray">
          <a:xfrm>
            <a:off x="3780690" y="4343896"/>
            <a:ext cx="11604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标题</a:t>
            </a:r>
            <a:endPar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8" name="Rectangle 13"/>
          <p:cNvSpPr>
            <a:spLocks noChangeArrowheads="1"/>
          </p:cNvSpPr>
          <p:nvPr/>
        </p:nvSpPr>
        <p:spPr bwMode="gray">
          <a:xfrm>
            <a:off x="6677902" y="4309988"/>
            <a:ext cx="11604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  </a:t>
            </a:r>
            <a:r>
              <a:rPr kumimoji="0" lang="zh-CN" altLang="en-US"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标题</a:t>
            </a:r>
            <a:endPar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9" name="Content Placeholder 2"/>
          <p:cNvSpPr txBox="1"/>
          <p:nvPr/>
        </p:nvSpPr>
        <p:spPr>
          <a:xfrm>
            <a:off x="7756951" y="2347891"/>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0" name="Title 13"/>
          <p:cNvSpPr txBox="1"/>
          <p:nvPr/>
        </p:nvSpPr>
        <p:spPr>
          <a:xfrm>
            <a:off x="7744059" y="1933008"/>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1" name="Content Placeholder 2"/>
          <p:cNvSpPr txBox="1"/>
          <p:nvPr/>
        </p:nvSpPr>
        <p:spPr>
          <a:xfrm>
            <a:off x="4742100" y="5875200"/>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2" name="Title 13"/>
          <p:cNvSpPr txBox="1"/>
          <p:nvPr/>
        </p:nvSpPr>
        <p:spPr>
          <a:xfrm>
            <a:off x="4729208" y="5460317"/>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3" name="Content Placeholder 2"/>
          <p:cNvSpPr txBox="1"/>
          <p:nvPr/>
        </p:nvSpPr>
        <p:spPr>
          <a:xfrm>
            <a:off x="727230" y="2408165"/>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4" name="Title 13"/>
          <p:cNvSpPr txBox="1"/>
          <p:nvPr/>
        </p:nvSpPr>
        <p:spPr>
          <a:xfrm>
            <a:off x="714338" y="1993282"/>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grpSp>
        <p:nvGrpSpPr>
          <p:cNvPr id="25" name="组合 24"/>
          <p:cNvGrpSpPr>
            <a:grpSpLocks noChangeAspect="1"/>
          </p:cNvGrpSpPr>
          <p:nvPr/>
        </p:nvGrpSpPr>
        <p:grpSpPr>
          <a:xfrm>
            <a:off x="202799" y="287672"/>
            <a:ext cx="609210" cy="609210"/>
            <a:chOff x="456294" y="1959430"/>
            <a:chExt cx="2148114" cy="2148114"/>
          </a:xfrm>
        </p:grpSpPr>
        <p:sp>
          <p:nvSpPr>
            <p:cNvPr id="26" name="椭圆 2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pic>
          <p:nvPicPr>
            <p:cNvPr id="27" name="图片 26"/>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28" name="文本框 27"/>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添加论文内容第一部分标题</a:t>
            </a:r>
            <a:endParaRPr lang="zh-CN" altLang="en-US" sz="36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添加论文内容第二部分标题</a:t>
            </a:r>
            <a:endParaRPr lang="zh-CN" altLang="en-US" sz="3600" b="1" dirty="0">
              <a:solidFill>
                <a:schemeClr val="bg1"/>
              </a:solidFill>
            </a:endParaRPr>
          </a:p>
        </p:txBody>
      </p:sp>
      <p:sp>
        <p:nvSpPr>
          <p:cNvPr id="4" name="文本框 3"/>
          <p:cNvSpPr txBox="1"/>
          <p:nvPr/>
        </p:nvSpPr>
        <p:spPr>
          <a:xfrm>
            <a:off x="4398186" y="3282154"/>
            <a:ext cx="5708293" cy="1289456"/>
          </a:xfrm>
          <a:prstGeom prst="rect">
            <a:avLst/>
          </a:prstGeom>
          <a:noFill/>
        </p:spPr>
        <p:txBody>
          <a:bodyPr wrap="square" rtlCol="0">
            <a:spAutoFit/>
          </a:bodyPr>
          <a:lstStyle/>
          <a:p>
            <a:pPr>
              <a:lnSpc>
                <a:spcPct val="150000"/>
              </a:lnSpc>
            </a:pPr>
            <a:r>
              <a:rPr lang="zh-CN" altLang="en-US" dirty="0">
                <a:solidFill>
                  <a:schemeClr val="bg1"/>
                </a:solidFill>
              </a:rPr>
              <a:t>培养学生综合运用、巩固与扩展所学的基础理论和专业知识，培养学生独立分析、解决实际问题能力、培养学生处理数据和信息的能力。</a:t>
            </a:r>
            <a:endParaRPr lang="zh-CN" altLang="en-US" dirty="0">
              <a:solidFill>
                <a:schemeClr val="bg1"/>
              </a:solidFill>
            </a:endParaRP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90204" pitchFamily="34" charset="0"/>
                <a:ea typeface="微软雅黑" pitchFamily="34" charset="-122"/>
                <a:sym typeface="Arial" panose="020B0604020202090204" pitchFamily="34" charset="0"/>
              </a:endParaRPr>
            </a:p>
          </p:txBody>
        </p:sp>
        <p:pic>
          <p:nvPicPr>
            <p:cNvPr id="7" name="图片 6"/>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3246</Words>
  <Application>WPS 演示</Application>
  <PresentationFormat>自定义</PresentationFormat>
  <Paragraphs>297</Paragraphs>
  <Slides>20</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20</vt:i4>
      </vt:variant>
    </vt:vector>
  </HeadingPairs>
  <TitlesOfParts>
    <vt:vector size="43" baseType="lpstr">
      <vt:lpstr>Arial</vt:lpstr>
      <vt:lpstr>宋体</vt:lpstr>
      <vt:lpstr>Wingdings</vt:lpstr>
      <vt:lpstr>微软雅黑</vt:lpstr>
      <vt:lpstr>汉仪旗黑</vt:lpstr>
      <vt:lpstr>微软雅黑</vt:lpstr>
      <vt:lpstr>Calibri</vt:lpstr>
      <vt:lpstr>Impact</vt:lpstr>
      <vt:lpstr>张海山锐谐体2.0-授权联系：Samtype@QQ.com</vt:lpstr>
      <vt:lpstr>冬青黑体简体中文</vt:lpstr>
      <vt:lpstr>Source Sans Pro Light</vt:lpstr>
      <vt:lpstr>等线</vt:lpstr>
      <vt:lpstr>汉仪中等线KW</vt:lpstr>
      <vt:lpstr>Helvetica Neue</vt:lpstr>
      <vt:lpstr>宋体</vt:lpstr>
      <vt:lpstr>Arial Unicode MS</vt:lpstr>
      <vt:lpstr>等线 Light</vt:lpstr>
      <vt:lpstr>汉仪书宋二KW</vt:lpstr>
      <vt:lpstr>方正中等线简体</vt:lpstr>
      <vt:lpstr>苹方-简</vt:lpstr>
      <vt:lpstr>PMingLiU</vt:lpstr>
      <vt:lpstr>宋体-繁</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沈杰平</cp:lastModifiedBy>
  <cp:revision>16</cp:revision>
  <dcterms:created xsi:type="dcterms:W3CDTF">2024-01-02T02:21:38Z</dcterms:created>
  <dcterms:modified xsi:type="dcterms:W3CDTF">2024-01-02T02:21:38Z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2052-6.4.0.8550</vt:lpwstr>
  </property>
  <property fmtid="{D5CDD505-2E9C-101B-9397-08002B2CF9AE}" pid="3" name="ICV">
    <vt:lpwstr>3E44E68A3642FC53327393652EB9AE47_42</vt:lpwstr>
  </property>
</Properties>
</file>