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06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84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39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00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919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644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4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01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25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672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6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1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95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34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300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1DB3B8-6FFE-4C69-A054-7F87E7F74A3E}" type="datetimeFigureOut">
              <a:rPr lang="en-PH" smtClean="0"/>
              <a:t>30/10/2021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89077-B066-40F2-AA4E-8A97A318D2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253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1698-50E6-4D6C-BAEB-005F8481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446" y="1540199"/>
            <a:ext cx="7197726" cy="2421464"/>
          </a:xfrm>
        </p:spPr>
        <p:txBody>
          <a:bodyPr/>
          <a:lstStyle/>
          <a:p>
            <a:r>
              <a:rPr lang="en-US" b="1" dirty="0"/>
              <a:t>Group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E114-8359-4D98-BD2B-10AB1E37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446" y="3961664"/>
            <a:ext cx="7197726" cy="2584912"/>
          </a:xfrm>
        </p:spPr>
        <p:txBody>
          <a:bodyPr/>
          <a:lstStyle/>
          <a:p>
            <a:r>
              <a:rPr lang="en-US" sz="2400" b="1" dirty="0"/>
              <a:t>Members: </a:t>
            </a:r>
            <a:endParaRPr lang="en-US" b="1" dirty="0"/>
          </a:p>
          <a:p>
            <a:r>
              <a:rPr lang="en-US" dirty="0" err="1"/>
              <a:t>Hanz</a:t>
            </a:r>
            <a:r>
              <a:rPr lang="en-US" dirty="0"/>
              <a:t> </a:t>
            </a:r>
            <a:r>
              <a:rPr lang="en-US" dirty="0" err="1"/>
              <a:t>bruen</a:t>
            </a:r>
            <a:r>
              <a:rPr lang="en-US" dirty="0"/>
              <a:t> </a:t>
            </a:r>
            <a:r>
              <a:rPr lang="en-US" dirty="0" err="1"/>
              <a:t>roca</a:t>
            </a:r>
            <a:endParaRPr lang="en-US" dirty="0"/>
          </a:p>
          <a:p>
            <a:r>
              <a:rPr lang="en-US" dirty="0"/>
              <a:t>Janus Christian </a:t>
            </a:r>
            <a:r>
              <a:rPr lang="en-US" dirty="0" err="1"/>
              <a:t>clores</a:t>
            </a:r>
            <a:endParaRPr lang="en-US" dirty="0"/>
          </a:p>
          <a:p>
            <a:r>
              <a:rPr lang="en-US" dirty="0"/>
              <a:t>Ephraim Henson</a:t>
            </a:r>
          </a:p>
          <a:p>
            <a:r>
              <a:rPr lang="en-US" dirty="0" err="1"/>
              <a:t>Arjay</a:t>
            </a:r>
            <a:r>
              <a:rPr lang="en-US" dirty="0"/>
              <a:t> </a:t>
            </a:r>
            <a:r>
              <a:rPr lang="en-US" dirty="0" err="1"/>
              <a:t>budol</a:t>
            </a:r>
            <a:endParaRPr lang="en-US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16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0B02-3B99-4D40-B1A6-2911B882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sz="4800" dirty="0"/>
              <a:t> </a:t>
            </a:r>
            <a:r>
              <a:rPr lang="en-US" sz="5400" b="1" dirty="0" err="1"/>
              <a:t>qr</a:t>
            </a:r>
            <a:r>
              <a:rPr lang="en-US" sz="5400" b="1" dirty="0"/>
              <a:t> code</a:t>
            </a:r>
            <a:endParaRPr lang="en-PH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7D47B-0381-47AA-AF19-1B79EF5ADF4A}"/>
              </a:ext>
            </a:extLst>
          </p:cNvPr>
          <p:cNvSpPr txBox="1"/>
          <p:nvPr/>
        </p:nvSpPr>
        <p:spPr>
          <a:xfrm>
            <a:off x="5406887" y="2848481"/>
            <a:ext cx="38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Scan to open the app…</a:t>
            </a:r>
            <a:endParaRPr lang="en-PH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36BC5-1C61-4572-ADDB-5E9D5D8F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67" y="2065867"/>
            <a:ext cx="359092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7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C55B-CE61-4A73-A36D-09294C9F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/>
              <a:t>interface</a:t>
            </a:r>
            <a:endParaRPr lang="en-P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85D82-2BD9-410F-B063-C0B28DF53F0B}"/>
              </a:ext>
            </a:extLst>
          </p:cNvPr>
          <p:cNvSpPr txBox="1"/>
          <p:nvPr/>
        </p:nvSpPr>
        <p:spPr>
          <a:xfrm>
            <a:off x="6587480" y="2371586"/>
            <a:ext cx="397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view the contents of the app after scanning the QR Code…</a:t>
            </a:r>
            <a:endParaRPr lang="en-PH" sz="28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627EE7B-0357-4B38-909E-6742623C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41" y="2065866"/>
            <a:ext cx="2330181" cy="4309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1F7C37-0400-441B-827C-049F58C8C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41" y="2065867"/>
            <a:ext cx="2217360" cy="43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770C-A795-4825-856B-0EF689CF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60" y="960426"/>
            <a:ext cx="6197599" cy="14562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5400" b="1" dirty="0"/>
              <a:t>diagram</a:t>
            </a:r>
            <a:endParaRPr lang="en-PH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D4F287-C8E4-4E95-A8D4-DFD025D4E873}"/>
              </a:ext>
            </a:extLst>
          </p:cNvPr>
          <p:cNvSpPr/>
          <p:nvPr/>
        </p:nvSpPr>
        <p:spPr>
          <a:xfrm>
            <a:off x="6997285" y="390939"/>
            <a:ext cx="4027419" cy="6089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A7043B-1B16-4401-91EF-135CF2155E6B}"/>
              </a:ext>
            </a:extLst>
          </p:cNvPr>
          <p:cNvSpPr/>
          <p:nvPr/>
        </p:nvSpPr>
        <p:spPr>
          <a:xfrm>
            <a:off x="6997284" y="1028702"/>
            <a:ext cx="4027419" cy="55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effectLst/>
                <a:cs typeface="Times New Roman" panose="02020603050405020304" pitchFamily="18" charset="0"/>
              </a:rPr>
              <a:t>HEADER</a:t>
            </a:r>
            <a:endParaRPr lang="en-PH" sz="2000" b="1">
              <a:effectLst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F12C7-41D8-450B-8970-7072D502F474}"/>
              </a:ext>
            </a:extLst>
          </p:cNvPr>
          <p:cNvSpPr/>
          <p:nvPr/>
        </p:nvSpPr>
        <p:spPr>
          <a:xfrm>
            <a:off x="6997283" y="5372102"/>
            <a:ext cx="4027419" cy="55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cs typeface="Times New Roman" panose="02020603050405020304" pitchFamily="18" charset="0"/>
              </a:rPr>
              <a:t>FOOTER</a:t>
            </a:r>
            <a:endParaRPr lang="en-PH" sz="2000" b="1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D19E0B-C850-4CDB-9C94-41586C979805}"/>
              </a:ext>
            </a:extLst>
          </p:cNvPr>
          <p:cNvSpPr/>
          <p:nvPr/>
        </p:nvSpPr>
        <p:spPr>
          <a:xfrm>
            <a:off x="8265819" y="2124593"/>
            <a:ext cx="1541146" cy="1456266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b="1" kern="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LOGO</a:t>
            </a:r>
            <a:endParaRPr lang="en-PH" sz="2200" b="1" kern="0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3097F5-89AD-4D61-87CF-32CA03F5D983}"/>
              </a:ext>
            </a:extLst>
          </p:cNvPr>
          <p:cNvSpPr/>
          <p:nvPr/>
        </p:nvSpPr>
        <p:spPr>
          <a:xfrm>
            <a:off x="8106434" y="3649212"/>
            <a:ext cx="1859915" cy="57996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cs typeface="Times New Roman" panose="02020603050405020304" pitchFamily="18" charset="0"/>
              </a:rPr>
              <a:t>DESCRIPTION</a:t>
            </a:r>
            <a:endParaRPr lang="en-PH" sz="1800" b="1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DBD3D2-08CC-4E6B-BFD6-8D9CAFBC49FD}"/>
              </a:ext>
            </a:extLst>
          </p:cNvPr>
          <p:cNvSpPr/>
          <p:nvPr/>
        </p:nvSpPr>
        <p:spPr>
          <a:xfrm>
            <a:off x="8222004" y="4373734"/>
            <a:ext cx="1679575" cy="61235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effectLst/>
                <a:cs typeface="Times New Roman" panose="02020603050405020304" pitchFamily="18" charset="0"/>
              </a:rPr>
              <a:t>BUTTON</a:t>
            </a:r>
            <a:endParaRPr lang="en-PH" sz="1800" b="1">
              <a:effectLst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330-4E68-4A6E-ACB1-3E4E9FE0B525}"/>
              </a:ext>
            </a:extLst>
          </p:cNvPr>
          <p:cNvSpPr txBox="1"/>
          <p:nvPr/>
        </p:nvSpPr>
        <p:spPr>
          <a:xfrm>
            <a:off x="2385035" y="2626752"/>
            <a:ext cx="431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Shows how the interface are designed…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31609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F5FC-AFD0-4CBD-8462-F436269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1" y="508002"/>
            <a:ext cx="5829299" cy="14562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5400" b="1" dirty="0"/>
              <a:t>ACTUAL output</a:t>
            </a:r>
            <a:endParaRPr lang="en-P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9BD1D-ACF4-4EE4-846C-CBF80F1E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b="468"/>
          <a:stretch/>
        </p:blipFill>
        <p:spPr>
          <a:xfrm>
            <a:off x="965200" y="457201"/>
            <a:ext cx="3136900" cy="603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9C5A13-09E4-4485-963D-4BB1EDCA6CC9}"/>
              </a:ext>
            </a:extLst>
          </p:cNvPr>
          <p:cNvSpPr txBox="1"/>
          <p:nvPr/>
        </p:nvSpPr>
        <p:spPr>
          <a:xfrm>
            <a:off x="4470400" y="2088456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actual output of our endeavor in making a prototype application…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997377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Celestial</vt:lpstr>
      <vt:lpstr>Group</vt:lpstr>
      <vt:lpstr>The qr code</vt:lpstr>
      <vt:lpstr>The interface</vt:lpstr>
      <vt:lpstr>The diagram</vt:lpstr>
      <vt:lpstr>The ACTUAL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WeeD</dc:creator>
  <cp:lastModifiedBy>WeeD</cp:lastModifiedBy>
  <cp:revision>1</cp:revision>
  <dcterms:created xsi:type="dcterms:W3CDTF">2021-10-30T03:31:36Z</dcterms:created>
  <dcterms:modified xsi:type="dcterms:W3CDTF">2021-10-30T04:11:44Z</dcterms:modified>
</cp:coreProperties>
</file>