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548" r:id="rId3"/>
    <p:sldId id="509" r:id="rId5"/>
    <p:sldId id="488" r:id="rId6"/>
    <p:sldId id="490" r:id="rId7"/>
    <p:sldId id="489" r:id="rId8"/>
    <p:sldId id="510" r:id="rId9"/>
    <p:sldId id="504" r:id="rId10"/>
    <p:sldId id="492" r:id="rId11"/>
    <p:sldId id="546" r:id="rId12"/>
    <p:sldId id="493" r:id="rId13"/>
    <p:sldId id="530" r:id="rId14"/>
    <p:sldId id="547" r:id="rId15"/>
    <p:sldId id="494" r:id="rId16"/>
    <p:sldId id="511" r:id="rId17"/>
    <p:sldId id="496" r:id="rId18"/>
    <p:sldId id="499" r:id="rId19"/>
    <p:sldId id="500" r:id="rId20"/>
    <p:sldId id="501" r:id="rId21"/>
    <p:sldId id="512" r:id="rId22"/>
    <p:sldId id="569" r:id="rId23"/>
    <p:sldId id="502" r:id="rId24"/>
    <p:sldId id="550" r:id="rId2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lnSpc>
        <a:spcPct val="120000"/>
      </a:lnSpc>
      <a:spcBef>
        <a:spcPct val="50000"/>
      </a:spcBef>
      <a:spcAft>
        <a:spcPct val="0"/>
      </a:spcAft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92D050"/>
    <a:srgbClr val="FFCC00"/>
    <a:srgbClr val="CCCCFF"/>
    <a:srgbClr val="FFFF00"/>
    <a:srgbClr val="4D4D4D"/>
    <a:srgbClr val="1C1C1C"/>
    <a:srgbClr val="292929"/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1635" autoAdjust="0"/>
  </p:normalViewPr>
  <p:slideViewPr>
    <p:cSldViewPr snapToGrid="0" snapToObjects="1" showGuides="1">
      <p:cViewPr varScale="1">
        <p:scale>
          <a:sx n="79" d="100"/>
          <a:sy n="79" d="100"/>
        </p:scale>
        <p:origin x="950" y="9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2"/>
    </p:cViewPr>
  </p:sorterViewPr>
  <p:notesViewPr>
    <p:cSldViewPr snapToGrid="0" snapToObjects="1" showGuides="1">
      <p:cViewPr varScale="1">
        <p:scale>
          <a:sx n="56" d="100"/>
          <a:sy n="56" d="100"/>
        </p:scale>
        <p:origin x="-2268" y="-96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1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7.wmf"/><Relationship Id="rId8" Type="http://schemas.openxmlformats.org/officeDocument/2006/relationships/image" Target="../media/image116.wmf"/><Relationship Id="rId7" Type="http://schemas.openxmlformats.org/officeDocument/2006/relationships/image" Target="../media/image115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8" Type="http://schemas.openxmlformats.org/officeDocument/2006/relationships/image" Target="../media/image126.wmf"/><Relationship Id="rId17" Type="http://schemas.openxmlformats.org/officeDocument/2006/relationships/image" Target="../media/image125.wmf"/><Relationship Id="rId16" Type="http://schemas.openxmlformats.org/officeDocument/2006/relationships/image" Target="../media/image124.wmf"/><Relationship Id="rId15" Type="http://schemas.openxmlformats.org/officeDocument/2006/relationships/image" Target="../media/image123.wmf"/><Relationship Id="rId14" Type="http://schemas.openxmlformats.org/officeDocument/2006/relationships/image" Target="../media/image122.wmf"/><Relationship Id="rId13" Type="http://schemas.openxmlformats.org/officeDocument/2006/relationships/image" Target="../media/image121.wmf"/><Relationship Id="rId12" Type="http://schemas.openxmlformats.org/officeDocument/2006/relationships/image" Target="../media/image120.wmf"/><Relationship Id="rId11" Type="http://schemas.openxmlformats.org/officeDocument/2006/relationships/image" Target="../media/image119.wmf"/><Relationship Id="rId10" Type="http://schemas.openxmlformats.org/officeDocument/2006/relationships/image" Target="../media/image118.wmf"/><Relationship Id="rId1" Type="http://schemas.openxmlformats.org/officeDocument/2006/relationships/image" Target="../media/image109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7" Type="http://schemas.openxmlformats.org/officeDocument/2006/relationships/image" Target="../media/image133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3.wmf"/><Relationship Id="rId8" Type="http://schemas.openxmlformats.org/officeDocument/2006/relationships/image" Target="../media/image142.wmf"/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3" Type="http://schemas.openxmlformats.org/officeDocument/2006/relationships/image" Target="../media/image147.wmf"/><Relationship Id="rId12" Type="http://schemas.openxmlformats.org/officeDocument/2006/relationships/image" Target="../media/image146.wmf"/><Relationship Id="rId11" Type="http://schemas.openxmlformats.org/officeDocument/2006/relationships/image" Target="../media/image145.wmf"/><Relationship Id="rId10" Type="http://schemas.openxmlformats.org/officeDocument/2006/relationships/image" Target="../media/image144.wmf"/><Relationship Id="rId1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image" Target="../media/image155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3" Type="http://schemas.openxmlformats.org/officeDocument/2006/relationships/image" Target="../media/image160.wmf"/><Relationship Id="rId12" Type="http://schemas.openxmlformats.org/officeDocument/2006/relationships/image" Target="../media/image159.wmf"/><Relationship Id="rId11" Type="http://schemas.openxmlformats.org/officeDocument/2006/relationships/image" Target="../media/image158.wmf"/><Relationship Id="rId10" Type="http://schemas.openxmlformats.org/officeDocument/2006/relationships/image" Target="../media/image157.wmf"/><Relationship Id="rId1" Type="http://schemas.openxmlformats.org/officeDocument/2006/relationships/image" Target="../media/image148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8.emf"/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emf"/><Relationship Id="rId11" Type="http://schemas.openxmlformats.org/officeDocument/2006/relationships/image" Target="../media/image180.wmf"/><Relationship Id="rId10" Type="http://schemas.openxmlformats.org/officeDocument/2006/relationships/image" Target="../media/image179.emf"/><Relationship Id="rId1" Type="http://schemas.openxmlformats.org/officeDocument/2006/relationships/image" Target="../media/image170.e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wmf"/><Relationship Id="rId8" Type="http://schemas.openxmlformats.org/officeDocument/2006/relationships/image" Target="../media/image197.wmf"/><Relationship Id="rId7" Type="http://schemas.openxmlformats.org/officeDocument/2006/relationships/image" Target="../media/image196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8" Type="http://schemas.openxmlformats.org/officeDocument/2006/relationships/image" Target="../media/image211.wmf"/><Relationship Id="rId27" Type="http://schemas.openxmlformats.org/officeDocument/2006/relationships/image" Target="../media/image210.wmf"/><Relationship Id="rId26" Type="http://schemas.openxmlformats.org/officeDocument/2006/relationships/image" Target="../media/image209.wmf"/><Relationship Id="rId25" Type="http://schemas.openxmlformats.org/officeDocument/2006/relationships/image" Target="../media/image208.wmf"/><Relationship Id="rId24" Type="http://schemas.openxmlformats.org/officeDocument/2006/relationships/image" Target="../media/image207.wmf"/><Relationship Id="rId23" Type="http://schemas.openxmlformats.org/officeDocument/2006/relationships/image" Target="../media/image206.wmf"/><Relationship Id="rId22" Type="http://schemas.openxmlformats.org/officeDocument/2006/relationships/image" Target="../media/image205.wmf"/><Relationship Id="rId21" Type="http://schemas.openxmlformats.org/officeDocument/2006/relationships/image" Target="../media/image204.wmf"/><Relationship Id="rId20" Type="http://schemas.openxmlformats.org/officeDocument/2006/relationships/image" Target="../media/image203.wmf"/><Relationship Id="rId2" Type="http://schemas.openxmlformats.org/officeDocument/2006/relationships/image" Target="../media/image191.wmf"/><Relationship Id="rId19" Type="http://schemas.openxmlformats.org/officeDocument/2006/relationships/image" Target="../media/image187.wmf"/><Relationship Id="rId18" Type="http://schemas.openxmlformats.org/officeDocument/2006/relationships/image" Target="../media/image186.wmf"/><Relationship Id="rId17" Type="http://schemas.openxmlformats.org/officeDocument/2006/relationships/image" Target="../media/image185.wmf"/><Relationship Id="rId16" Type="http://schemas.openxmlformats.org/officeDocument/2006/relationships/image" Target="../media/image184.wmf"/><Relationship Id="rId15" Type="http://schemas.openxmlformats.org/officeDocument/2006/relationships/image" Target="../media/image183.wmf"/><Relationship Id="rId14" Type="http://schemas.openxmlformats.org/officeDocument/2006/relationships/image" Target="../media/image182.wmf"/><Relationship Id="rId13" Type="http://schemas.openxmlformats.org/officeDocument/2006/relationships/image" Target="../media/image202.wmf"/><Relationship Id="rId12" Type="http://schemas.openxmlformats.org/officeDocument/2006/relationships/image" Target="../media/image201.wmf"/><Relationship Id="rId11" Type="http://schemas.openxmlformats.org/officeDocument/2006/relationships/image" Target="../media/image200.wmf"/><Relationship Id="rId10" Type="http://schemas.openxmlformats.org/officeDocument/2006/relationships/image" Target="../media/image199.wmf"/><Relationship Id="rId1" Type="http://schemas.openxmlformats.org/officeDocument/2006/relationships/image" Target="../media/image190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0.wmf"/><Relationship Id="rId8" Type="http://schemas.openxmlformats.org/officeDocument/2006/relationships/image" Target="../media/image199.wmf"/><Relationship Id="rId7" Type="http://schemas.openxmlformats.org/officeDocument/2006/relationships/image" Target="../media/image198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Relationship Id="rId3" Type="http://schemas.openxmlformats.org/officeDocument/2006/relationships/image" Target="../media/image192.wmf"/><Relationship Id="rId26" Type="http://schemas.openxmlformats.org/officeDocument/2006/relationships/image" Target="../media/image220.emf"/><Relationship Id="rId25" Type="http://schemas.openxmlformats.org/officeDocument/2006/relationships/image" Target="../media/image219.wmf"/><Relationship Id="rId24" Type="http://schemas.openxmlformats.org/officeDocument/2006/relationships/image" Target="../media/image218.wmf"/><Relationship Id="rId23" Type="http://schemas.openxmlformats.org/officeDocument/2006/relationships/image" Target="../media/image217.wmf"/><Relationship Id="rId22" Type="http://schemas.openxmlformats.org/officeDocument/2006/relationships/image" Target="../media/image216.wmf"/><Relationship Id="rId21" Type="http://schemas.openxmlformats.org/officeDocument/2006/relationships/image" Target="../media/image215.wmf"/><Relationship Id="rId20" Type="http://schemas.openxmlformats.org/officeDocument/2006/relationships/image" Target="../media/image214.wmf"/><Relationship Id="rId2" Type="http://schemas.openxmlformats.org/officeDocument/2006/relationships/image" Target="../media/image191.wmf"/><Relationship Id="rId19" Type="http://schemas.openxmlformats.org/officeDocument/2006/relationships/image" Target="../media/image213.wmf"/><Relationship Id="rId18" Type="http://schemas.openxmlformats.org/officeDocument/2006/relationships/image" Target="../media/image212.wmf"/><Relationship Id="rId17" Type="http://schemas.openxmlformats.org/officeDocument/2006/relationships/image" Target="../media/image187.wmf"/><Relationship Id="rId16" Type="http://schemas.openxmlformats.org/officeDocument/2006/relationships/image" Target="../media/image186.wmf"/><Relationship Id="rId15" Type="http://schemas.openxmlformats.org/officeDocument/2006/relationships/image" Target="../media/image185.wmf"/><Relationship Id="rId14" Type="http://schemas.openxmlformats.org/officeDocument/2006/relationships/image" Target="../media/image184.wmf"/><Relationship Id="rId13" Type="http://schemas.openxmlformats.org/officeDocument/2006/relationships/image" Target="../media/image183.wmf"/><Relationship Id="rId12" Type="http://schemas.openxmlformats.org/officeDocument/2006/relationships/image" Target="../media/image182.wmf"/><Relationship Id="rId11" Type="http://schemas.openxmlformats.org/officeDocument/2006/relationships/image" Target="../media/image202.wmf"/><Relationship Id="rId10" Type="http://schemas.openxmlformats.org/officeDocument/2006/relationships/image" Target="../media/image201.wmf"/><Relationship Id="rId1" Type="http://schemas.openxmlformats.org/officeDocument/2006/relationships/image" Target="../media/image19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0" Type="http://schemas.openxmlformats.org/officeDocument/2006/relationships/image" Target="../media/image26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1" Type="http://schemas.openxmlformats.org/officeDocument/2006/relationships/image" Target="../media/image67.wmf"/><Relationship Id="rId20" Type="http://schemas.openxmlformats.org/officeDocument/2006/relationships/image" Target="../media/image66.wmf"/><Relationship Id="rId2" Type="http://schemas.openxmlformats.org/officeDocument/2006/relationships/image" Target="../media/image48.wmf"/><Relationship Id="rId19" Type="http://schemas.openxmlformats.org/officeDocument/2006/relationships/image" Target="../media/image65.wmf"/><Relationship Id="rId18" Type="http://schemas.openxmlformats.org/officeDocument/2006/relationships/image" Target="../media/image64.wmf"/><Relationship Id="rId17" Type="http://schemas.openxmlformats.org/officeDocument/2006/relationships/image" Target="../media/image63.wmf"/><Relationship Id="rId16" Type="http://schemas.openxmlformats.org/officeDocument/2006/relationships/image" Target="../media/image62.wmf"/><Relationship Id="rId15" Type="http://schemas.openxmlformats.org/officeDocument/2006/relationships/image" Target="../media/image61.wmf"/><Relationship Id="rId14" Type="http://schemas.openxmlformats.org/officeDocument/2006/relationships/image" Target="../media/image60.wmf"/><Relationship Id="rId13" Type="http://schemas.openxmlformats.org/officeDocument/2006/relationships/image" Target="../media/image59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1" Type="http://schemas.openxmlformats.org/officeDocument/2006/relationships/image" Target="../media/image78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image" Target="../media/image86.wmf"/><Relationship Id="rId7" Type="http://schemas.openxmlformats.org/officeDocument/2006/relationships/image" Target="../media/image85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2" Type="http://schemas.openxmlformats.org/officeDocument/2006/relationships/image" Target="../media/image90.wmf"/><Relationship Id="rId11" Type="http://schemas.openxmlformats.org/officeDocument/2006/relationships/image" Target="../media/image89.wmf"/><Relationship Id="rId10" Type="http://schemas.openxmlformats.org/officeDocument/2006/relationships/image" Target="../media/image88.wmf"/><Relationship Id="rId1" Type="http://schemas.openxmlformats.org/officeDocument/2006/relationships/image" Target="../media/image7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7.wmf"/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79.wmf"/><Relationship Id="rId2" Type="http://schemas.openxmlformats.org/officeDocument/2006/relationships/image" Target="../media/image92.wmf"/><Relationship Id="rId12" Type="http://schemas.openxmlformats.org/officeDocument/2006/relationships/image" Target="../media/image102.wmf"/><Relationship Id="rId11" Type="http://schemas.openxmlformats.org/officeDocument/2006/relationships/image" Target="../media/image101.wmf"/><Relationship Id="rId10" Type="http://schemas.openxmlformats.org/officeDocument/2006/relationships/image" Target="../media/image100.wmf"/><Relationship Id="rId1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7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57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C845E56B-6D7C-4816-9137-4C3BFE187B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E340A8C-BA17-4BCF-AC66-6A4DBF02D597}" type="slidenum">
              <a:rPr lang="en-US" altLang="zh-CN"/>
            </a:fld>
            <a:endParaRPr lang="en-US" altLang="zh-CN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这里有更简单的做法：两行成比例！！也是由独立性得到的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允许在一个面积为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的区域内（如一条直线上）不相等，并不会影响积分值。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教材上有错误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问：在多个事件的独立性的描述中，需要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 smtClean="0"/>
                  <a:t>个式子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而多维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的独立性事实上只需要一个式子描述即可。</a:t>
                </a:r>
                <a:r>
                  <a:rPr lang="en-US" altLang="zh-CN" dirty="0" smtClean="0"/>
                  <a:t>Why</a:t>
                </a:r>
                <a:r>
                  <a:rPr lang="zh-CN" altLang="en-US" dirty="0" smtClean="0"/>
                  <a:t>？其实这个式子是很强的，包含了很多其他的式子（比如，若需要两两独立，只要把需要的变量保留，其它的趋向于正无穷即可）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问：在多个事件的独立性的描述中，需要</a:t>
                </a:r>
                <a:r>
                  <a:rPr lang="en-US" altLang="zh-CN" b="0" i="0" smtClean="0">
                    <a:latin typeface="Cambria Math" panose="02040503050406030204"/>
                  </a:rPr>
                  <a:t>2^𝑛−𝑛−1</a:t>
                </a:r>
                <a:r>
                  <a:rPr lang="zh-CN" altLang="en-US" dirty="0" smtClean="0"/>
                  <a:t>个式子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而多维</a:t>
                </a:r>
                <a:r>
                  <a:rPr lang="en-US" altLang="zh-CN" dirty="0" err="1" smtClean="0"/>
                  <a:t>r.v</a:t>
                </a:r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的独立性事实上只需要一个式子描述即可。</a:t>
                </a:r>
                <a:r>
                  <a:rPr lang="en-US" altLang="zh-CN" dirty="0" smtClean="0"/>
                  <a:t>Why</a:t>
                </a:r>
                <a:r>
                  <a:rPr lang="zh-CN" altLang="en-US" dirty="0" smtClean="0"/>
                  <a:t>？其实这个式子是很强的，包含了很多其他的式子（比如，若需要两两独立，只要把需要的变量保留，其它的趋向于正无穷即可）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主要的方向：引入</a:t>
            </a:r>
            <a:r>
              <a:rPr lang="en-US" altLang="zh-CN" dirty="0" err="1" smtClean="0"/>
              <a:t>r.v</a:t>
            </a:r>
            <a:r>
              <a:rPr lang="zh-CN" altLang="en-US" dirty="0" smtClean="0"/>
              <a:t>的方法！</a:t>
            </a:r>
            <a:endParaRPr lang="en-US" altLang="zh-CN" dirty="0" smtClean="0"/>
          </a:p>
          <a:p>
            <a:r>
              <a:rPr lang="zh-CN" altLang="en-US" dirty="0" smtClean="0"/>
              <a:t>引入之后，最主要的手段应该依赖于两点：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、联合密度；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、把“相交”的条件用</a:t>
            </a:r>
            <a:r>
              <a:rPr lang="en-US" altLang="zh-CN" dirty="0" err="1" smtClean="0"/>
              <a:t>r.v</a:t>
            </a:r>
            <a:r>
              <a:rPr lang="zh-CN" altLang="en-US" dirty="0" smtClean="0"/>
              <a:t>表示出来</a:t>
            </a:r>
            <a:endParaRPr lang="en-US" altLang="zh-CN" dirty="0" smtClean="0"/>
          </a:p>
          <a:p>
            <a:r>
              <a:rPr lang="zh-CN" altLang="en-US" dirty="0" smtClean="0"/>
              <a:t>做到这两点之后，就好办了，因为我们知道，概率等于密度在区域上的积分</a:t>
            </a:r>
            <a:endParaRPr lang="en-US" altLang="zh-CN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5E56B-6D7C-4816-9137-4C3BFE187BD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Rectangle 76"/>
          <p:cNvSpPr>
            <a:spLocks noChangeArrowheads="1"/>
          </p:cNvSpPr>
          <p:nvPr userDrawn="1"/>
        </p:nvSpPr>
        <p:spPr bwMode="auto">
          <a:xfrm>
            <a:off x="2625725" y="-19050"/>
            <a:ext cx="43418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b="1" dirty="0" smtClean="0">
                <a:solidFill>
                  <a:srgbClr val="00B0F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§4  </a:t>
            </a:r>
            <a:r>
              <a:rPr lang="zh-CN" altLang="en-US" b="1" dirty="0" smtClean="0">
                <a:solidFill>
                  <a:srgbClr val="00B0F0"/>
                </a:solidFill>
                <a:effectLst/>
                <a:latin typeface="黑体" panose="02010609060101010101" pitchFamily="2" charset="-122"/>
                <a:ea typeface="黑体" panose="02010609060101010101" pitchFamily="2" charset="-122"/>
              </a:rPr>
              <a:t>独立随机变量</a:t>
            </a:r>
            <a:endParaRPr lang="zh-CN" altLang="en-US" b="1" dirty="0">
              <a:solidFill>
                <a:srgbClr val="00B0F0"/>
              </a:solidFill>
              <a:effectLst/>
            </a:endParaRPr>
          </a:p>
        </p:txBody>
      </p:sp>
      <p:sp>
        <p:nvSpPr>
          <p:cNvPr id="4190" name="Rectangle 94"/>
          <p:cNvSpPr>
            <a:spLocks noChangeArrowheads="1"/>
          </p:cNvSpPr>
          <p:nvPr userDrawn="1"/>
        </p:nvSpPr>
        <p:spPr bwMode="auto">
          <a:xfrm>
            <a:off x="-12700" y="511175"/>
            <a:ext cx="9180513" cy="7143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" name="Rectangle 104"/>
          <p:cNvSpPr>
            <a:spLocks noChangeArrowheads="1"/>
          </p:cNvSpPr>
          <p:nvPr userDrawn="1"/>
        </p:nvSpPr>
        <p:spPr bwMode="auto">
          <a:xfrm>
            <a:off x="7531100" y="228600"/>
            <a:ext cx="749300" cy="25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B037AC23-0952-4F42-A0A5-3A0FFD5CFB1F}" type="slidenum">
              <a:rPr lang="en-US" altLang="zh-CN" sz="1000" smtClean="0">
                <a:solidFill>
                  <a:schemeClr val="folHlink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fld>
            <a:endParaRPr lang="en-US" altLang="zh-CN" sz="1000" dirty="0">
              <a:solidFill>
                <a:schemeClr val="folHlink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5.bin"/><Relationship Id="rId27" Type="http://schemas.openxmlformats.org/officeDocument/2006/relationships/vmlDrawing" Target="../drawings/vmlDrawing9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02.wmf"/><Relationship Id="rId24" Type="http://schemas.openxmlformats.org/officeDocument/2006/relationships/oleObject" Target="../embeddings/oleObject105.bin"/><Relationship Id="rId23" Type="http://schemas.openxmlformats.org/officeDocument/2006/relationships/image" Target="../media/image101.wmf"/><Relationship Id="rId22" Type="http://schemas.openxmlformats.org/officeDocument/2006/relationships/oleObject" Target="../embeddings/oleObject104.bin"/><Relationship Id="rId21" Type="http://schemas.openxmlformats.org/officeDocument/2006/relationships/image" Target="../media/image100.wmf"/><Relationship Id="rId20" Type="http://schemas.openxmlformats.org/officeDocument/2006/relationships/oleObject" Target="../embeddings/oleObject103.bin"/><Relationship Id="rId2" Type="http://schemas.openxmlformats.org/officeDocument/2006/relationships/image" Target="../media/image91.wmf"/><Relationship Id="rId19" Type="http://schemas.openxmlformats.org/officeDocument/2006/relationships/image" Target="../media/image99.wmf"/><Relationship Id="rId18" Type="http://schemas.openxmlformats.org/officeDocument/2006/relationships/oleObject" Target="../embeddings/oleObject102.bin"/><Relationship Id="rId17" Type="http://schemas.openxmlformats.org/officeDocument/2006/relationships/image" Target="../media/image98.GIF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96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03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0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1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0.wmf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26.wmf"/><Relationship Id="rId35" Type="http://schemas.openxmlformats.org/officeDocument/2006/relationships/oleObject" Target="../embeddings/oleObject129.bin"/><Relationship Id="rId34" Type="http://schemas.openxmlformats.org/officeDocument/2006/relationships/image" Target="../media/image125.wmf"/><Relationship Id="rId33" Type="http://schemas.openxmlformats.org/officeDocument/2006/relationships/oleObject" Target="../embeddings/oleObject128.bin"/><Relationship Id="rId32" Type="http://schemas.openxmlformats.org/officeDocument/2006/relationships/image" Target="../media/image124.wmf"/><Relationship Id="rId31" Type="http://schemas.openxmlformats.org/officeDocument/2006/relationships/oleObject" Target="../embeddings/oleObject127.bin"/><Relationship Id="rId30" Type="http://schemas.openxmlformats.org/officeDocument/2006/relationships/image" Target="../media/image123.wmf"/><Relationship Id="rId3" Type="http://schemas.openxmlformats.org/officeDocument/2006/relationships/oleObject" Target="../embeddings/oleObject113.bin"/><Relationship Id="rId29" Type="http://schemas.openxmlformats.org/officeDocument/2006/relationships/oleObject" Target="../embeddings/oleObject126.bin"/><Relationship Id="rId28" Type="http://schemas.openxmlformats.org/officeDocument/2006/relationships/image" Target="../media/image122.wmf"/><Relationship Id="rId27" Type="http://schemas.openxmlformats.org/officeDocument/2006/relationships/oleObject" Target="../embeddings/oleObject125.bin"/><Relationship Id="rId26" Type="http://schemas.openxmlformats.org/officeDocument/2006/relationships/image" Target="../media/image121.wmf"/><Relationship Id="rId25" Type="http://schemas.openxmlformats.org/officeDocument/2006/relationships/oleObject" Target="../embeddings/oleObject124.bin"/><Relationship Id="rId24" Type="http://schemas.openxmlformats.org/officeDocument/2006/relationships/image" Target="../media/image120.wmf"/><Relationship Id="rId23" Type="http://schemas.openxmlformats.org/officeDocument/2006/relationships/oleObject" Target="../embeddings/oleObject123.bin"/><Relationship Id="rId22" Type="http://schemas.openxmlformats.org/officeDocument/2006/relationships/image" Target="../media/image119.wmf"/><Relationship Id="rId21" Type="http://schemas.openxmlformats.org/officeDocument/2006/relationships/oleObject" Target="../embeddings/oleObject122.bin"/><Relationship Id="rId20" Type="http://schemas.openxmlformats.org/officeDocument/2006/relationships/image" Target="../media/image118.wmf"/><Relationship Id="rId2" Type="http://schemas.openxmlformats.org/officeDocument/2006/relationships/image" Target="../media/image109.wmf"/><Relationship Id="rId19" Type="http://schemas.openxmlformats.org/officeDocument/2006/relationships/oleObject" Target="../embeddings/oleObject121.bin"/><Relationship Id="rId18" Type="http://schemas.openxmlformats.org/officeDocument/2006/relationships/image" Target="../media/image117.wmf"/><Relationship Id="rId17" Type="http://schemas.openxmlformats.org/officeDocument/2006/relationships/oleObject" Target="../embeddings/oleObject120.bin"/><Relationship Id="rId16" Type="http://schemas.openxmlformats.org/officeDocument/2006/relationships/image" Target="../media/image116.wmf"/><Relationship Id="rId15" Type="http://schemas.openxmlformats.org/officeDocument/2006/relationships/oleObject" Target="../embeddings/oleObject119.bin"/><Relationship Id="rId14" Type="http://schemas.openxmlformats.org/officeDocument/2006/relationships/image" Target="../media/image115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7.wmf"/><Relationship Id="rId19" Type="http://schemas.openxmlformats.org/officeDocument/2006/relationships/vmlDrawing" Target="../drawings/vmlDrawing1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34.wmf"/><Relationship Id="rId16" Type="http://schemas.openxmlformats.org/officeDocument/2006/relationships/oleObject" Target="../embeddings/oleObject137.bin"/><Relationship Id="rId15" Type="http://schemas.openxmlformats.org/officeDocument/2006/relationships/image" Target="../media/image6.GIF"/><Relationship Id="rId14" Type="http://schemas.openxmlformats.org/officeDocument/2006/relationships/image" Target="../media/image133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2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1.wmf"/><Relationship Id="rId1" Type="http://schemas.openxmlformats.org/officeDocument/2006/relationships/oleObject" Target="../embeddings/oleObject13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9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47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46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45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44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43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42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3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52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60.wmf"/><Relationship Id="rId25" Type="http://schemas.openxmlformats.org/officeDocument/2006/relationships/oleObject" Target="../embeddings/oleObject163.bin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62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57.wmf"/><Relationship Id="rId2" Type="http://schemas.openxmlformats.org/officeDocument/2006/relationships/image" Target="../media/image148.e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56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55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5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5.bin"/><Relationship Id="rId21" Type="http://schemas.openxmlformats.org/officeDocument/2006/relationships/notesSlide" Target="../notesSlides/notesSlide6.xml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61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69.wmf"/><Relationship Id="rId17" Type="http://schemas.openxmlformats.org/officeDocument/2006/relationships/oleObject" Target="../embeddings/oleObject172.bin"/><Relationship Id="rId16" Type="http://schemas.openxmlformats.org/officeDocument/2006/relationships/image" Target="../media/image168.wmf"/><Relationship Id="rId15" Type="http://schemas.openxmlformats.org/officeDocument/2006/relationships/oleObject" Target="../embeddings/oleObject171.bin"/><Relationship Id="rId14" Type="http://schemas.openxmlformats.org/officeDocument/2006/relationships/image" Target="../media/image167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4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71.emf"/><Relationship Id="rId3" Type="http://schemas.openxmlformats.org/officeDocument/2006/relationships/oleObject" Target="../embeddings/oleObject174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0.wmf"/><Relationship Id="rId21" Type="http://schemas.openxmlformats.org/officeDocument/2006/relationships/oleObject" Target="../embeddings/oleObject183.bin"/><Relationship Id="rId20" Type="http://schemas.openxmlformats.org/officeDocument/2006/relationships/image" Target="../media/image179.emf"/><Relationship Id="rId2" Type="http://schemas.openxmlformats.org/officeDocument/2006/relationships/image" Target="../media/image170.emf"/><Relationship Id="rId19" Type="http://schemas.openxmlformats.org/officeDocument/2006/relationships/oleObject" Target="../embeddings/oleObject182.bin"/><Relationship Id="rId18" Type="http://schemas.openxmlformats.org/officeDocument/2006/relationships/image" Target="../media/image178.emf"/><Relationship Id="rId17" Type="http://schemas.openxmlformats.org/officeDocument/2006/relationships/oleObject" Target="../embeddings/oleObject181.bin"/><Relationship Id="rId16" Type="http://schemas.openxmlformats.org/officeDocument/2006/relationships/image" Target="../media/image177.wmf"/><Relationship Id="rId15" Type="http://schemas.openxmlformats.org/officeDocument/2006/relationships/oleObject" Target="../embeddings/oleObject180.bin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179.bin"/><Relationship Id="rId12" Type="http://schemas.openxmlformats.org/officeDocument/2006/relationships/image" Target="../media/image175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73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oleObject" Target="../embeddings/oleObject187.bin"/><Relationship Id="rId7" Type="http://schemas.openxmlformats.org/officeDocument/2006/relationships/image" Target="../media/image184.wmf"/><Relationship Id="rId6" Type="http://schemas.openxmlformats.org/officeDocument/2006/relationships/oleObject" Target="../embeddings/oleObject186.bin"/><Relationship Id="rId5" Type="http://schemas.openxmlformats.org/officeDocument/2006/relationships/image" Target="../media/image183.wmf"/><Relationship Id="rId4" Type="http://schemas.openxmlformats.org/officeDocument/2006/relationships/oleObject" Target="../embeddings/oleObject185.bin"/><Relationship Id="rId3" Type="http://schemas.openxmlformats.org/officeDocument/2006/relationships/image" Target="../media/image182.wmf"/><Relationship Id="rId2" Type="http://schemas.openxmlformats.org/officeDocument/2006/relationships/oleObject" Target="../embeddings/oleObject184.bin"/><Relationship Id="rId15" Type="http://schemas.openxmlformats.org/officeDocument/2006/relationships/vmlDrawing" Target="../drawings/vmlDrawing18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87.wmf"/><Relationship Id="rId12" Type="http://schemas.openxmlformats.org/officeDocument/2006/relationships/oleObject" Target="../embeddings/oleObject189.bin"/><Relationship Id="rId11" Type="http://schemas.openxmlformats.org/officeDocument/2006/relationships/image" Target="../media/image186.wmf"/><Relationship Id="rId10" Type="http://schemas.openxmlformats.org/officeDocument/2006/relationships/oleObject" Target="../embeddings/oleObject188.bin"/><Relationship Id="rId1" Type="http://schemas.openxmlformats.org/officeDocument/2006/relationships/image" Target="../media/image181.GI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4" Type="http://schemas.openxmlformats.org/officeDocument/2006/relationships/notesSlide" Target="../notesSlides/notesSlide2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1.w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9" Type="http://schemas.openxmlformats.org/officeDocument/2006/relationships/image" Target="../media/image10.w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9.w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8.w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GIF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9.png"/><Relationship Id="rId1" Type="http://schemas.openxmlformats.org/officeDocument/2006/relationships/image" Target="../media/image188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193.bin"/><Relationship Id="rId60" Type="http://schemas.openxmlformats.org/officeDocument/2006/relationships/notesSlide" Target="../notesSlides/notesSlide7.xml"/><Relationship Id="rId6" Type="http://schemas.openxmlformats.org/officeDocument/2006/relationships/image" Target="../media/image192.wmf"/><Relationship Id="rId59" Type="http://schemas.openxmlformats.org/officeDocument/2006/relationships/vmlDrawing" Target="../drawings/vmlDrawing19.vml"/><Relationship Id="rId58" Type="http://schemas.openxmlformats.org/officeDocument/2006/relationships/slideLayout" Target="../slideLayouts/slideLayout7.xml"/><Relationship Id="rId57" Type="http://schemas.openxmlformats.org/officeDocument/2006/relationships/image" Target="../media/image6.GIF"/><Relationship Id="rId56" Type="http://schemas.openxmlformats.org/officeDocument/2006/relationships/image" Target="../media/image211.wmf"/><Relationship Id="rId55" Type="http://schemas.openxmlformats.org/officeDocument/2006/relationships/oleObject" Target="../embeddings/oleObject217.bin"/><Relationship Id="rId54" Type="http://schemas.openxmlformats.org/officeDocument/2006/relationships/image" Target="../media/image210.wmf"/><Relationship Id="rId53" Type="http://schemas.openxmlformats.org/officeDocument/2006/relationships/oleObject" Target="../embeddings/oleObject216.bin"/><Relationship Id="rId52" Type="http://schemas.openxmlformats.org/officeDocument/2006/relationships/image" Target="../media/image209.wmf"/><Relationship Id="rId51" Type="http://schemas.openxmlformats.org/officeDocument/2006/relationships/oleObject" Target="../embeddings/oleObject215.bin"/><Relationship Id="rId50" Type="http://schemas.openxmlformats.org/officeDocument/2006/relationships/image" Target="../media/image208.wmf"/><Relationship Id="rId5" Type="http://schemas.openxmlformats.org/officeDocument/2006/relationships/oleObject" Target="../embeddings/oleObject192.bin"/><Relationship Id="rId49" Type="http://schemas.openxmlformats.org/officeDocument/2006/relationships/oleObject" Target="../embeddings/oleObject214.bin"/><Relationship Id="rId48" Type="http://schemas.openxmlformats.org/officeDocument/2006/relationships/image" Target="../media/image207.wmf"/><Relationship Id="rId47" Type="http://schemas.openxmlformats.org/officeDocument/2006/relationships/oleObject" Target="../embeddings/oleObject213.bin"/><Relationship Id="rId46" Type="http://schemas.openxmlformats.org/officeDocument/2006/relationships/image" Target="../media/image206.wmf"/><Relationship Id="rId45" Type="http://schemas.openxmlformats.org/officeDocument/2006/relationships/oleObject" Target="../embeddings/oleObject212.bin"/><Relationship Id="rId44" Type="http://schemas.openxmlformats.org/officeDocument/2006/relationships/image" Target="../media/image205.wmf"/><Relationship Id="rId43" Type="http://schemas.openxmlformats.org/officeDocument/2006/relationships/oleObject" Target="../embeddings/oleObject211.bin"/><Relationship Id="rId42" Type="http://schemas.openxmlformats.org/officeDocument/2006/relationships/image" Target="../media/image204.wmf"/><Relationship Id="rId41" Type="http://schemas.openxmlformats.org/officeDocument/2006/relationships/oleObject" Target="../embeddings/oleObject210.bin"/><Relationship Id="rId40" Type="http://schemas.openxmlformats.org/officeDocument/2006/relationships/image" Target="../media/image203.wmf"/><Relationship Id="rId4" Type="http://schemas.openxmlformats.org/officeDocument/2006/relationships/image" Target="../media/image191.wmf"/><Relationship Id="rId39" Type="http://schemas.openxmlformats.org/officeDocument/2006/relationships/oleObject" Target="../embeddings/oleObject209.bin"/><Relationship Id="rId38" Type="http://schemas.openxmlformats.org/officeDocument/2006/relationships/image" Target="../media/image187.wmf"/><Relationship Id="rId37" Type="http://schemas.openxmlformats.org/officeDocument/2006/relationships/oleObject" Target="../embeddings/oleObject208.bin"/><Relationship Id="rId36" Type="http://schemas.openxmlformats.org/officeDocument/2006/relationships/image" Target="../media/image186.wmf"/><Relationship Id="rId35" Type="http://schemas.openxmlformats.org/officeDocument/2006/relationships/oleObject" Target="../embeddings/oleObject207.bin"/><Relationship Id="rId34" Type="http://schemas.openxmlformats.org/officeDocument/2006/relationships/image" Target="../media/image185.wmf"/><Relationship Id="rId33" Type="http://schemas.openxmlformats.org/officeDocument/2006/relationships/oleObject" Target="../embeddings/oleObject206.bin"/><Relationship Id="rId32" Type="http://schemas.openxmlformats.org/officeDocument/2006/relationships/image" Target="../media/image184.wmf"/><Relationship Id="rId31" Type="http://schemas.openxmlformats.org/officeDocument/2006/relationships/oleObject" Target="../embeddings/oleObject205.bin"/><Relationship Id="rId30" Type="http://schemas.openxmlformats.org/officeDocument/2006/relationships/image" Target="../media/image183.wmf"/><Relationship Id="rId3" Type="http://schemas.openxmlformats.org/officeDocument/2006/relationships/oleObject" Target="../embeddings/oleObject191.bin"/><Relationship Id="rId29" Type="http://schemas.openxmlformats.org/officeDocument/2006/relationships/oleObject" Target="../embeddings/oleObject204.bin"/><Relationship Id="rId28" Type="http://schemas.openxmlformats.org/officeDocument/2006/relationships/image" Target="../media/image182.wmf"/><Relationship Id="rId27" Type="http://schemas.openxmlformats.org/officeDocument/2006/relationships/oleObject" Target="../embeddings/oleObject203.bin"/><Relationship Id="rId26" Type="http://schemas.openxmlformats.org/officeDocument/2006/relationships/image" Target="../media/image202.wmf"/><Relationship Id="rId25" Type="http://schemas.openxmlformats.org/officeDocument/2006/relationships/oleObject" Target="../embeddings/oleObject202.bin"/><Relationship Id="rId24" Type="http://schemas.openxmlformats.org/officeDocument/2006/relationships/image" Target="../media/image201.wmf"/><Relationship Id="rId23" Type="http://schemas.openxmlformats.org/officeDocument/2006/relationships/oleObject" Target="../embeddings/oleObject201.bin"/><Relationship Id="rId22" Type="http://schemas.openxmlformats.org/officeDocument/2006/relationships/image" Target="../media/image200.wmf"/><Relationship Id="rId21" Type="http://schemas.openxmlformats.org/officeDocument/2006/relationships/oleObject" Target="../embeddings/oleObject200.bin"/><Relationship Id="rId20" Type="http://schemas.openxmlformats.org/officeDocument/2006/relationships/image" Target="../media/image199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199.bin"/><Relationship Id="rId18" Type="http://schemas.openxmlformats.org/officeDocument/2006/relationships/image" Target="../media/image198.wmf"/><Relationship Id="rId17" Type="http://schemas.openxmlformats.org/officeDocument/2006/relationships/oleObject" Target="../embeddings/oleObject198.bin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197.bin"/><Relationship Id="rId14" Type="http://schemas.openxmlformats.org/officeDocument/2006/relationships/image" Target="../media/image196.w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94.wmf"/><Relationship Id="rId1" Type="http://schemas.openxmlformats.org/officeDocument/2006/relationships/oleObject" Target="../embeddings/oleObject19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95.w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192.wmf"/><Relationship Id="rId54" Type="http://schemas.openxmlformats.org/officeDocument/2006/relationships/vmlDrawing" Target="../drawings/vmlDrawing20.vml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220.emf"/><Relationship Id="rId51" Type="http://schemas.openxmlformats.org/officeDocument/2006/relationships/oleObject" Target="../embeddings/oleObject243.bin"/><Relationship Id="rId50" Type="http://schemas.openxmlformats.org/officeDocument/2006/relationships/image" Target="../media/image219.wmf"/><Relationship Id="rId5" Type="http://schemas.openxmlformats.org/officeDocument/2006/relationships/oleObject" Target="../embeddings/oleObject220.bin"/><Relationship Id="rId49" Type="http://schemas.openxmlformats.org/officeDocument/2006/relationships/oleObject" Target="../embeddings/oleObject242.bin"/><Relationship Id="rId48" Type="http://schemas.openxmlformats.org/officeDocument/2006/relationships/image" Target="../media/image218.wmf"/><Relationship Id="rId47" Type="http://schemas.openxmlformats.org/officeDocument/2006/relationships/oleObject" Target="../embeddings/oleObject241.bin"/><Relationship Id="rId46" Type="http://schemas.openxmlformats.org/officeDocument/2006/relationships/image" Target="../media/image217.wmf"/><Relationship Id="rId45" Type="http://schemas.openxmlformats.org/officeDocument/2006/relationships/oleObject" Target="../embeddings/oleObject240.bin"/><Relationship Id="rId44" Type="http://schemas.openxmlformats.org/officeDocument/2006/relationships/image" Target="../media/image216.wmf"/><Relationship Id="rId43" Type="http://schemas.openxmlformats.org/officeDocument/2006/relationships/oleObject" Target="../embeddings/oleObject239.bin"/><Relationship Id="rId42" Type="http://schemas.openxmlformats.org/officeDocument/2006/relationships/image" Target="../media/image215.wmf"/><Relationship Id="rId41" Type="http://schemas.openxmlformats.org/officeDocument/2006/relationships/oleObject" Target="../embeddings/oleObject238.bin"/><Relationship Id="rId40" Type="http://schemas.openxmlformats.org/officeDocument/2006/relationships/image" Target="../media/image214.wmf"/><Relationship Id="rId4" Type="http://schemas.openxmlformats.org/officeDocument/2006/relationships/image" Target="../media/image191.wmf"/><Relationship Id="rId39" Type="http://schemas.openxmlformats.org/officeDocument/2006/relationships/oleObject" Target="../embeddings/oleObject237.bin"/><Relationship Id="rId38" Type="http://schemas.openxmlformats.org/officeDocument/2006/relationships/image" Target="../media/image213.wmf"/><Relationship Id="rId37" Type="http://schemas.openxmlformats.org/officeDocument/2006/relationships/oleObject" Target="../embeddings/oleObject236.bin"/><Relationship Id="rId36" Type="http://schemas.openxmlformats.org/officeDocument/2006/relationships/image" Target="../media/image212.wmf"/><Relationship Id="rId35" Type="http://schemas.openxmlformats.org/officeDocument/2006/relationships/oleObject" Target="../embeddings/oleObject235.bin"/><Relationship Id="rId34" Type="http://schemas.openxmlformats.org/officeDocument/2006/relationships/image" Target="../media/image187.wmf"/><Relationship Id="rId33" Type="http://schemas.openxmlformats.org/officeDocument/2006/relationships/oleObject" Target="../embeddings/oleObject234.bin"/><Relationship Id="rId32" Type="http://schemas.openxmlformats.org/officeDocument/2006/relationships/image" Target="../media/image186.wmf"/><Relationship Id="rId31" Type="http://schemas.openxmlformats.org/officeDocument/2006/relationships/oleObject" Target="../embeddings/oleObject233.bin"/><Relationship Id="rId30" Type="http://schemas.openxmlformats.org/officeDocument/2006/relationships/image" Target="../media/image185.wmf"/><Relationship Id="rId3" Type="http://schemas.openxmlformats.org/officeDocument/2006/relationships/oleObject" Target="../embeddings/oleObject219.bin"/><Relationship Id="rId29" Type="http://schemas.openxmlformats.org/officeDocument/2006/relationships/oleObject" Target="../embeddings/oleObject232.bin"/><Relationship Id="rId28" Type="http://schemas.openxmlformats.org/officeDocument/2006/relationships/image" Target="../media/image184.wmf"/><Relationship Id="rId27" Type="http://schemas.openxmlformats.org/officeDocument/2006/relationships/oleObject" Target="../embeddings/oleObject231.bin"/><Relationship Id="rId26" Type="http://schemas.openxmlformats.org/officeDocument/2006/relationships/image" Target="../media/image183.wmf"/><Relationship Id="rId25" Type="http://schemas.openxmlformats.org/officeDocument/2006/relationships/oleObject" Target="../embeddings/oleObject230.bin"/><Relationship Id="rId24" Type="http://schemas.openxmlformats.org/officeDocument/2006/relationships/image" Target="../media/image182.wmf"/><Relationship Id="rId23" Type="http://schemas.openxmlformats.org/officeDocument/2006/relationships/oleObject" Target="../embeddings/oleObject229.bin"/><Relationship Id="rId22" Type="http://schemas.openxmlformats.org/officeDocument/2006/relationships/image" Target="../media/image202.wmf"/><Relationship Id="rId21" Type="http://schemas.openxmlformats.org/officeDocument/2006/relationships/oleObject" Target="../embeddings/oleObject228.bin"/><Relationship Id="rId20" Type="http://schemas.openxmlformats.org/officeDocument/2006/relationships/image" Target="../media/image201.wmf"/><Relationship Id="rId2" Type="http://schemas.openxmlformats.org/officeDocument/2006/relationships/image" Target="../media/image190.w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200.w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199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198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197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196.wmf"/><Relationship Id="rId1" Type="http://schemas.openxmlformats.org/officeDocument/2006/relationships/oleObject" Target="../embeddings/oleObject21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6.wmf"/><Relationship Id="rId2" Type="http://schemas.openxmlformats.org/officeDocument/2006/relationships/image" Target="../media/image17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25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24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5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4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3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2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5" Type="http://schemas.openxmlformats.org/officeDocument/2006/relationships/notesSlide" Target="../notesSlides/notesSlide3.xml"/><Relationship Id="rId44" Type="http://schemas.openxmlformats.org/officeDocument/2006/relationships/vmlDrawing" Target="../drawings/vmlDrawing6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67.wmf"/><Relationship Id="rId41" Type="http://schemas.openxmlformats.org/officeDocument/2006/relationships/oleObject" Target="../embeddings/oleObject66.bin"/><Relationship Id="rId40" Type="http://schemas.openxmlformats.org/officeDocument/2006/relationships/image" Target="../media/image66.wmf"/><Relationship Id="rId4" Type="http://schemas.openxmlformats.org/officeDocument/2006/relationships/image" Target="../media/image48.wmf"/><Relationship Id="rId39" Type="http://schemas.openxmlformats.org/officeDocument/2006/relationships/oleObject" Target="../embeddings/oleObject65.bin"/><Relationship Id="rId38" Type="http://schemas.openxmlformats.org/officeDocument/2006/relationships/image" Target="../media/image65.wmf"/><Relationship Id="rId37" Type="http://schemas.openxmlformats.org/officeDocument/2006/relationships/oleObject" Target="../embeddings/oleObject64.bin"/><Relationship Id="rId36" Type="http://schemas.openxmlformats.org/officeDocument/2006/relationships/image" Target="../media/image64.wmf"/><Relationship Id="rId35" Type="http://schemas.openxmlformats.org/officeDocument/2006/relationships/oleObject" Target="../embeddings/oleObject63.bin"/><Relationship Id="rId34" Type="http://schemas.openxmlformats.org/officeDocument/2006/relationships/image" Target="../media/image63.wmf"/><Relationship Id="rId33" Type="http://schemas.openxmlformats.org/officeDocument/2006/relationships/oleObject" Target="../embeddings/oleObject62.bin"/><Relationship Id="rId32" Type="http://schemas.openxmlformats.org/officeDocument/2006/relationships/image" Target="../media/image62.wmf"/><Relationship Id="rId31" Type="http://schemas.openxmlformats.org/officeDocument/2006/relationships/oleObject" Target="../embeddings/oleObject61.bin"/><Relationship Id="rId30" Type="http://schemas.openxmlformats.org/officeDocument/2006/relationships/image" Target="../media/image61.wmf"/><Relationship Id="rId3" Type="http://schemas.openxmlformats.org/officeDocument/2006/relationships/oleObject" Target="../embeddings/oleObject47.bin"/><Relationship Id="rId29" Type="http://schemas.openxmlformats.org/officeDocument/2006/relationships/oleObject" Target="../embeddings/oleObject60.bin"/><Relationship Id="rId28" Type="http://schemas.openxmlformats.org/officeDocument/2006/relationships/image" Target="../media/image60.wmf"/><Relationship Id="rId27" Type="http://schemas.openxmlformats.org/officeDocument/2006/relationships/oleObject" Target="../embeddings/oleObject59.bin"/><Relationship Id="rId26" Type="http://schemas.openxmlformats.org/officeDocument/2006/relationships/image" Target="../media/image59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8.bin"/><Relationship Id="rId25" Type="http://schemas.openxmlformats.org/officeDocument/2006/relationships/notesSlide" Target="../notesSlides/notesSlide4.xml"/><Relationship Id="rId24" Type="http://schemas.openxmlformats.org/officeDocument/2006/relationships/vmlDrawing" Target="../drawings/vmlDrawing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8.wmf"/><Relationship Id="rId21" Type="http://schemas.openxmlformats.org/officeDocument/2006/relationships/oleObject" Target="../embeddings/oleObject77.bin"/><Relationship Id="rId20" Type="http://schemas.openxmlformats.org/officeDocument/2006/relationships/image" Target="../media/image77.wmf"/><Relationship Id="rId2" Type="http://schemas.openxmlformats.org/officeDocument/2006/relationships/image" Target="../media/image68.wmf"/><Relationship Id="rId19" Type="http://schemas.openxmlformats.org/officeDocument/2006/relationships/oleObject" Target="../embeddings/oleObject76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wmf"/><Relationship Id="rId31" Type="http://schemas.openxmlformats.org/officeDocument/2006/relationships/notesSlide" Target="../notesSlides/notesSlide5.xml"/><Relationship Id="rId30" Type="http://schemas.openxmlformats.org/officeDocument/2006/relationships/vmlDrawing" Target="../drawings/vmlDrawing8.vml"/><Relationship Id="rId3" Type="http://schemas.openxmlformats.org/officeDocument/2006/relationships/oleObject" Target="../embeddings/oleObject79.bin"/><Relationship Id="rId29" Type="http://schemas.openxmlformats.org/officeDocument/2006/relationships/slideLayout" Target="../slideLayouts/slideLayout7.xml"/><Relationship Id="rId28" Type="http://schemas.openxmlformats.org/officeDocument/2006/relationships/oleObject" Target="../embeddings/oleObject93.bin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90.wmf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89.wmf"/><Relationship Id="rId23" Type="http://schemas.openxmlformats.org/officeDocument/2006/relationships/oleObject" Target="../embeddings/oleObject90.bin"/><Relationship Id="rId22" Type="http://schemas.openxmlformats.org/officeDocument/2006/relationships/oleObject" Target="../embeddings/oleObject89.bin"/><Relationship Id="rId21" Type="http://schemas.openxmlformats.org/officeDocument/2006/relationships/image" Target="../media/image88.wmf"/><Relationship Id="rId20" Type="http://schemas.openxmlformats.org/officeDocument/2006/relationships/oleObject" Target="../embeddings/oleObject88.bin"/><Relationship Id="rId2" Type="http://schemas.openxmlformats.org/officeDocument/2006/relationships/image" Target="../media/image79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87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86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WordArt 21"/>
          <p:cNvSpPr>
            <a:spLocks noChangeArrowheads="1" noChangeShapeType="1" noTextEdit="1"/>
          </p:cNvSpPr>
          <p:nvPr/>
        </p:nvSpPr>
        <p:spPr bwMode="auto">
          <a:xfrm>
            <a:off x="1733550" y="1729560"/>
            <a:ext cx="581660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§1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引言：联合累积分布函数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6" name="WordArt 22"/>
          <p:cNvSpPr>
            <a:spLocks noChangeArrowheads="1" noChangeShapeType="1" noTextEdit="1"/>
          </p:cNvSpPr>
          <p:nvPr/>
        </p:nvSpPr>
        <p:spPr bwMode="auto">
          <a:xfrm>
            <a:off x="1733550" y="2352784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§2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离散随机变量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7" name="WordArt 23"/>
          <p:cNvSpPr>
            <a:spLocks noChangeArrowheads="1" noChangeShapeType="1" noTextEdit="1"/>
          </p:cNvSpPr>
          <p:nvPr/>
        </p:nvSpPr>
        <p:spPr bwMode="auto">
          <a:xfrm>
            <a:off x="1733550" y="3599232"/>
            <a:ext cx="3372604" cy="503237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§4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独立随机变量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8" name="WordArt 24"/>
          <p:cNvSpPr>
            <a:spLocks noChangeArrowheads="1" noChangeShapeType="1" noTextEdit="1"/>
          </p:cNvSpPr>
          <p:nvPr/>
        </p:nvSpPr>
        <p:spPr bwMode="auto">
          <a:xfrm>
            <a:off x="1733550" y="4845678"/>
            <a:ext cx="49985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§6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联合分布随机变量函数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19" name="WordArt 22"/>
          <p:cNvSpPr>
            <a:spLocks noChangeArrowheads="1" noChangeShapeType="1" noTextEdit="1"/>
          </p:cNvSpPr>
          <p:nvPr/>
        </p:nvSpPr>
        <p:spPr bwMode="auto">
          <a:xfrm>
            <a:off x="1733550" y="2976008"/>
            <a:ext cx="4552950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§3  (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二维</a:t>
            </a:r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)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连续随机变量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0" name="WordArt 23"/>
          <p:cNvSpPr>
            <a:spLocks noChangeArrowheads="1" noChangeShapeType="1" noTextEdit="1"/>
          </p:cNvSpPr>
          <p:nvPr/>
        </p:nvSpPr>
        <p:spPr bwMode="auto">
          <a:xfrm>
            <a:off x="1733550" y="4222455"/>
            <a:ext cx="2539686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§5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条件分布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1" name="WordArt 24"/>
          <p:cNvSpPr>
            <a:spLocks noChangeArrowheads="1" noChangeShapeType="1" noTextEdit="1"/>
          </p:cNvSpPr>
          <p:nvPr/>
        </p:nvSpPr>
        <p:spPr bwMode="auto">
          <a:xfrm>
            <a:off x="1733550" y="5468901"/>
            <a:ext cx="4096882" cy="5032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5875">
                <a:solidFill>
                  <a:srgbClr val="3399FF"/>
                </a:solidFill>
                <a:round/>
              </a14:hiddenLine>
            </a:ext>
          </a:extLst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altLang="zh-CN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§7  </a:t>
            </a:r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rgbClr val="66CCFF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极值和顺序统计量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rgbClr val="66CCFF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22" name="WordArt 10"/>
          <p:cNvSpPr>
            <a:spLocks noChangeArrowheads="1" noChangeShapeType="1" noTextEdit="1"/>
          </p:cNvSpPr>
          <p:nvPr/>
        </p:nvSpPr>
        <p:spPr bwMode="auto">
          <a:xfrm>
            <a:off x="2144792" y="829380"/>
            <a:ext cx="4481972" cy="496999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第</a:t>
            </a:r>
            <a:r>
              <a:rPr kumimoji="0" lang="zh-CN" altLang="en-US" sz="3600" kern="10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三</a:t>
            </a:r>
            <a:r>
              <a:rPr kumimoji="0" lang="zh-CN" altLang="en-US" sz="3600" kern="10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华文细黑" panose="02010600040101010101" charset="-122"/>
                <a:ea typeface="华文细黑" panose="02010600040101010101" charset="-122"/>
              </a:rPr>
              <a:t>章  联合分布</a:t>
            </a:r>
            <a:endParaRPr kumimoji="0" lang="zh-CN" altLang="en-US" sz="3600" kern="10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华文细黑" panose="02010600040101010101" charset="-122"/>
              <a:ea typeface="华文细黑" panose="020106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609" name="Object 25"/>
          <p:cNvGraphicFramePr/>
          <p:nvPr/>
        </p:nvGraphicFramePr>
        <p:xfrm>
          <a:off x="1685925" y="2611438"/>
          <a:ext cx="555148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8" name="Equation" r:id="rId1" imgW="58216800" imgH="11582400" progId="Equation.DSMT4">
                  <p:embed/>
                </p:oleObj>
              </mc:Choice>
              <mc:Fallback>
                <p:oleObj name="Equation" r:id="rId1" imgW="58216800" imgH="11582400" progId="Equation.DSMT4">
                  <p:embed/>
                  <p:pic>
                    <p:nvPicPr>
                      <p:cNvPr id="0" name="Object 2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2611438"/>
                        <a:ext cx="555148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610" name="Object 26"/>
          <p:cNvGraphicFramePr/>
          <p:nvPr/>
        </p:nvGraphicFramePr>
        <p:xfrm>
          <a:off x="1704975" y="3508375"/>
          <a:ext cx="526097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89" name="Equation" r:id="rId3" imgW="55168800" imgH="11582400" progId="Equation.DSMT4">
                  <p:embed/>
                </p:oleObj>
              </mc:Choice>
              <mc:Fallback>
                <p:oleObj name="Equation" r:id="rId3" imgW="55168800" imgH="1158240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508375"/>
                        <a:ext cx="5260975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617" name="WordArt 33"/>
          <p:cNvSpPr>
            <a:spLocks noChangeArrowheads="1" noChangeShapeType="1" noTextEdit="1"/>
          </p:cNvSpPr>
          <p:nvPr/>
        </p:nvSpPr>
        <p:spPr bwMode="auto">
          <a:xfrm>
            <a:off x="927100" y="23510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618" name="WordArt 34"/>
          <p:cNvSpPr>
            <a:spLocks noChangeArrowheads="1" noChangeShapeType="1" noTextEdit="1"/>
          </p:cNvSpPr>
          <p:nvPr/>
        </p:nvSpPr>
        <p:spPr bwMode="auto">
          <a:xfrm>
            <a:off x="927100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51620" name="Group 36"/>
          <p:cNvGrpSpPr/>
          <p:nvPr/>
        </p:nvGrpSpPr>
        <p:grpSpPr bwMode="auto">
          <a:xfrm>
            <a:off x="1447800" y="514350"/>
            <a:ext cx="4292600" cy="531813"/>
            <a:chOff x="920" y="348"/>
            <a:chExt cx="2704" cy="335"/>
          </a:xfrm>
        </p:grpSpPr>
        <p:sp>
          <p:nvSpPr>
            <p:cNvPr id="451604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2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2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的密度函数为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1619" name="Object 35"/>
            <p:cNvGraphicFramePr>
              <a:graphicFrameLocks noChangeAspect="1"/>
            </p:cNvGraphicFramePr>
            <p:nvPr/>
          </p:nvGraphicFramePr>
          <p:xfrm>
            <a:off x="1179" y="408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0" name="Equation" r:id="rId5" imgW="9144000" imgH="4267200" progId="Equation.DSMT4">
                    <p:embed/>
                  </p:oleObj>
                </mc:Choice>
                <mc:Fallback>
                  <p:oleObj name="Equation" r:id="rId5" imgW="9144000" imgH="4267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08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3" name="Group 39"/>
          <p:cNvGrpSpPr/>
          <p:nvPr/>
        </p:nvGrpSpPr>
        <p:grpSpPr bwMode="auto">
          <a:xfrm>
            <a:off x="1858963" y="892458"/>
            <a:ext cx="5379293" cy="1130534"/>
            <a:chOff x="1188" y="846"/>
            <a:chExt cx="3029" cy="582"/>
          </a:xfrm>
        </p:grpSpPr>
        <p:graphicFrame>
          <p:nvGraphicFramePr>
            <p:cNvPr id="451621" name="Object 37"/>
            <p:cNvGraphicFramePr>
              <a:graphicFrameLocks noChangeAspect="1"/>
            </p:cNvGraphicFramePr>
            <p:nvPr/>
          </p:nvGraphicFramePr>
          <p:xfrm>
            <a:off x="1188" y="846"/>
            <a:ext cx="3029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1" name="Equation" r:id="rId7" imgW="41757600" imgH="9448800" progId="Equation.DSMT4">
                    <p:embed/>
                  </p:oleObj>
                </mc:Choice>
                <mc:Fallback>
                  <p:oleObj name="Equation" r:id="rId7" imgW="41757600" imgH="94488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8" y="846"/>
                          <a:ext cx="3029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22" name="Rectangle 38"/>
            <p:cNvSpPr>
              <a:spLocks noChangeArrowheads="1"/>
            </p:cNvSpPr>
            <p:nvPr/>
          </p:nvSpPr>
          <p:spPr bwMode="auto">
            <a:xfrm>
              <a:off x="3175" y="1101"/>
              <a:ext cx="92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51625" name="Group 41"/>
          <p:cNvGrpSpPr/>
          <p:nvPr/>
        </p:nvGrpSpPr>
        <p:grpSpPr bwMode="auto">
          <a:xfrm>
            <a:off x="0" y="1827215"/>
            <a:ext cx="3333750" cy="523875"/>
            <a:chOff x="148" y="1508"/>
            <a:chExt cx="2100" cy="330"/>
          </a:xfrm>
        </p:grpSpPr>
        <p:sp>
          <p:nvSpPr>
            <p:cNvPr id="451607" name="Rectangle 23"/>
            <p:cNvSpPr>
              <a:spLocks noChangeArrowheads="1"/>
            </p:cNvSpPr>
            <p:nvPr/>
          </p:nvSpPr>
          <p:spPr bwMode="auto">
            <a:xfrm>
              <a:off x="148" y="1508"/>
              <a:ext cx="21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是否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独立？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1624" name="Object 40"/>
            <p:cNvGraphicFramePr>
              <a:graphicFrameLocks noChangeAspect="1"/>
            </p:cNvGraphicFramePr>
            <p:nvPr/>
          </p:nvGraphicFramePr>
          <p:xfrm>
            <a:off x="435" y="1571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2" name="Equation" r:id="rId9" imgW="7010400" imgH="3962400" progId="Equation.DSMT4">
                    <p:embed/>
                  </p:oleObj>
                </mc:Choice>
                <mc:Fallback>
                  <p:oleObj name="Equation" r:id="rId9" imgW="7010400" imgH="39624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" y="1571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9" name="Group 45"/>
          <p:cNvGrpSpPr/>
          <p:nvPr/>
        </p:nvGrpSpPr>
        <p:grpSpPr bwMode="auto">
          <a:xfrm>
            <a:off x="917575" y="4852988"/>
            <a:ext cx="3046413" cy="519112"/>
            <a:chOff x="486" y="3641"/>
            <a:chExt cx="1919" cy="327"/>
          </a:xfrm>
        </p:grpSpPr>
        <p:sp>
          <p:nvSpPr>
            <p:cNvPr id="451616" name="Rectangle 32"/>
            <p:cNvSpPr>
              <a:spLocks noChangeArrowheads="1"/>
            </p:cNvSpPr>
            <p:nvPr/>
          </p:nvSpPr>
          <p:spPr bwMode="auto">
            <a:xfrm>
              <a:off x="1165" y="3641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1626" name="Object 42"/>
            <p:cNvGraphicFramePr>
              <a:graphicFrameLocks noChangeAspect="1"/>
            </p:cNvGraphicFramePr>
            <p:nvPr/>
          </p:nvGraphicFramePr>
          <p:xfrm>
            <a:off x="486" y="3712"/>
            <a:ext cx="7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3" name="Equation" r:id="rId11" imgW="10972800" imgH="3962400" progId="Equation.DSMT4">
                    <p:embed/>
                  </p:oleObj>
                </mc:Choice>
                <mc:Fallback>
                  <p:oleObj name="Equation" r:id="rId11" imgW="10972800" imgH="39624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" y="3712"/>
                          <a:ext cx="7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628" name="Group 44"/>
          <p:cNvGrpSpPr/>
          <p:nvPr/>
        </p:nvGrpSpPr>
        <p:grpSpPr bwMode="auto">
          <a:xfrm>
            <a:off x="1500188" y="2206625"/>
            <a:ext cx="4049712" cy="533400"/>
            <a:chOff x="1112" y="1542"/>
            <a:chExt cx="2551" cy="336"/>
          </a:xfrm>
        </p:grpSpPr>
        <p:sp>
          <p:nvSpPr>
            <p:cNvPr id="451586" name="Rectangle 2"/>
            <p:cNvSpPr>
              <a:spLocks noChangeArrowheads="1"/>
            </p:cNvSpPr>
            <p:nvPr/>
          </p:nvSpPr>
          <p:spPr bwMode="auto">
            <a:xfrm>
              <a:off x="1527" y="1542"/>
              <a:ext cx="21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的边际密度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分别为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1627" name="Object 43"/>
            <p:cNvGraphicFramePr>
              <a:graphicFrameLocks noChangeAspect="1"/>
            </p:cNvGraphicFramePr>
            <p:nvPr/>
          </p:nvGraphicFramePr>
          <p:xfrm>
            <a:off x="1112" y="1622"/>
            <a:ext cx="4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4" name="Equation" r:id="rId13" imgW="7010400" imgH="3962400" progId="Equation.DSMT4">
                    <p:embed/>
                  </p:oleObj>
                </mc:Choice>
                <mc:Fallback>
                  <p:oleObj name="Equation" r:id="rId13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1622"/>
                          <a:ext cx="4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632" name="Object 48"/>
          <p:cNvGraphicFramePr>
            <a:graphicFrameLocks noChangeAspect="1"/>
          </p:cNvGraphicFramePr>
          <p:nvPr/>
        </p:nvGraphicFramePr>
        <p:xfrm>
          <a:off x="940080" y="4429965"/>
          <a:ext cx="663798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95" name="Equation" r:id="rId15" imgW="53949600" imgH="4572000" progId="Equation.DSMT4">
                  <p:embed/>
                </p:oleObj>
              </mc:Choice>
              <mc:Fallback>
                <p:oleObj name="Equation" r:id="rId15" imgW="53949600" imgH="45720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080" y="4429965"/>
                        <a:ext cx="663798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654" name="Group 70"/>
          <p:cNvGrpSpPr/>
          <p:nvPr/>
        </p:nvGrpSpPr>
        <p:grpSpPr bwMode="auto">
          <a:xfrm>
            <a:off x="836613" y="5481638"/>
            <a:ext cx="804862" cy="920750"/>
            <a:chOff x="466" y="3509"/>
            <a:chExt cx="507" cy="580"/>
          </a:xfrm>
        </p:grpSpPr>
        <p:grpSp>
          <p:nvGrpSpPr>
            <p:cNvPr id="451634" name="Group 50"/>
            <p:cNvGrpSpPr/>
            <p:nvPr/>
          </p:nvGrpSpPr>
          <p:grpSpPr bwMode="auto">
            <a:xfrm>
              <a:off x="466" y="3706"/>
              <a:ext cx="381" cy="383"/>
              <a:chOff x="531" y="3249"/>
              <a:chExt cx="381" cy="383"/>
            </a:xfrm>
          </p:grpSpPr>
          <p:sp>
            <p:nvSpPr>
              <p:cNvPr id="451635" name="Rectangle 51"/>
              <p:cNvSpPr>
                <a:spLocks noChangeArrowheads="1"/>
              </p:cNvSpPr>
              <p:nvPr/>
            </p:nvSpPr>
            <p:spPr bwMode="auto">
              <a:xfrm>
                <a:off x="552" y="3280"/>
                <a:ext cx="360" cy="35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bg2"/>
                    </a:solidFill>
                    <a:miter lim="800000"/>
                    <a:headEnd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53882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451636" name="Picture 52" descr="COSMIC08H"/>
              <p:cNvPicPr>
                <a:picLocks noChangeAspect="1" noChangeArrowheads="1" noCrop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" y="3249"/>
                <a:ext cx="360" cy="3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1633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704" y="3509"/>
              <a:ext cx="269" cy="3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24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问</a:t>
              </a:r>
              <a:endParaRPr lang="zh-CN" altLang="en-US" sz="24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 algn="ctr"/>
              <a:r>
                <a:rPr lang="zh-CN" altLang="en-US" sz="24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题</a:t>
              </a:r>
              <a:endParaRPr lang="zh-CN" altLang="en-US" sz="24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51644" name="Group 60"/>
          <p:cNvGrpSpPr/>
          <p:nvPr/>
        </p:nvGrpSpPr>
        <p:grpSpPr bwMode="auto">
          <a:xfrm>
            <a:off x="1758950" y="5357813"/>
            <a:ext cx="5175250" cy="519112"/>
            <a:chOff x="1468" y="3304"/>
            <a:chExt cx="3260" cy="327"/>
          </a:xfrm>
        </p:grpSpPr>
        <p:sp>
          <p:nvSpPr>
            <p:cNvPr id="451639" name="Rectangle 55"/>
            <p:cNvSpPr>
              <a:spLocks noChangeArrowheads="1"/>
            </p:cNvSpPr>
            <p:nvPr/>
          </p:nvSpPr>
          <p:spPr bwMode="auto">
            <a:xfrm>
              <a:off x="1468" y="3304"/>
              <a:ext cx="32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若</a:t>
              </a: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的密度函数能分解为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51643" name="Object 59"/>
            <p:cNvGraphicFramePr>
              <a:graphicFrameLocks noChangeAspect="1"/>
            </p:cNvGraphicFramePr>
            <p:nvPr/>
          </p:nvGraphicFramePr>
          <p:xfrm>
            <a:off x="1741" y="3352"/>
            <a:ext cx="63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6" name="Equation" r:id="rId18" imgW="9144000" imgH="4267200" progId="Equation.DSMT4">
                    <p:embed/>
                  </p:oleObj>
                </mc:Choice>
                <mc:Fallback>
                  <p:oleObj name="Equation" r:id="rId18" imgW="9144000" imgH="4267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352"/>
                          <a:ext cx="63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1647" name="Object 63"/>
          <p:cNvGraphicFramePr>
            <a:graphicFrameLocks noChangeAspect="1"/>
          </p:cNvGraphicFramePr>
          <p:nvPr/>
        </p:nvGraphicFramePr>
        <p:xfrm>
          <a:off x="3563938" y="5856288"/>
          <a:ext cx="28019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97" name="Equation" r:id="rId20" imgW="25298400" imgH="4267200" progId="Equation.DSMT4">
                  <p:embed/>
                </p:oleObj>
              </mc:Choice>
              <mc:Fallback>
                <p:oleObj name="Equation" r:id="rId20" imgW="25298400" imgH="4267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56288"/>
                        <a:ext cx="28019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652" name="Group 68"/>
          <p:cNvGrpSpPr/>
          <p:nvPr/>
        </p:nvGrpSpPr>
        <p:grpSpPr bwMode="auto">
          <a:xfrm>
            <a:off x="1743075" y="6235700"/>
            <a:ext cx="6364288" cy="534988"/>
            <a:chOff x="956" y="3910"/>
            <a:chExt cx="4009" cy="337"/>
          </a:xfrm>
        </p:grpSpPr>
        <p:sp>
          <p:nvSpPr>
            <p:cNvPr id="451640" name="Rectangle 56"/>
            <p:cNvSpPr>
              <a:spLocks noChangeArrowheads="1"/>
            </p:cNvSpPr>
            <p:nvPr/>
          </p:nvSpPr>
          <p:spPr bwMode="auto">
            <a:xfrm>
              <a:off x="3020" y="3910"/>
              <a:ext cx="19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是否独立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51648" name="Object 64"/>
            <p:cNvGraphicFramePr>
              <a:graphicFrameLocks noChangeAspect="1"/>
            </p:cNvGraphicFramePr>
            <p:nvPr/>
          </p:nvGraphicFramePr>
          <p:xfrm>
            <a:off x="1423" y="3966"/>
            <a:ext cx="1681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8" name="Equation" r:id="rId22" imgW="24079200" imgH="4267200" progId="Equation.DSMT4">
                    <p:embed/>
                  </p:oleObj>
                </mc:Choice>
                <mc:Fallback>
                  <p:oleObj name="Equation" r:id="rId22" imgW="240792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" y="3966"/>
                          <a:ext cx="1681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49" name="Rectangle 65"/>
            <p:cNvSpPr>
              <a:spLocks noChangeArrowheads="1"/>
            </p:cNvSpPr>
            <p:nvPr/>
          </p:nvSpPr>
          <p:spPr bwMode="auto">
            <a:xfrm>
              <a:off x="956" y="3920"/>
              <a:ext cx="8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其中</a:t>
              </a: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51650" name="Object 66"/>
            <p:cNvGraphicFramePr>
              <a:graphicFrameLocks noChangeAspect="1"/>
            </p:cNvGraphicFramePr>
            <p:nvPr/>
          </p:nvGraphicFramePr>
          <p:xfrm>
            <a:off x="3308" y="3976"/>
            <a:ext cx="49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99" name="Equation" r:id="rId24" imgW="7010400" imgH="3962400" progId="Equation.DSMT4">
                    <p:embed/>
                  </p:oleObj>
                </mc:Choice>
                <mc:Fallback>
                  <p:oleObj name="Equation" r:id="rId24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8" y="3976"/>
                          <a:ext cx="49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651" name="WordArt 67"/>
            <p:cNvSpPr>
              <a:spLocks noChangeArrowheads="1" noChangeShapeType="1" noTextEdit="1"/>
            </p:cNvSpPr>
            <p:nvPr/>
          </p:nvSpPr>
          <p:spPr bwMode="auto">
            <a:xfrm>
              <a:off x="4686" y="3992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3600" kern="1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51656" name="Oval 72"/>
          <p:cNvSpPr>
            <a:spLocks noChangeArrowheads="1"/>
          </p:cNvSpPr>
          <p:nvPr/>
        </p:nvSpPr>
        <p:spPr bwMode="auto">
          <a:xfrm>
            <a:off x="6819900" y="6289675"/>
            <a:ext cx="844550" cy="417513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1657" name="Oval 73"/>
          <p:cNvSpPr>
            <a:spLocks noChangeArrowheads="1"/>
          </p:cNvSpPr>
          <p:nvPr/>
        </p:nvSpPr>
        <p:spPr bwMode="auto">
          <a:xfrm>
            <a:off x="4984750" y="5846763"/>
            <a:ext cx="666750" cy="417512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58" name="Oval 74"/>
          <p:cNvSpPr>
            <a:spLocks noChangeArrowheads="1"/>
          </p:cNvSpPr>
          <p:nvPr/>
        </p:nvSpPr>
        <p:spPr bwMode="auto">
          <a:xfrm>
            <a:off x="5646738" y="5861050"/>
            <a:ext cx="666750" cy="417513"/>
          </a:xfrm>
          <a:prstGeom prst="ellips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1659" name="AutoShape 75"/>
          <p:cNvSpPr>
            <a:spLocks noChangeArrowheads="1"/>
          </p:cNvSpPr>
          <p:nvPr/>
        </p:nvSpPr>
        <p:spPr bwMode="auto">
          <a:xfrm>
            <a:off x="6353904" y="5003800"/>
            <a:ext cx="2514600" cy="565150"/>
          </a:xfrm>
          <a:prstGeom prst="wedgeRectCallout">
            <a:avLst>
              <a:gd name="adj1" fmla="val -48356"/>
              <a:gd name="adj2" fmla="val 108708"/>
            </a:avLst>
          </a:prstGeom>
          <a:gradFill rotWithShape="1">
            <a:gsLst>
              <a:gs pos="0">
                <a:srgbClr val="5E9EFF"/>
              </a:gs>
              <a:gs pos="50000">
                <a:srgbClr val="5E9EFF">
                  <a:gamma/>
                  <a:shade val="46275"/>
                  <a:invGamma/>
                </a:srgbClr>
              </a:gs>
              <a:gs pos="100000">
                <a:srgbClr val="5E9EFF"/>
              </a:gs>
            </a:gsLst>
            <a:lin ang="2700000" scaled="1"/>
          </a:gra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是否为密度？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1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1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1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5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1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1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1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1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17" grpId="0"/>
      <p:bldP spid="451618" grpId="0"/>
      <p:bldP spid="451656" grpId="0" animBg="1"/>
      <p:bldP spid="451657" grpId="0" animBg="1"/>
      <p:bldP spid="451658" grpId="0" animBg="1"/>
      <p:bldP spid="4516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546" name="Group 2"/>
          <p:cNvGrpSpPr/>
          <p:nvPr/>
        </p:nvGrpSpPr>
        <p:grpSpPr bwMode="auto">
          <a:xfrm>
            <a:off x="523967" y="617538"/>
            <a:ext cx="7154862" cy="2449512"/>
            <a:chOff x="59" y="211"/>
            <a:chExt cx="4507" cy="1543"/>
          </a:xfrm>
        </p:grpSpPr>
        <p:sp>
          <p:nvSpPr>
            <p:cNvPr id="492547" name="Rectangle 3"/>
            <p:cNvSpPr>
              <a:spLocks noChangeArrowheads="1"/>
            </p:cNvSpPr>
            <p:nvPr/>
          </p:nvSpPr>
          <p:spPr bwMode="auto">
            <a:xfrm>
              <a:off x="932" y="211"/>
              <a:ext cx="3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若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(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X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</a:t>
              </a:r>
              <a:r>
                <a:rPr lang="en-US" altLang="zh-CN" i="1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Y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)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的概率密度为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492548" name="Object 4"/>
            <p:cNvGraphicFramePr>
              <a:graphicFrameLocks noChangeAspect="1"/>
            </p:cNvGraphicFramePr>
            <p:nvPr/>
          </p:nvGraphicFramePr>
          <p:xfrm>
            <a:off x="1172" y="603"/>
            <a:ext cx="3394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915" name="Equation" r:id="rId1" imgW="53035200" imgH="10972800" progId="Equation.DSMT4">
                    <p:embed/>
                  </p:oleObj>
                </mc:Choice>
                <mc:Fallback>
                  <p:oleObj name="Equation" r:id="rId1" imgW="53035200" imgH="10972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603"/>
                          <a:ext cx="3394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549" name="Rectangle 5"/>
            <p:cNvSpPr>
              <a:spLocks noChangeArrowheads="1"/>
            </p:cNvSpPr>
            <p:nvPr/>
          </p:nvSpPr>
          <p:spPr bwMode="auto">
            <a:xfrm>
              <a:off x="59" y="1427"/>
              <a:ext cx="1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情况又怎样？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92550" name="Rectangle 6"/>
          <p:cNvSpPr>
            <a:spLocks noChangeArrowheads="1"/>
          </p:cNvSpPr>
          <p:nvPr/>
        </p:nvSpPr>
        <p:spPr bwMode="auto">
          <a:xfrm>
            <a:off x="1212850" y="3292475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解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492551" name="Object 7"/>
          <p:cNvGraphicFramePr>
            <a:graphicFrameLocks noChangeAspect="1"/>
          </p:cNvGraphicFramePr>
          <p:nvPr/>
        </p:nvGraphicFramePr>
        <p:xfrm>
          <a:off x="2484438" y="3192463"/>
          <a:ext cx="38512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6" name="Equation" r:id="rId3" imgW="33223200" imgH="6096000" progId="Equation.DSMT4">
                  <p:embed/>
                </p:oleObj>
              </mc:Choice>
              <mc:Fallback>
                <p:oleObj name="Equation" r:id="rId3" imgW="33223200" imgH="6096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92463"/>
                        <a:ext cx="38512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552" name="Object 8"/>
          <p:cNvGraphicFramePr>
            <a:graphicFrameLocks noChangeAspect="1"/>
          </p:cNvGraphicFramePr>
          <p:nvPr/>
        </p:nvGraphicFramePr>
        <p:xfrm>
          <a:off x="2541588" y="3935413"/>
          <a:ext cx="31432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7" name="Equation" r:id="rId5" imgW="27127200" imgH="6096000" progId="Equation.DSMT4">
                  <p:embed/>
                </p:oleObj>
              </mc:Choice>
              <mc:Fallback>
                <p:oleObj name="Equation" r:id="rId5" imgW="27127200" imgH="6096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3935413"/>
                        <a:ext cx="314325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3" name="Rectangle 9"/>
          <p:cNvSpPr>
            <a:spLocks noChangeArrowheads="1"/>
          </p:cNvSpPr>
          <p:nvPr/>
        </p:nvSpPr>
        <p:spPr bwMode="auto">
          <a:xfrm>
            <a:off x="7156450" y="3240088"/>
            <a:ext cx="129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0&lt;</a:t>
            </a:r>
            <a:r>
              <a:rPr lang="en-US" altLang="zh-CN" sz="3200" i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sz="320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&lt;1 </a:t>
            </a:r>
            <a:endParaRPr lang="en-US" altLang="zh-CN" sz="320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2554" name="Rectangle 10"/>
          <p:cNvSpPr>
            <a:spLocks noChangeArrowheads="1"/>
          </p:cNvSpPr>
          <p:nvPr/>
        </p:nvSpPr>
        <p:spPr bwMode="auto">
          <a:xfrm>
            <a:off x="7080250" y="3997325"/>
            <a:ext cx="152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0&lt;</a:t>
            </a:r>
            <a:r>
              <a:rPr lang="en-US" altLang="zh-CN" sz="3200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sz="3200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&lt;1  </a:t>
            </a:r>
            <a:endParaRPr lang="en-US" altLang="zh-CN" sz="3200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2555" name="Rectangle 11"/>
          <p:cNvSpPr>
            <a:spLocks noChangeArrowheads="1"/>
          </p:cNvSpPr>
          <p:nvPr/>
        </p:nvSpPr>
        <p:spPr bwMode="auto">
          <a:xfrm>
            <a:off x="581025" y="4812647"/>
            <a:ext cx="579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由于存在面积不为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的区域，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492556" name="Object 12"/>
          <p:cNvGraphicFramePr>
            <a:graphicFrameLocks noChangeAspect="1"/>
          </p:cNvGraphicFramePr>
          <p:nvPr/>
        </p:nvGraphicFramePr>
        <p:xfrm>
          <a:off x="2724149" y="5430838"/>
          <a:ext cx="3611563" cy="54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18" name="Equation" r:id="rId7" imgW="30480000" imgH="4572000" progId="Equation.DSMT4">
                  <p:embed/>
                </p:oleObj>
              </mc:Choice>
              <mc:Fallback>
                <p:oleObj name="Equation" r:id="rId7" imgW="30480000" imgH="4572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49" y="5430838"/>
                        <a:ext cx="3611563" cy="54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7" name="Rectangle 13"/>
          <p:cNvSpPr>
            <a:spLocks noChangeArrowheads="1"/>
          </p:cNvSpPr>
          <p:nvPr/>
        </p:nvSpPr>
        <p:spPr bwMode="auto">
          <a:xfrm>
            <a:off x="600038" y="6005513"/>
            <a:ext cx="31513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故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不独立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  </a:t>
            </a:r>
            <a:endParaRPr lang="en-US" altLang="zh-CN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497538" y="572154"/>
            <a:ext cx="1673225" cy="5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bg1">
                    <a:lumMod val="60000"/>
                    <a:lumOff val="40000"/>
                  </a:schemeClr>
                </a:solidFill>
                <a:latin typeface="华文新魏" panose="02010800040101010101" charset="-122"/>
                <a:ea typeface="华文新魏" panose="02010800040101010101" charset="-122"/>
              </a:rPr>
              <a:t>补充例子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34700" y="2291691"/>
            <a:ext cx="3646418" cy="95410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密度函数形式可分离</a:t>
            </a:r>
            <a:r>
              <a:rPr lang="en-US" altLang="zh-CN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,</a:t>
            </a:r>
            <a:endParaRPr lang="en-US" altLang="zh-CN" dirty="0" smtClean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但</a:t>
            </a:r>
            <a:r>
              <a:rPr lang="zh-CN" altLang="en-US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支撑区域不可分离</a:t>
            </a:r>
            <a:r>
              <a:rPr lang="en-US" altLang="zh-CN" dirty="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. </a:t>
            </a:r>
            <a:endParaRPr lang="en-US" altLang="zh-CN" dirty="0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50" grpId="0" autoUpdateAnimBg="0"/>
      <p:bldP spid="492553" grpId="0" autoUpdateAnimBg="0"/>
      <p:bldP spid="492554" grpId="0" autoUpdateAnimBg="0"/>
      <p:bldP spid="492555" grpId="0" autoUpdateAnimBg="0"/>
      <p:bldP spid="492557" grpId="0" autoUpdateAnimBg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05571" y="739876"/>
            <a:ext cx="38138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dirty="0" err="1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Farlie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-Morgenstern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族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WordArt 113"/>
          <p:cNvSpPr>
            <a:spLocks noChangeArrowheads="1" noChangeShapeType="1" noTextEdit="1"/>
          </p:cNvSpPr>
          <p:nvPr/>
        </p:nvSpPr>
        <p:spPr bwMode="auto">
          <a:xfrm>
            <a:off x="841374" y="86019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50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>
                  <a:lumMod val="50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752003" y="150186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设 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y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)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都是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一维连续型分布函数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可以证明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52382" y="2124030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对于任意的 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只要满足 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</a:t>
            </a:r>
            <a:r>
              <a:rPr lang="el-GR" altLang="zh-CN" i="1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α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|≤1,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就有 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33462" y="2855913"/>
          <a:ext cx="66817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5" name="Equation" r:id="rId1" imgW="60350400" imgH="4267200" progId="Equation.DSMT4">
                  <p:embed/>
                </p:oleObj>
              </mc:Choice>
              <mc:Fallback>
                <p:oleObj name="Equation" r:id="rId1" imgW="60350400" imgH="4267200" progId="Equation.DSMT4">
                  <p:embed/>
                  <p:pic>
                    <p:nvPicPr>
                      <p:cNvPr id="0" name="图片 514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2" y="2855913"/>
                        <a:ext cx="6681788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252382" y="3349514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是二元连续型分布函数</a:t>
            </a:r>
            <a:r>
              <a:rPr lang="en-US" altLang="zh-CN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252382" y="4291075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     可见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仅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当</a:t>
            </a:r>
            <a:r>
              <a:rPr lang="el-GR" altLang="zh-CN" i="1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α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= 0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时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, 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X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和 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Y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才是独立的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, 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此时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870279" y="4954713"/>
          <a:ext cx="30035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6" name="Equation" r:id="rId3" imgW="27127200" imgH="4267200" progId="Equation.DSMT4">
                  <p:embed/>
                </p:oleObj>
              </mc:Choice>
              <mc:Fallback>
                <p:oleObj name="Equation" r:id="rId3" imgW="27127200" imgH="426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79" y="4954713"/>
                        <a:ext cx="30035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1"/>
          <p:cNvSpPr>
            <a:spLocks noChangeArrowheads="1"/>
          </p:cNvSpPr>
          <p:nvPr/>
        </p:nvSpPr>
        <p:spPr bwMode="auto">
          <a:xfrm>
            <a:off x="252382" y="5522346"/>
            <a:ext cx="790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分解成了边际分布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黑体" panose="02010609060101010101" pitchFamily="2" charset="-122"/>
              </a:rPr>
              <a:t>)</a:t>
            </a:r>
            <a:r>
              <a:rPr lang="en-US" altLang="zh-CN" i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的乘积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0" y="517525"/>
            <a:ext cx="9042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在某一分钟内，信号进入收信机是等可能的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若收到两个互相独立的信号的时间间隔小于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0.5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秒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则信号将相互产生干扰，求两信号相互干扰的概率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16" name="Rectangle 8"/>
          <p:cNvSpPr>
            <a:spLocks noChangeArrowheads="1"/>
          </p:cNvSpPr>
          <p:nvPr/>
        </p:nvSpPr>
        <p:spPr bwMode="auto">
          <a:xfrm>
            <a:off x="38100" y="3883025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故两信号互相干扰的概率为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2624" name="Group 16"/>
          <p:cNvGrpSpPr/>
          <p:nvPr/>
        </p:nvGrpSpPr>
        <p:grpSpPr bwMode="auto">
          <a:xfrm>
            <a:off x="3342839" y="4968531"/>
            <a:ext cx="2353241" cy="1235419"/>
            <a:chOff x="1551" y="3141"/>
            <a:chExt cx="1445" cy="705"/>
          </a:xfrm>
        </p:grpSpPr>
        <p:graphicFrame>
          <p:nvGraphicFramePr>
            <p:cNvPr id="452622" name="Object 14"/>
            <p:cNvGraphicFramePr/>
            <p:nvPr/>
          </p:nvGraphicFramePr>
          <p:xfrm>
            <a:off x="1551" y="3141"/>
            <a:ext cx="1445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57" name="Equation" r:id="rId1" imgW="22555200" imgH="11887200" progId="Equation.DSMT4">
                    <p:embed/>
                  </p:oleObj>
                </mc:Choice>
                <mc:Fallback>
                  <p:oleObj name="Equation" r:id="rId1" imgW="22555200" imgH="118872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3141"/>
                          <a:ext cx="1445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23" name="Object 15"/>
            <p:cNvGraphicFramePr/>
            <p:nvPr/>
          </p:nvGraphicFramePr>
          <p:xfrm>
            <a:off x="1641" y="3306"/>
            <a:ext cx="19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58" name="Equation" r:id="rId3" imgW="3048000" imgH="2438400" progId="Equation.DSMT4">
                    <p:embed/>
                  </p:oleObj>
                </mc:Choice>
                <mc:Fallback>
                  <p:oleObj name="Equation" r:id="rId3" imgW="3048000" imgH="2438400" progId="Equation.DSMT4">
                    <p:embed/>
                    <p:pic>
                      <p:nvPicPr>
                        <p:cNvPr id="0" name="Object 1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3306"/>
                          <a:ext cx="192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2647" name="Object 39"/>
          <p:cNvGraphicFramePr/>
          <p:nvPr/>
        </p:nvGraphicFramePr>
        <p:xfrm>
          <a:off x="165754" y="6153150"/>
          <a:ext cx="3468688" cy="564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59" name="Equation" r:id="rId5" imgW="34747200" imgH="6096000" progId="Equation.DSMT4">
                  <p:embed/>
                </p:oleObj>
              </mc:Choice>
              <mc:Fallback>
                <p:oleObj name="Equation" r:id="rId5" imgW="34747200" imgH="6096000" progId="Equation.DSMT4">
                  <p:embed/>
                  <p:pic>
                    <p:nvPicPr>
                      <p:cNvPr id="0" name="Object 3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54" y="6153150"/>
                        <a:ext cx="3468688" cy="564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54" name="Rectangle 46"/>
          <p:cNvSpPr>
            <a:spLocks noChangeArrowheads="1"/>
          </p:cNvSpPr>
          <p:nvPr/>
        </p:nvSpPr>
        <p:spPr bwMode="auto">
          <a:xfrm>
            <a:off x="8171329" y="1813672"/>
            <a:ext cx="96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56" name="Freeform 48"/>
          <p:cNvSpPr/>
          <p:nvPr/>
        </p:nvSpPr>
        <p:spPr bwMode="auto">
          <a:xfrm>
            <a:off x="6511925" y="4556125"/>
            <a:ext cx="1704975" cy="1635125"/>
          </a:xfrm>
          <a:custGeom>
            <a:avLst/>
            <a:gdLst>
              <a:gd name="T0" fmla="*/ 0 w 1248"/>
              <a:gd name="T1" fmla="*/ 1239 h 1239"/>
              <a:gd name="T2" fmla="*/ 0 w 1248"/>
              <a:gd name="T3" fmla="*/ 1044 h 1239"/>
              <a:gd name="T4" fmla="*/ 1044 w 1248"/>
              <a:gd name="T5" fmla="*/ 0 h 1239"/>
              <a:gd name="T6" fmla="*/ 1248 w 1248"/>
              <a:gd name="T7" fmla="*/ 0 h 1239"/>
              <a:gd name="T8" fmla="*/ 1248 w 1248"/>
              <a:gd name="T9" fmla="*/ 207 h 1239"/>
              <a:gd name="T10" fmla="*/ 216 w 1248"/>
              <a:gd name="T11" fmla="*/ 1239 h 1239"/>
              <a:gd name="T12" fmla="*/ 0 w 1248"/>
              <a:gd name="T13" fmla="*/ 1239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48" h="1239">
                <a:moveTo>
                  <a:pt x="0" y="1239"/>
                </a:moveTo>
                <a:lnTo>
                  <a:pt x="0" y="1044"/>
                </a:lnTo>
                <a:lnTo>
                  <a:pt x="1044" y="0"/>
                </a:lnTo>
                <a:lnTo>
                  <a:pt x="1248" y="0"/>
                </a:lnTo>
                <a:lnTo>
                  <a:pt x="1248" y="207"/>
                </a:lnTo>
                <a:lnTo>
                  <a:pt x="216" y="1239"/>
                </a:lnTo>
                <a:lnTo>
                  <a:pt x="0" y="1239"/>
                </a:lnTo>
                <a:close/>
              </a:path>
            </a:pathLst>
          </a:cu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52657" name="Group 49"/>
          <p:cNvGrpSpPr/>
          <p:nvPr/>
        </p:nvGrpSpPr>
        <p:grpSpPr bwMode="auto">
          <a:xfrm>
            <a:off x="6318250" y="4154488"/>
            <a:ext cx="2270125" cy="2281237"/>
            <a:chOff x="3818" y="2350"/>
            <a:chExt cx="1601" cy="1763"/>
          </a:xfrm>
        </p:grpSpPr>
        <p:sp>
          <p:nvSpPr>
            <p:cNvPr id="452658" name="Line 50"/>
            <p:cNvSpPr>
              <a:spLocks noChangeShapeType="1"/>
            </p:cNvSpPr>
            <p:nvPr/>
          </p:nvSpPr>
          <p:spPr bwMode="auto">
            <a:xfrm>
              <a:off x="3952" y="3921"/>
              <a:ext cx="13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52659" name="Line 51"/>
            <p:cNvSpPr>
              <a:spLocks noChangeShapeType="1"/>
            </p:cNvSpPr>
            <p:nvPr/>
          </p:nvSpPr>
          <p:spPr bwMode="auto">
            <a:xfrm flipH="1" flipV="1">
              <a:off x="3949" y="2414"/>
              <a:ext cx="1" cy="150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2660" name="Object 52"/>
            <p:cNvGraphicFramePr/>
            <p:nvPr/>
          </p:nvGraphicFramePr>
          <p:xfrm>
            <a:off x="3818" y="3904"/>
            <a:ext cx="185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60" name="Equation" r:id="rId7" imgW="3048000" imgH="3657600" progId="Equation.DSMT4">
                    <p:embed/>
                  </p:oleObj>
                </mc:Choice>
                <mc:Fallback>
                  <p:oleObj name="Equation" r:id="rId7" imgW="3048000" imgH="3657600" progId="Equation.DSMT4">
                    <p:embed/>
                    <p:pic>
                      <p:nvPicPr>
                        <p:cNvPr id="0" name="Object 5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3904"/>
                          <a:ext cx="185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61" name="Object 53"/>
            <p:cNvGraphicFramePr/>
            <p:nvPr/>
          </p:nvGraphicFramePr>
          <p:xfrm>
            <a:off x="5253" y="3772"/>
            <a:ext cx="16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61" name="Equation" r:id="rId9" imgW="2743200" imgH="3048000" progId="Equation.DSMT4">
                    <p:embed/>
                  </p:oleObj>
                </mc:Choice>
                <mc:Fallback>
                  <p:oleObj name="Equation" r:id="rId9" imgW="2743200" imgH="3048000" progId="Equation.DSMT4">
                    <p:embed/>
                    <p:pic>
                      <p:nvPicPr>
                        <p:cNvPr id="0" name="Object 5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3" y="3772"/>
                          <a:ext cx="16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662" name="Object 54"/>
            <p:cNvGraphicFramePr/>
            <p:nvPr/>
          </p:nvGraphicFramePr>
          <p:xfrm>
            <a:off x="3968" y="2350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62" name="Equation" r:id="rId11" imgW="2743200" imgH="3352800" progId="Equation.DSMT4">
                    <p:embed/>
                  </p:oleObj>
                </mc:Choice>
                <mc:Fallback>
                  <p:oleObj name="Equation" r:id="rId11" imgW="2743200" imgH="3352800" progId="Equation.DSMT4">
                    <p:embed/>
                    <p:pic>
                      <p:nvPicPr>
                        <p:cNvPr id="0" name="Object 5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2350"/>
                          <a:ext cx="16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2664" name="Line 56"/>
          <p:cNvSpPr>
            <a:spLocks noChangeShapeType="1"/>
          </p:cNvSpPr>
          <p:nvPr/>
        </p:nvSpPr>
        <p:spPr bwMode="auto">
          <a:xfrm flipV="1">
            <a:off x="6516688" y="4273550"/>
            <a:ext cx="1700212" cy="1660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2665" name="Line 57"/>
          <p:cNvSpPr>
            <a:spLocks noChangeShapeType="1"/>
          </p:cNvSpPr>
          <p:nvPr/>
        </p:nvSpPr>
        <p:spPr bwMode="auto">
          <a:xfrm flipV="1">
            <a:off x="6819900" y="4470400"/>
            <a:ext cx="1766888" cy="170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52666" name="Object 58"/>
          <p:cNvGraphicFramePr/>
          <p:nvPr/>
        </p:nvGraphicFramePr>
        <p:xfrm>
          <a:off x="7043895" y="3975101"/>
          <a:ext cx="1065111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3" name="Equation" r:id="rId13" imgW="14325600" imgH="6096000" progId="Equation.DSMT4">
                  <p:embed/>
                </p:oleObj>
              </mc:Choice>
              <mc:Fallback>
                <p:oleObj name="Equation" r:id="rId13" imgW="14325600" imgH="6096000" progId="Equation.DSMT4">
                  <p:embed/>
                  <p:pic>
                    <p:nvPicPr>
                      <p:cNvPr id="0" name="Object 5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895" y="3975101"/>
                        <a:ext cx="1065111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7" name="Object 59"/>
          <p:cNvGraphicFramePr/>
          <p:nvPr/>
        </p:nvGraphicFramePr>
        <p:xfrm>
          <a:off x="8241217" y="4606365"/>
          <a:ext cx="908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4" name="Equation" r:id="rId15" imgW="14325600" imgH="6096000" progId="Equation.DSMT4">
                  <p:embed/>
                </p:oleObj>
              </mc:Choice>
              <mc:Fallback>
                <p:oleObj name="Equation" r:id="rId15" imgW="14325600" imgH="6096000" progId="Equation.DSMT4">
                  <p:embed/>
                  <p:pic>
                    <p:nvPicPr>
                      <p:cNvPr id="0" name="Object 5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1217" y="4606365"/>
                        <a:ext cx="908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8" name="Object 60"/>
          <p:cNvGraphicFramePr/>
          <p:nvPr/>
        </p:nvGraphicFramePr>
        <p:xfrm>
          <a:off x="6654800" y="615315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5" name="Equation" r:id="rId17" imgW="8534400" imgH="3657600" progId="Equation.DSMT4">
                  <p:embed/>
                </p:oleObj>
              </mc:Choice>
              <mc:Fallback>
                <p:oleObj name="Equation" r:id="rId17" imgW="8534400" imgH="3657600" progId="Equation.DSMT4">
                  <p:embed/>
                  <p:pic>
                    <p:nvPicPr>
                      <p:cNvPr id="0" name="Object 6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615315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69" name="Object 61"/>
          <p:cNvGraphicFramePr/>
          <p:nvPr/>
        </p:nvGraphicFramePr>
        <p:xfrm>
          <a:off x="5907088" y="5659438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6" name="Equation" r:id="rId19" imgW="8534400" imgH="3657600" progId="Equation.DSMT4">
                  <p:embed/>
                </p:oleObj>
              </mc:Choice>
              <mc:Fallback>
                <p:oleObj name="Equation" r:id="rId19" imgW="8534400" imgH="3657600" progId="Equation.DSMT4">
                  <p:embed/>
                  <p:pic>
                    <p:nvPicPr>
                      <p:cNvPr id="0" name="Object 6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659438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3" name="Object 65"/>
          <p:cNvGraphicFramePr/>
          <p:nvPr/>
        </p:nvGraphicFramePr>
        <p:xfrm>
          <a:off x="8142288" y="6203950"/>
          <a:ext cx="123825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7" name="Equation" r:id="rId21" imgW="2133600" imgH="2743200" progId="Equation.DSMT4">
                  <p:embed/>
                </p:oleObj>
              </mc:Choice>
              <mc:Fallback>
                <p:oleObj name="Equation" r:id="rId21" imgW="2133600" imgH="2743200" progId="Equation.DSMT4">
                  <p:embed/>
                  <p:pic>
                    <p:nvPicPr>
                      <p:cNvPr id="0" name="Object 6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2288" y="6203950"/>
                        <a:ext cx="123825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74" name="Object 66"/>
          <p:cNvGraphicFramePr/>
          <p:nvPr/>
        </p:nvGraphicFramePr>
        <p:xfrm>
          <a:off x="6356350" y="4427538"/>
          <a:ext cx="142875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8" name="Equation" r:id="rId23" imgW="2438400" imgH="3352800" progId="Equation.DSMT4">
                  <p:embed/>
                </p:oleObj>
              </mc:Choice>
              <mc:Fallback>
                <p:oleObj name="Equation" r:id="rId23" imgW="2438400" imgH="3352800" progId="Equation.DSMT4">
                  <p:embed/>
                  <p:pic>
                    <p:nvPicPr>
                      <p:cNvPr id="0" name="Object 6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427538"/>
                        <a:ext cx="142875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75" name="WordArt 67"/>
          <p:cNvSpPr>
            <a:spLocks noChangeArrowheads="1" noChangeShapeType="1" noTextEdit="1"/>
          </p:cNvSpPr>
          <p:nvPr/>
        </p:nvSpPr>
        <p:spPr bwMode="auto">
          <a:xfrm>
            <a:off x="838200" y="1919288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2676" name="WordArt 68"/>
          <p:cNvSpPr>
            <a:spLocks noChangeArrowheads="1" noChangeShapeType="1" noTextEdit="1"/>
          </p:cNvSpPr>
          <p:nvPr/>
        </p:nvSpPr>
        <p:spPr bwMode="auto">
          <a:xfrm>
            <a:off x="838200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52677" name="Object 69"/>
          <p:cNvGraphicFramePr>
            <a:graphicFrameLocks noChangeAspect="1"/>
          </p:cNvGraphicFramePr>
          <p:nvPr/>
        </p:nvGraphicFramePr>
        <p:xfrm>
          <a:off x="2892425" y="2301875"/>
          <a:ext cx="3463925" cy="45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69" name="Equation" r:id="rId25" imgW="30480000" imgH="4267200" progId="Equation.DSMT4">
                  <p:embed/>
                </p:oleObj>
              </mc:Choice>
              <mc:Fallback>
                <p:oleObj name="Equation" r:id="rId25" imgW="30480000" imgH="42672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2301875"/>
                        <a:ext cx="3463925" cy="450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2680" name="Group 72"/>
          <p:cNvGrpSpPr/>
          <p:nvPr/>
        </p:nvGrpSpPr>
        <p:grpSpPr bwMode="auto">
          <a:xfrm>
            <a:off x="1416050" y="1820867"/>
            <a:ext cx="7172325" cy="528638"/>
            <a:chOff x="892" y="1147"/>
            <a:chExt cx="4518" cy="333"/>
          </a:xfrm>
        </p:grpSpPr>
        <p:sp>
          <p:nvSpPr>
            <p:cNvPr id="452610" name="Rectangle 2"/>
            <p:cNvSpPr>
              <a:spLocks noChangeArrowheads="1"/>
            </p:cNvSpPr>
            <p:nvPr/>
          </p:nvSpPr>
          <p:spPr bwMode="auto">
            <a:xfrm>
              <a:off x="892" y="1147"/>
              <a:ext cx="45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设两信号进入收信机时间分别为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分钟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2678" name="Object 70"/>
            <p:cNvGraphicFramePr>
              <a:graphicFrameLocks noChangeAspect="1"/>
            </p:cNvGraphicFramePr>
            <p:nvPr/>
          </p:nvGraphicFramePr>
          <p:xfrm>
            <a:off x="4090" y="1194"/>
            <a:ext cx="54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70" name="Equation" r:id="rId27" imgW="7010400" imgH="3962400" progId="Equation.DSMT4">
                    <p:embed/>
                  </p:oleObj>
                </mc:Choice>
                <mc:Fallback>
                  <p:oleObj name="Equation" r:id="rId27" imgW="7010400" imgH="39624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" y="1194"/>
                          <a:ext cx="54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82" name="Group 74"/>
          <p:cNvGrpSpPr/>
          <p:nvPr/>
        </p:nvGrpSpPr>
        <p:grpSpPr bwMode="auto">
          <a:xfrm>
            <a:off x="125412" y="2624138"/>
            <a:ext cx="4525963" cy="519112"/>
            <a:chOff x="-321" y="1566"/>
            <a:chExt cx="2851" cy="327"/>
          </a:xfrm>
        </p:grpSpPr>
        <p:sp>
          <p:nvSpPr>
            <p:cNvPr id="452653" name="Rectangle 45"/>
            <p:cNvSpPr>
              <a:spLocks noChangeArrowheads="1"/>
            </p:cNvSpPr>
            <p:nvPr/>
          </p:nvSpPr>
          <p:spPr bwMode="auto">
            <a:xfrm>
              <a:off x="300" y="1566"/>
              <a:ext cx="2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故联合密度为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2681" name="Object 73"/>
            <p:cNvGraphicFramePr>
              <a:graphicFrameLocks noChangeAspect="1"/>
            </p:cNvGraphicFramePr>
            <p:nvPr/>
          </p:nvGraphicFramePr>
          <p:xfrm>
            <a:off x="-321" y="1637"/>
            <a:ext cx="72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71" name="Equation" r:id="rId29" imgW="10363200" imgH="3962400" progId="Equation.DSMT4">
                    <p:embed/>
                  </p:oleObj>
                </mc:Choice>
                <mc:Fallback>
                  <p:oleObj name="Equation" r:id="rId29" imgW="10363200" imgH="396240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21" y="1637"/>
                          <a:ext cx="72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2687" name="Group 79"/>
          <p:cNvGrpSpPr/>
          <p:nvPr/>
        </p:nvGrpSpPr>
        <p:grpSpPr bwMode="auto">
          <a:xfrm>
            <a:off x="1673225" y="3030538"/>
            <a:ext cx="6018213" cy="968375"/>
            <a:chOff x="130" y="1917"/>
            <a:chExt cx="3791" cy="610"/>
          </a:xfrm>
        </p:grpSpPr>
        <p:graphicFrame>
          <p:nvGraphicFramePr>
            <p:cNvPr id="452685" name="Object 77"/>
            <p:cNvGraphicFramePr>
              <a:graphicFrameLocks noChangeAspect="1"/>
            </p:cNvGraphicFramePr>
            <p:nvPr/>
          </p:nvGraphicFramePr>
          <p:xfrm>
            <a:off x="130" y="1917"/>
            <a:ext cx="3791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1672" name="Equation" r:id="rId31" imgW="61569600" imgH="9448800" progId="Equation.DSMT4">
                    <p:embed/>
                  </p:oleObj>
                </mc:Choice>
                <mc:Fallback>
                  <p:oleObj name="Equation" r:id="rId31" imgW="61569600" imgH="9448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" y="1917"/>
                          <a:ext cx="3791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686" name="Rectangle 78"/>
            <p:cNvSpPr>
              <a:spLocks noChangeArrowheads="1"/>
            </p:cNvSpPr>
            <p:nvPr/>
          </p:nvSpPr>
          <p:spPr bwMode="auto">
            <a:xfrm>
              <a:off x="2796" y="2185"/>
              <a:ext cx="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其它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52688" name="Object 80"/>
          <p:cNvGraphicFramePr>
            <a:graphicFrameLocks noChangeAspect="1"/>
          </p:cNvGraphicFramePr>
          <p:nvPr/>
        </p:nvGraphicFramePr>
        <p:xfrm>
          <a:off x="787400" y="4382994"/>
          <a:ext cx="2806701" cy="62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73" name="Equation" r:id="rId33" imgW="24079200" imgH="5791200" progId="Equation.DSMT4">
                  <p:embed/>
                </p:oleObj>
              </mc:Choice>
              <mc:Fallback>
                <p:oleObj name="Equation" r:id="rId33" imgW="24079200" imgH="57912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4382994"/>
                        <a:ext cx="2806701" cy="625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89" name="Object 81"/>
          <p:cNvGraphicFramePr>
            <a:graphicFrameLocks noChangeAspect="1"/>
          </p:cNvGraphicFramePr>
          <p:nvPr/>
        </p:nvGraphicFramePr>
        <p:xfrm>
          <a:off x="125413" y="5038725"/>
          <a:ext cx="3581413" cy="8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1674" name="Equation" r:id="rId35" imgW="27736800" imgH="7315200" progId="Equation.DSMT4">
                  <p:embed/>
                </p:oleObj>
              </mc:Choice>
              <mc:Fallback>
                <p:oleObj name="Equation" r:id="rId35" imgW="27736800" imgH="7315200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5038725"/>
                        <a:ext cx="3581413" cy="8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90" name="Line 82"/>
          <p:cNvSpPr>
            <a:spLocks noChangeShapeType="1"/>
          </p:cNvSpPr>
          <p:nvPr/>
        </p:nvSpPr>
        <p:spPr bwMode="auto">
          <a:xfrm>
            <a:off x="6513513" y="4546600"/>
            <a:ext cx="1692275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52691" name="Line 83"/>
          <p:cNvSpPr>
            <a:spLocks noChangeShapeType="1"/>
          </p:cNvSpPr>
          <p:nvPr/>
        </p:nvSpPr>
        <p:spPr bwMode="auto">
          <a:xfrm>
            <a:off x="8216900" y="4546600"/>
            <a:ext cx="0" cy="1655763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2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1000"/>
                                        <p:tgtEl>
                                          <p:spTgt spid="45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75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2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2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7" dur="1000"/>
                                        <p:tgtEl>
                                          <p:spTgt spid="4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2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1000"/>
                                        <p:tgtEl>
                                          <p:spTgt spid="45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2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52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2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0"/>
                            </p:stCondLst>
                            <p:childTnLst>
                              <p:par>
                                <p:cTn id="1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2" dur="1000"/>
                                        <p:tgtEl>
                                          <p:spTgt spid="4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000"/>
                            </p:stCondLst>
                            <p:childTnLst>
                              <p:par>
                                <p:cTn id="1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2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500"/>
                            </p:stCondLst>
                            <p:childTnLst>
                              <p:par>
                                <p:cTn id="1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2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5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2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utoUpdateAnimBg="0"/>
      <p:bldP spid="452616" grpId="0" autoUpdateAnimBg="0"/>
      <p:bldP spid="452654" grpId="0"/>
      <p:bldP spid="452656" grpId="0" animBg="1"/>
      <p:bldP spid="452664" grpId="0" animBg="1"/>
      <p:bldP spid="452665" grpId="0" animBg="1"/>
      <p:bldP spid="452675" grpId="0"/>
      <p:bldP spid="452676" grpId="0"/>
      <p:bldP spid="452690" grpId="0" animBg="1"/>
      <p:bldP spid="4526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9" name="WordArt 3"/>
          <p:cNvSpPr>
            <a:spLocks noChangeArrowheads="1" noChangeShapeType="1" noTextEdit="1"/>
          </p:cNvSpPr>
          <p:nvPr/>
        </p:nvSpPr>
        <p:spPr bwMode="auto">
          <a:xfrm>
            <a:off x="3841750" y="619125"/>
            <a:ext cx="25844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二维正态分布</a:t>
            </a:r>
            <a:endParaRPr lang="zh-CN" altLang="en-US" sz="3600" kern="10">
              <a:ln w="15875">
                <a:solidFill>
                  <a:srgbClr val="3399FF"/>
                </a:solidFill>
                <a:round/>
              </a:ln>
              <a:solidFill>
                <a:schemeClr val="bg1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70021" name="Rectangle 5"/>
          <p:cNvSpPr>
            <a:spLocks noChangeArrowheads="1"/>
          </p:cNvSpPr>
          <p:nvPr/>
        </p:nvSpPr>
        <p:spPr bwMode="auto">
          <a:xfrm>
            <a:off x="163513" y="1474788"/>
            <a:ext cx="2878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密度函数为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70023" name="Object 7"/>
          <p:cNvGraphicFramePr>
            <a:graphicFrameLocks noChangeAspect="1"/>
          </p:cNvGraphicFramePr>
          <p:nvPr/>
        </p:nvGraphicFramePr>
        <p:xfrm>
          <a:off x="2519363" y="2754313"/>
          <a:ext cx="65420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2" name="Equation" r:id="rId1" imgW="59131200" imgH="9144000" progId="Equation.DSMT4">
                  <p:embed/>
                </p:oleObj>
              </mc:Choice>
              <mc:Fallback>
                <p:oleObj name="Equation" r:id="rId1" imgW="59131200" imgH="914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754313"/>
                        <a:ext cx="654208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24" name="Object 8"/>
          <p:cNvGraphicFramePr>
            <a:graphicFrameLocks noChangeAspect="1"/>
          </p:cNvGraphicFramePr>
          <p:nvPr/>
        </p:nvGraphicFramePr>
        <p:xfrm>
          <a:off x="839788" y="1939925"/>
          <a:ext cx="59023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3" name="Equation" r:id="rId3" imgW="53340000" imgH="8229600" progId="Equation.DSMT4">
                  <p:embed/>
                </p:oleObj>
              </mc:Choice>
              <mc:Fallback>
                <p:oleObj name="Equation" r:id="rId3" imgW="53340000" imgH="822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939925"/>
                        <a:ext cx="59023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0" name="Rectangle 14"/>
          <p:cNvSpPr>
            <a:spLocks noChangeArrowheads="1"/>
          </p:cNvSpPr>
          <p:nvPr/>
        </p:nvSpPr>
        <p:spPr bwMode="auto">
          <a:xfrm>
            <a:off x="114300" y="3536950"/>
            <a:ext cx="340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其中各参数满足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70031" name="Object 15"/>
          <p:cNvGraphicFramePr>
            <a:graphicFrameLocks noChangeAspect="1"/>
          </p:cNvGraphicFramePr>
          <p:nvPr/>
        </p:nvGraphicFramePr>
        <p:xfrm>
          <a:off x="1871663" y="4059238"/>
          <a:ext cx="57340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4" name="Equation" r:id="rId5" imgW="61569600" imgH="4572000" progId="Equation.DSMT4">
                  <p:embed/>
                </p:oleObj>
              </mc:Choice>
              <mc:Fallback>
                <p:oleObj name="Equation" r:id="rId5" imgW="61569600" imgH="457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4059238"/>
                        <a:ext cx="573405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2" name="Object 16"/>
          <p:cNvGraphicFramePr>
            <a:graphicFrameLocks noChangeAspect="1"/>
          </p:cNvGraphicFramePr>
          <p:nvPr/>
        </p:nvGraphicFramePr>
        <p:xfrm>
          <a:off x="2540000" y="1076325"/>
          <a:ext cx="41513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5" name="Equation" r:id="rId7" imgW="37490400" imgH="4876800" progId="Equation.DSMT4">
                  <p:embed/>
                </p:oleObj>
              </mc:Choice>
              <mc:Fallback>
                <p:oleObj name="Equation" r:id="rId7" imgW="37490400" imgH="4876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1076325"/>
                        <a:ext cx="41513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3" name="WordArt 17"/>
          <p:cNvSpPr>
            <a:spLocks noChangeArrowheads="1" noChangeShapeType="1" noTextEdit="1"/>
          </p:cNvSpPr>
          <p:nvPr/>
        </p:nvSpPr>
        <p:spPr bwMode="auto">
          <a:xfrm>
            <a:off x="2706688" y="696913"/>
            <a:ext cx="836612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回忆：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0034" name="WordArt 18"/>
          <p:cNvSpPr>
            <a:spLocks noChangeArrowheads="1" noChangeShapeType="1" noTextEdit="1"/>
          </p:cNvSpPr>
          <p:nvPr/>
        </p:nvSpPr>
        <p:spPr bwMode="auto">
          <a:xfrm>
            <a:off x="3543300" y="4527550"/>
            <a:ext cx="1638300" cy="409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2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重要结论</a:t>
            </a:r>
            <a:endParaRPr lang="zh-CN" altLang="en-US" sz="3200" kern="10" dirty="0">
              <a:ln w="12700">
                <a:solidFill>
                  <a:srgbClr val="3399FF"/>
                </a:solidFill>
                <a:round/>
              </a:ln>
              <a:solidFill>
                <a:schemeClr val="bg1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70035" name="Object 19"/>
          <p:cNvGraphicFramePr>
            <a:graphicFrameLocks noChangeAspect="1"/>
          </p:cNvGraphicFramePr>
          <p:nvPr/>
        </p:nvGraphicFramePr>
        <p:xfrm>
          <a:off x="858838" y="5227638"/>
          <a:ext cx="4151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6" name="Equation" r:id="rId9" imgW="37490400" imgH="4876800" progId="Equation.DSMT4">
                  <p:embed/>
                </p:oleObj>
              </mc:Choice>
              <mc:Fallback>
                <p:oleObj name="Equation" r:id="rId9" imgW="374904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5227638"/>
                        <a:ext cx="4151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0036" name="Object 20"/>
          <p:cNvGraphicFramePr>
            <a:graphicFrameLocks noChangeAspect="1"/>
          </p:cNvGraphicFramePr>
          <p:nvPr/>
        </p:nvGraphicFramePr>
        <p:xfrm>
          <a:off x="5695950" y="4976813"/>
          <a:ext cx="21939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7" name="Equation" r:id="rId11" imgW="19812000" imgH="4876800" progId="Equation.DSMT4">
                  <p:embed/>
                </p:oleObj>
              </mc:Choice>
              <mc:Fallback>
                <p:oleObj name="Equation" r:id="rId11" imgW="19812000" imgH="4876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4976813"/>
                        <a:ext cx="21939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7" name="AutoShape 21"/>
          <p:cNvSpPr/>
          <p:nvPr/>
        </p:nvSpPr>
        <p:spPr bwMode="auto">
          <a:xfrm>
            <a:off x="5526088" y="5138738"/>
            <a:ext cx="88900" cy="749300"/>
          </a:xfrm>
          <a:prstGeom prst="leftBrace">
            <a:avLst>
              <a:gd name="adj1" fmla="val 70238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70038" name="Object 22"/>
          <p:cNvGraphicFramePr>
            <a:graphicFrameLocks noChangeAspect="1"/>
          </p:cNvGraphicFramePr>
          <p:nvPr/>
        </p:nvGraphicFramePr>
        <p:xfrm>
          <a:off x="5762625" y="5548313"/>
          <a:ext cx="2127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748" name="Equation" r:id="rId13" imgW="19202400" imgH="4876800" progId="Equation.DSMT4">
                  <p:embed/>
                </p:oleObj>
              </mc:Choice>
              <mc:Fallback>
                <p:oleObj name="Equation" r:id="rId13" imgW="19202400" imgH="4876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548313"/>
                        <a:ext cx="2127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39" name="AutoShape 23"/>
          <p:cNvSpPr>
            <a:spLocks noChangeArrowheads="1"/>
          </p:cNvSpPr>
          <p:nvPr/>
        </p:nvSpPr>
        <p:spPr bwMode="auto">
          <a:xfrm>
            <a:off x="4992688" y="5384800"/>
            <a:ext cx="369887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470040" name="Group 24"/>
          <p:cNvGrpSpPr/>
          <p:nvPr/>
        </p:nvGrpSpPr>
        <p:grpSpPr bwMode="auto">
          <a:xfrm>
            <a:off x="950913" y="6188075"/>
            <a:ext cx="763587" cy="400050"/>
            <a:chOff x="581" y="1694"/>
            <a:chExt cx="481" cy="252"/>
          </a:xfrm>
        </p:grpSpPr>
        <p:pic>
          <p:nvPicPr>
            <p:cNvPr id="470041" name="Picture 25" descr="4"/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0042" name="WordArt 26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  <a:endParaRPr lang="zh-CN" altLang="en-US" sz="3600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470045" name="Group 29"/>
          <p:cNvGrpSpPr/>
          <p:nvPr/>
        </p:nvGrpSpPr>
        <p:grpSpPr bwMode="auto">
          <a:xfrm>
            <a:off x="1881188" y="6081713"/>
            <a:ext cx="5600700" cy="519112"/>
            <a:chOff x="1209" y="3831"/>
            <a:chExt cx="3528" cy="327"/>
          </a:xfrm>
        </p:grpSpPr>
        <p:sp>
          <p:nvSpPr>
            <p:cNvPr id="470043" name="Rectangle 27"/>
            <p:cNvSpPr>
              <a:spLocks noChangeArrowheads="1"/>
            </p:cNvSpPr>
            <p:nvPr/>
          </p:nvSpPr>
          <p:spPr bwMode="auto">
            <a:xfrm>
              <a:off x="1209" y="3831"/>
              <a:ext cx="3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参数    与独立性有什么关系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70044" name="Object 28"/>
            <p:cNvGraphicFramePr>
              <a:graphicFrameLocks noChangeAspect="1"/>
            </p:cNvGraphicFramePr>
            <p:nvPr/>
          </p:nvGraphicFramePr>
          <p:xfrm>
            <a:off x="1729" y="3881"/>
            <a:ext cx="26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749" name="Equation" r:id="rId16" imgW="3352800" imgH="3657600" progId="Equation.DSMT4">
                    <p:embed/>
                  </p:oleObj>
                </mc:Choice>
                <mc:Fallback>
                  <p:oleObj name="Equation" r:id="rId16" imgW="3352800" imgH="36576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9" y="3881"/>
                          <a:ext cx="26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7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0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500"/>
                                        <p:tgtEl>
                                          <p:spTgt spid="47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0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0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7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70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/>
      <p:bldP spid="470021" grpId="0"/>
      <p:bldP spid="470030" grpId="0"/>
      <p:bldP spid="470033" grpId="0"/>
      <p:bldP spid="470034" grpId="0"/>
      <p:bldP spid="470037" grpId="0" animBg="1"/>
      <p:bldP spid="4700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4676" name="Object 20"/>
          <p:cNvGraphicFramePr/>
          <p:nvPr/>
        </p:nvGraphicFramePr>
        <p:xfrm>
          <a:off x="5295900" y="1568451"/>
          <a:ext cx="2906806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1" name="Equation" r:id="rId1" imgW="29260800" imgH="4572000" progId="Equation.DSMT4">
                  <p:embed/>
                </p:oleObj>
              </mc:Choice>
              <mc:Fallback>
                <p:oleObj name="Equation" r:id="rId1" imgW="29260800" imgH="4572000" progId="Equation.DSMT4">
                  <p:embed/>
                  <p:pic>
                    <p:nvPicPr>
                      <p:cNvPr id="0" name="Object 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1568451"/>
                        <a:ext cx="2906806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678" name="Object 22"/>
          <p:cNvGraphicFramePr/>
          <p:nvPr/>
        </p:nvGraphicFramePr>
        <p:xfrm>
          <a:off x="766763" y="2189163"/>
          <a:ext cx="7861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2" name="Equation" r:id="rId3" imgW="96012000" imgH="9144000" progId="Equation.DSMT4">
                  <p:embed/>
                </p:oleObj>
              </mc:Choice>
              <mc:Fallback>
                <p:oleObj name="Equation" r:id="rId3" imgW="96012000" imgH="9144000" progId="Equation.DSMT4">
                  <p:embed/>
                  <p:pic>
                    <p:nvPicPr>
                      <p:cNvPr id="0" name="Object 2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189163"/>
                        <a:ext cx="78613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97" name="WordArt 41"/>
          <p:cNvSpPr>
            <a:spLocks noChangeArrowheads="1" noChangeShapeType="1" noTextEdit="1"/>
          </p:cNvSpPr>
          <p:nvPr/>
        </p:nvSpPr>
        <p:spPr bwMode="auto">
          <a:xfrm>
            <a:off x="955675" y="690563"/>
            <a:ext cx="73342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定理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54698" name="WordArt 42"/>
          <p:cNvSpPr>
            <a:spLocks noChangeArrowheads="1" noChangeShapeType="1" noTextEdit="1"/>
          </p:cNvSpPr>
          <p:nvPr/>
        </p:nvSpPr>
        <p:spPr bwMode="auto">
          <a:xfrm>
            <a:off x="949325" y="1670050"/>
            <a:ext cx="347663" cy="2952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tx2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</a:t>
            </a:r>
            <a:endParaRPr lang="zh-CN" altLang="en-US" sz="3600" kern="10" dirty="0">
              <a:ln w="12700">
                <a:solidFill>
                  <a:schemeClr val="tx2"/>
                </a:solidFill>
                <a:round/>
              </a:ln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4701" name="Group 45"/>
          <p:cNvGrpSpPr/>
          <p:nvPr/>
        </p:nvGrpSpPr>
        <p:grpSpPr bwMode="auto">
          <a:xfrm>
            <a:off x="1797050" y="557213"/>
            <a:ext cx="5846763" cy="527050"/>
            <a:chOff x="1060" y="391"/>
            <a:chExt cx="3683" cy="332"/>
          </a:xfrm>
        </p:grpSpPr>
        <p:sp>
          <p:nvSpPr>
            <p:cNvPr id="454659" name="Rectangle 3"/>
            <p:cNvSpPr>
              <a:spLocks noChangeArrowheads="1"/>
            </p:cNvSpPr>
            <p:nvPr/>
          </p:nvSpPr>
          <p:spPr bwMode="auto">
            <a:xfrm>
              <a:off x="1060" y="391"/>
              <a:ext cx="6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4699" name="Rectangle 43"/>
            <p:cNvSpPr>
              <a:spLocks noChangeArrowheads="1"/>
            </p:cNvSpPr>
            <p:nvPr/>
          </p:nvSpPr>
          <p:spPr bwMode="auto">
            <a:xfrm>
              <a:off x="3874" y="392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00" name="Object 44"/>
            <p:cNvGraphicFramePr>
              <a:graphicFrameLocks noChangeAspect="1"/>
            </p:cNvGraphicFramePr>
            <p:nvPr/>
          </p:nvGraphicFramePr>
          <p:xfrm>
            <a:off x="1316" y="408"/>
            <a:ext cx="265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73" name="Equation" r:id="rId5" imgW="38100000" imgH="4876800" progId="Equation.DSMT4">
                    <p:embed/>
                  </p:oleObj>
                </mc:Choice>
                <mc:Fallback>
                  <p:oleObj name="Equation" r:id="rId5" imgW="381000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408"/>
                          <a:ext cx="265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02" name="Object 46"/>
          <p:cNvGraphicFramePr>
            <a:graphicFrameLocks noChangeAspect="1"/>
          </p:cNvGraphicFramePr>
          <p:nvPr/>
        </p:nvGraphicFramePr>
        <p:xfrm>
          <a:off x="5826124" y="1103313"/>
          <a:ext cx="92691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4" name="Equation" r:id="rId7" imgW="7924800" imgH="4267200" progId="Equation.DSMT4">
                  <p:embed/>
                </p:oleObj>
              </mc:Choice>
              <mc:Fallback>
                <p:oleObj name="Equation" r:id="rId7" imgW="7924800" imgH="42672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4" y="1103313"/>
                        <a:ext cx="92691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03" name="Group 47"/>
          <p:cNvGrpSpPr/>
          <p:nvPr/>
        </p:nvGrpSpPr>
        <p:grpSpPr bwMode="auto">
          <a:xfrm>
            <a:off x="2873376" y="1023938"/>
            <a:ext cx="2771776" cy="531812"/>
            <a:chOff x="257" y="724"/>
            <a:chExt cx="1746" cy="335"/>
          </a:xfrm>
        </p:grpSpPr>
        <p:sp>
          <p:nvSpPr>
            <p:cNvPr id="454704" name="Rectangle 48"/>
            <p:cNvSpPr>
              <a:spLocks noChangeArrowheads="1"/>
            </p:cNvSpPr>
            <p:nvPr/>
          </p:nvSpPr>
          <p:spPr bwMode="auto">
            <a:xfrm>
              <a:off x="698" y="724"/>
              <a:ext cx="1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05" name="Object 49"/>
            <p:cNvGraphicFramePr>
              <a:graphicFrameLocks noChangeAspect="1"/>
            </p:cNvGraphicFramePr>
            <p:nvPr/>
          </p:nvGraphicFramePr>
          <p:xfrm>
            <a:off x="257" y="793"/>
            <a:ext cx="50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75" name="Equation" r:id="rId9" imgW="7010400" imgH="3962400" progId="Equation.DSMT4">
                    <p:embed/>
                  </p:oleObj>
                </mc:Choice>
                <mc:Fallback>
                  <p:oleObj name="Equation" r:id="rId9" imgW="7010400" imgH="396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" y="793"/>
                          <a:ext cx="50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06" name="AutoShape 50"/>
          <p:cNvSpPr>
            <a:spLocks noChangeArrowheads="1"/>
          </p:cNvSpPr>
          <p:nvPr/>
        </p:nvSpPr>
        <p:spPr bwMode="auto">
          <a:xfrm>
            <a:off x="5295900" y="1200150"/>
            <a:ext cx="369888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54707" name="AutoShape 51"/>
          <p:cNvSpPr>
            <a:spLocks noChangeArrowheads="1"/>
          </p:cNvSpPr>
          <p:nvPr/>
        </p:nvSpPr>
        <p:spPr bwMode="auto">
          <a:xfrm>
            <a:off x="1449388" y="1728788"/>
            <a:ext cx="246062" cy="198437"/>
          </a:xfrm>
          <a:prstGeom prst="rightArrow">
            <a:avLst>
              <a:gd name="adj1" fmla="val 50000"/>
              <a:gd name="adj2" fmla="val 31000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4709" name="Group 53"/>
          <p:cNvGrpSpPr/>
          <p:nvPr/>
        </p:nvGrpSpPr>
        <p:grpSpPr bwMode="auto">
          <a:xfrm>
            <a:off x="1797050" y="1543050"/>
            <a:ext cx="4029075" cy="519113"/>
            <a:chOff x="1132" y="900"/>
            <a:chExt cx="2538" cy="327"/>
          </a:xfrm>
        </p:grpSpPr>
        <p:sp>
          <p:nvSpPr>
            <p:cNvPr id="454674" name="Rectangle 18"/>
            <p:cNvSpPr>
              <a:spLocks noChangeArrowheads="1"/>
            </p:cNvSpPr>
            <p:nvPr/>
          </p:nvSpPr>
          <p:spPr bwMode="auto">
            <a:xfrm>
              <a:off x="1132" y="900"/>
              <a:ext cx="2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  相互独立</a:t>
              </a:r>
              <a:r>
                <a:rPr lang="en-US" altLang="zh-CN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08" name="Object 52"/>
            <p:cNvGraphicFramePr>
              <a:graphicFrameLocks noChangeAspect="1"/>
            </p:cNvGraphicFramePr>
            <p:nvPr/>
          </p:nvGraphicFramePr>
          <p:xfrm>
            <a:off x="1451" y="950"/>
            <a:ext cx="63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76" name="Equation" r:id="rId11" imgW="9144000" imgH="4267200" progId="Equation.DSMT4">
                    <p:embed/>
                  </p:oleObj>
                </mc:Choice>
                <mc:Fallback>
                  <p:oleObj name="Equation" r:id="rId11" imgW="9144000" imgH="4267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950"/>
                          <a:ext cx="63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4710" name="Rectangle 54"/>
          <p:cNvSpPr>
            <a:spLocks noChangeArrowheads="1"/>
          </p:cNvSpPr>
          <p:nvPr/>
        </p:nvSpPr>
        <p:spPr bwMode="auto">
          <a:xfrm>
            <a:off x="8078788" y="1543050"/>
            <a:ext cx="95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54711" name="Object 55"/>
          <p:cNvGraphicFramePr/>
          <p:nvPr/>
        </p:nvGraphicFramePr>
        <p:xfrm>
          <a:off x="2825749" y="2905125"/>
          <a:ext cx="58531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7" name="Equation" r:id="rId13" imgW="70408800" imgH="9144000" progId="Equation.DSMT4">
                  <p:embed/>
                </p:oleObj>
              </mc:Choice>
              <mc:Fallback>
                <p:oleObj name="Equation" r:id="rId13" imgW="70408800" imgH="9144000" progId="Equation.DSMT4">
                  <p:embed/>
                  <p:pic>
                    <p:nvPicPr>
                      <p:cNvPr id="0" name="Object 5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49" y="2905125"/>
                        <a:ext cx="58531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17" name="Group 61"/>
          <p:cNvGrpSpPr/>
          <p:nvPr/>
        </p:nvGrpSpPr>
        <p:grpSpPr bwMode="auto">
          <a:xfrm>
            <a:off x="0" y="3732213"/>
            <a:ext cx="3870325" cy="544512"/>
            <a:chOff x="138" y="2339"/>
            <a:chExt cx="2438" cy="343"/>
          </a:xfrm>
        </p:grpSpPr>
        <p:sp>
          <p:nvSpPr>
            <p:cNvPr id="454679" name="Rectangle 23"/>
            <p:cNvSpPr>
              <a:spLocks noChangeArrowheads="1"/>
            </p:cNvSpPr>
            <p:nvPr/>
          </p:nvSpPr>
          <p:spPr bwMode="auto">
            <a:xfrm>
              <a:off x="138" y="2355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令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4712" name="Rectangle 56"/>
            <p:cNvSpPr>
              <a:spLocks noChangeArrowheads="1"/>
            </p:cNvSpPr>
            <p:nvPr/>
          </p:nvSpPr>
          <p:spPr bwMode="auto">
            <a:xfrm>
              <a:off x="1695" y="2339"/>
              <a:ext cx="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则有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13" name="Object 57"/>
            <p:cNvGraphicFramePr>
              <a:graphicFrameLocks noChangeAspect="1"/>
            </p:cNvGraphicFramePr>
            <p:nvPr/>
          </p:nvGraphicFramePr>
          <p:xfrm>
            <a:off x="388" y="2387"/>
            <a:ext cx="13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78" name="Equation" r:id="rId15" imgW="19507200" imgH="4572000" progId="Equation.DSMT4">
                    <p:embed/>
                  </p:oleObj>
                </mc:Choice>
                <mc:Fallback>
                  <p:oleObj name="Equation" r:id="rId15" imgW="19507200" imgH="45720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" y="2387"/>
                          <a:ext cx="136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14" name="Object 58"/>
          <p:cNvGraphicFramePr>
            <a:graphicFrameLocks noChangeAspect="1"/>
          </p:cNvGraphicFramePr>
          <p:nvPr/>
        </p:nvGraphicFramePr>
        <p:xfrm>
          <a:off x="3362325" y="4214813"/>
          <a:ext cx="1685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79" name="Equation" r:id="rId17" imgW="15240000" imgH="5181600" progId="Equation.DSMT4">
                  <p:embed/>
                </p:oleObj>
              </mc:Choice>
              <mc:Fallback>
                <p:oleObj name="Equation" r:id="rId17" imgW="15240000" imgH="5181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214813"/>
                        <a:ext cx="1685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4715" name="Object 59"/>
          <p:cNvGraphicFramePr>
            <a:graphicFrameLocks noChangeAspect="1"/>
          </p:cNvGraphicFramePr>
          <p:nvPr/>
        </p:nvGraphicFramePr>
        <p:xfrm>
          <a:off x="3408363" y="4813300"/>
          <a:ext cx="13493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80" name="Equation" r:id="rId19" imgW="12192000" imgH="3657600" progId="Equation.DSMT4">
                  <p:embed/>
                </p:oleObj>
              </mc:Choice>
              <mc:Fallback>
                <p:oleObj name="Equation" r:id="rId19" imgW="12192000" imgH="3657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813300"/>
                        <a:ext cx="1349375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718" name="AutoShape 62"/>
          <p:cNvSpPr>
            <a:spLocks noChangeArrowheads="1"/>
          </p:cNvSpPr>
          <p:nvPr/>
        </p:nvSpPr>
        <p:spPr bwMode="auto">
          <a:xfrm rot="10800000">
            <a:off x="1025525" y="5418138"/>
            <a:ext cx="246063" cy="198437"/>
          </a:xfrm>
          <a:prstGeom prst="rightArrow">
            <a:avLst>
              <a:gd name="adj1" fmla="val 50000"/>
              <a:gd name="adj2" fmla="val 31000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4720" name="Group 64"/>
          <p:cNvGrpSpPr/>
          <p:nvPr/>
        </p:nvGrpSpPr>
        <p:grpSpPr bwMode="auto">
          <a:xfrm>
            <a:off x="1425575" y="5240338"/>
            <a:ext cx="2457450" cy="519112"/>
            <a:chOff x="898" y="3037"/>
            <a:chExt cx="1548" cy="327"/>
          </a:xfrm>
        </p:grpSpPr>
        <p:sp>
          <p:nvSpPr>
            <p:cNvPr id="454686" name="Rectangle 30"/>
            <p:cNvSpPr>
              <a:spLocks noChangeArrowheads="1"/>
            </p:cNvSpPr>
            <p:nvPr/>
          </p:nvSpPr>
          <p:spPr bwMode="auto">
            <a:xfrm>
              <a:off x="898" y="3037"/>
              <a:ext cx="1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  显然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19" name="Object 63"/>
            <p:cNvGraphicFramePr>
              <a:graphicFrameLocks noChangeAspect="1"/>
            </p:cNvGraphicFramePr>
            <p:nvPr/>
          </p:nvGraphicFramePr>
          <p:xfrm>
            <a:off x="1210" y="3106"/>
            <a:ext cx="6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81" name="Equation" r:id="rId21" imgW="8839200" imgH="3962400" progId="Equation.DSMT4">
                    <p:embed/>
                  </p:oleObj>
                </mc:Choice>
                <mc:Fallback>
                  <p:oleObj name="Equation" r:id="rId21" imgW="8839200" imgH="39624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3106"/>
                          <a:ext cx="6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4721" name="Object 65"/>
          <p:cNvGraphicFramePr>
            <a:graphicFrameLocks noChangeAspect="1"/>
          </p:cNvGraphicFramePr>
          <p:nvPr/>
        </p:nvGraphicFramePr>
        <p:xfrm>
          <a:off x="3032125" y="5754688"/>
          <a:ext cx="32353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82" name="Equation" r:id="rId23" imgW="29260800" imgH="4572000" progId="Equation.DSMT4">
                  <p:embed/>
                </p:oleObj>
              </mc:Choice>
              <mc:Fallback>
                <p:oleObj name="Equation" r:id="rId23" imgW="29260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5754688"/>
                        <a:ext cx="32353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4723" name="Group 67"/>
          <p:cNvGrpSpPr/>
          <p:nvPr/>
        </p:nvGrpSpPr>
        <p:grpSpPr bwMode="auto">
          <a:xfrm>
            <a:off x="25400" y="6048375"/>
            <a:ext cx="3441700" cy="519113"/>
            <a:chOff x="270" y="3706"/>
            <a:chExt cx="2168" cy="327"/>
          </a:xfrm>
        </p:grpSpPr>
        <p:sp>
          <p:nvSpPr>
            <p:cNvPr id="454695" name="Rectangle 39"/>
            <p:cNvSpPr>
              <a:spLocks noChangeArrowheads="1"/>
            </p:cNvSpPr>
            <p:nvPr/>
          </p:nvSpPr>
          <p:spPr bwMode="auto">
            <a:xfrm>
              <a:off x="270" y="3706"/>
              <a:ext cx="21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    相互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4722" name="Object 66"/>
            <p:cNvGraphicFramePr>
              <a:graphicFrameLocks noChangeAspect="1"/>
            </p:cNvGraphicFramePr>
            <p:nvPr/>
          </p:nvGraphicFramePr>
          <p:xfrm>
            <a:off x="559" y="3774"/>
            <a:ext cx="4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83" name="Equation" r:id="rId25" imgW="7010400" imgH="3962400" progId="Equation.DSMT4">
                    <p:embed/>
                  </p:oleObj>
                </mc:Choice>
                <mc:Fallback>
                  <p:oleObj name="Equation" r:id="rId25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3774"/>
                          <a:ext cx="4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4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4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4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54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1000"/>
                                        <p:tgtEl>
                                          <p:spTgt spid="45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1000"/>
                                        <p:tgtEl>
                                          <p:spTgt spid="45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5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4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54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54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4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5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4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5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97" grpId="0"/>
      <p:bldP spid="454698" grpId="0"/>
      <p:bldP spid="454706" grpId="0" animBg="1"/>
      <p:bldP spid="454707" grpId="0" animBg="1"/>
      <p:bldP spid="454710" grpId="0"/>
      <p:bldP spid="4547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7754" name="Object 26"/>
          <p:cNvGraphicFramePr/>
          <p:nvPr/>
        </p:nvGraphicFramePr>
        <p:xfrm>
          <a:off x="1557338" y="6483350"/>
          <a:ext cx="627062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0" name="Equation" r:id="rId1" imgW="368300" imgH="139700" progId="Equation.DSMT4">
                  <p:embed/>
                </p:oleObj>
              </mc:Choice>
              <mc:Fallback>
                <p:oleObj name="Equation" r:id="rId1" imgW="368300" imgH="139700" progId="Equation.DSMT4">
                  <p:embed/>
                  <p:pic>
                    <p:nvPicPr>
                      <p:cNvPr id="0" name="Object 2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6483350"/>
                        <a:ext cx="627062" cy="22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65" name="Group 37"/>
          <p:cNvGrpSpPr/>
          <p:nvPr/>
        </p:nvGrpSpPr>
        <p:grpSpPr bwMode="auto">
          <a:xfrm>
            <a:off x="416859" y="627250"/>
            <a:ext cx="6051176" cy="387350"/>
            <a:chOff x="556" y="453"/>
            <a:chExt cx="3260" cy="188"/>
          </a:xfrm>
        </p:grpSpPr>
        <p:sp>
          <p:nvSpPr>
            <p:cNvPr id="457760" name="WordArt 32"/>
            <p:cNvSpPr>
              <a:spLocks noChangeArrowheads="1" noChangeShapeType="1" noTextEdit="1"/>
            </p:cNvSpPr>
            <p:nvPr/>
          </p:nvSpPr>
          <p:spPr bwMode="auto">
            <a:xfrm>
              <a:off x="556" y="45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三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7761" name="WordArt 33"/>
            <p:cNvSpPr>
              <a:spLocks noChangeArrowheads="1" noChangeShapeType="1" noTextEdit="1"/>
            </p:cNvSpPr>
            <p:nvPr/>
          </p:nvSpPr>
          <p:spPr bwMode="auto">
            <a:xfrm>
              <a:off x="1205" y="456"/>
              <a:ext cx="208" cy="16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维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57762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1850" y="457"/>
              <a:ext cx="1966" cy="18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 smtClean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的边际分布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、独立性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57763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1466" y="496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 err="1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457764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1010" y="497"/>
              <a:ext cx="131" cy="10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n</a:t>
              </a:r>
              <a:endParaRPr lang="zh-CN" altLang="en-US" sz="3600" i="1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57773" name="Group 45"/>
          <p:cNvGrpSpPr/>
          <p:nvPr/>
        </p:nvGrpSpPr>
        <p:grpSpPr bwMode="auto">
          <a:xfrm>
            <a:off x="784225" y="928688"/>
            <a:ext cx="6380163" cy="557212"/>
            <a:chOff x="494" y="633"/>
            <a:chExt cx="4019" cy="351"/>
          </a:xfrm>
        </p:grpSpPr>
        <p:sp>
          <p:nvSpPr>
            <p:cNvPr id="457742" name="Rectangle 14"/>
            <p:cNvSpPr>
              <a:spLocks noChangeArrowheads="1"/>
            </p:cNvSpPr>
            <p:nvPr/>
          </p:nvSpPr>
          <p:spPr bwMode="auto">
            <a:xfrm>
              <a:off x="494" y="657"/>
              <a:ext cx="1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6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维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7767" name="Object 39"/>
            <p:cNvGraphicFramePr>
              <a:graphicFrameLocks noChangeAspect="1"/>
            </p:cNvGraphicFramePr>
            <p:nvPr/>
          </p:nvGraphicFramePr>
          <p:xfrm>
            <a:off x="767" y="745"/>
            <a:ext cx="19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61" name="Equation" r:id="rId3" imgW="2743200" imgH="3048000" progId="Equation.DSMT4">
                    <p:embed/>
                  </p:oleObj>
                </mc:Choice>
                <mc:Fallback>
                  <p:oleObj name="Equation" r:id="rId3" imgW="2743200" imgH="30480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745"/>
                          <a:ext cx="19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7769" name="Object 41"/>
            <p:cNvGraphicFramePr>
              <a:graphicFrameLocks noChangeAspect="1"/>
            </p:cNvGraphicFramePr>
            <p:nvPr/>
          </p:nvGraphicFramePr>
          <p:xfrm>
            <a:off x="1158" y="687"/>
            <a:ext cx="178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62" name="Equation" r:id="rId5" imgW="25603200" imgH="4572000" progId="Equation.DSMT4">
                    <p:embed/>
                  </p:oleObj>
                </mc:Choice>
                <mc:Fallback>
                  <p:oleObj name="Equation" r:id="rId5" imgW="25603200" imgH="45720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687"/>
                          <a:ext cx="178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7772" name="Rectangle 44"/>
            <p:cNvSpPr>
              <a:spLocks noChangeArrowheads="1"/>
            </p:cNvSpPr>
            <p:nvPr/>
          </p:nvSpPr>
          <p:spPr bwMode="auto">
            <a:xfrm>
              <a:off x="2836" y="633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57774" name="Object 46"/>
          <p:cNvGraphicFramePr>
            <a:graphicFrameLocks noChangeAspect="1"/>
          </p:cNvGraphicFramePr>
          <p:nvPr/>
        </p:nvGraphicFramePr>
        <p:xfrm>
          <a:off x="1138238" y="1435100"/>
          <a:ext cx="7289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3" name="Equation" r:id="rId7" imgW="65836800" imgH="4572000" progId="Equation.DSMT4">
                  <p:embed/>
                </p:oleObj>
              </mc:Choice>
              <mc:Fallback>
                <p:oleObj name="Equation" r:id="rId7" imgW="658368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435100"/>
                        <a:ext cx="7289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75" name="WordArt 47"/>
          <p:cNvSpPr>
            <a:spLocks noChangeArrowheads="1" noChangeShapeType="1" noTextEdit="1"/>
          </p:cNvSpPr>
          <p:nvPr/>
        </p:nvSpPr>
        <p:spPr bwMode="auto">
          <a:xfrm>
            <a:off x="3213848" y="1854370"/>
            <a:ext cx="3025587" cy="39796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一</a:t>
            </a:r>
            <a:r>
              <a:rPr lang="zh-CN" altLang="en-US" sz="3600" kern="10" dirty="0" smtClean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维边际分布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457777" name="Object 49"/>
          <p:cNvGraphicFramePr>
            <a:graphicFrameLocks noChangeAspect="1"/>
          </p:cNvGraphicFramePr>
          <p:nvPr/>
        </p:nvGraphicFramePr>
        <p:xfrm>
          <a:off x="927100" y="2614613"/>
          <a:ext cx="78486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4" name="Equation" r:id="rId9" imgW="81381600" imgH="4572000" progId="Equation.DSMT4">
                  <p:embed/>
                </p:oleObj>
              </mc:Choice>
              <mc:Fallback>
                <p:oleObj name="Equation" r:id="rId9" imgW="81381600" imgH="45720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614613"/>
                        <a:ext cx="78486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78" name="Object 50"/>
          <p:cNvGraphicFramePr>
            <a:graphicFrameLocks noChangeAspect="1"/>
          </p:cNvGraphicFramePr>
          <p:nvPr/>
        </p:nvGraphicFramePr>
        <p:xfrm>
          <a:off x="1876425" y="3032125"/>
          <a:ext cx="6211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5" name="Equation" r:id="rId11" imgW="56083200" imgH="4572000" progId="Equation.DSMT4">
                  <p:embed/>
                </p:oleObj>
              </mc:Choice>
              <mc:Fallback>
                <p:oleObj name="Equation" r:id="rId11" imgW="56083200" imgH="45720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032125"/>
                        <a:ext cx="62118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0" name="Group 52"/>
          <p:cNvGrpSpPr/>
          <p:nvPr/>
        </p:nvGrpSpPr>
        <p:grpSpPr bwMode="auto">
          <a:xfrm>
            <a:off x="860425" y="2127250"/>
            <a:ext cx="2987675" cy="519113"/>
            <a:chOff x="590" y="1518"/>
            <a:chExt cx="1882" cy="327"/>
          </a:xfrm>
        </p:grpSpPr>
        <p:sp>
          <p:nvSpPr>
            <p:cNvPr id="457749" name="Rectangle 21"/>
            <p:cNvSpPr>
              <a:spLocks noChangeArrowheads="1"/>
            </p:cNvSpPr>
            <p:nvPr/>
          </p:nvSpPr>
          <p:spPr bwMode="auto">
            <a:xfrm>
              <a:off x="795" y="1518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的分布函数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7779" name="Object 51"/>
            <p:cNvGraphicFramePr>
              <a:graphicFrameLocks noChangeAspect="1"/>
            </p:cNvGraphicFramePr>
            <p:nvPr/>
          </p:nvGraphicFramePr>
          <p:xfrm>
            <a:off x="590" y="1558"/>
            <a:ext cx="29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66" name="Equation" r:id="rId13" imgW="4267200" imgH="4267200" progId="Equation.DSMT4">
                    <p:embed/>
                  </p:oleObj>
                </mc:Choice>
                <mc:Fallback>
                  <p:oleObj name="Equation" r:id="rId13" imgW="42672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" y="1558"/>
                          <a:ext cx="29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7785" name="WordArt 57"/>
          <p:cNvSpPr>
            <a:spLocks noChangeArrowheads="1" noChangeShapeType="1" noTextEdit="1"/>
          </p:cNvSpPr>
          <p:nvPr/>
        </p:nvSpPr>
        <p:spPr bwMode="auto">
          <a:xfrm>
            <a:off x="3213847" y="3500438"/>
            <a:ext cx="3025587" cy="39369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二</a:t>
            </a:r>
            <a:r>
              <a:rPr lang="zh-CN" altLang="en-US" sz="3600" kern="10" dirty="0" smtClean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</a:rPr>
              <a:t>维边际分布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graphicFrame>
        <p:nvGraphicFramePr>
          <p:cNvPr id="457786" name="Object 58"/>
          <p:cNvGraphicFramePr>
            <a:graphicFrameLocks noChangeAspect="1"/>
          </p:cNvGraphicFramePr>
          <p:nvPr/>
        </p:nvGraphicFramePr>
        <p:xfrm>
          <a:off x="939800" y="4316413"/>
          <a:ext cx="6907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7" name="Equation" r:id="rId15" imgW="71628000" imgH="4572000" progId="Equation.DSMT4">
                  <p:embed/>
                </p:oleObj>
              </mc:Choice>
              <mc:Fallback>
                <p:oleObj name="Equation" r:id="rId15" imgW="71628000" imgH="45720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16413"/>
                        <a:ext cx="6907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87" name="Object 59"/>
          <p:cNvGraphicFramePr>
            <a:graphicFrameLocks noChangeAspect="1"/>
          </p:cNvGraphicFramePr>
          <p:nvPr/>
        </p:nvGraphicFramePr>
        <p:xfrm>
          <a:off x="2584450" y="4733925"/>
          <a:ext cx="25288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8" name="Equation" r:id="rId17" imgW="26212800" imgH="4572000" progId="Equation.DSMT4">
                  <p:embed/>
                </p:oleObj>
              </mc:Choice>
              <mc:Fallback>
                <p:oleObj name="Equation" r:id="rId17" imgW="26212800" imgH="45720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733925"/>
                        <a:ext cx="25288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7789" name="Group 61"/>
          <p:cNvGrpSpPr/>
          <p:nvPr/>
        </p:nvGrpSpPr>
        <p:grpSpPr bwMode="auto">
          <a:xfrm>
            <a:off x="952500" y="3814763"/>
            <a:ext cx="3562349" cy="519112"/>
            <a:chOff x="592" y="2675"/>
            <a:chExt cx="2244" cy="327"/>
          </a:xfrm>
        </p:grpSpPr>
        <p:sp>
          <p:nvSpPr>
            <p:cNvPr id="457750" name="Rectangle 22"/>
            <p:cNvSpPr>
              <a:spLocks noChangeArrowheads="1"/>
            </p:cNvSpPr>
            <p:nvPr/>
          </p:nvSpPr>
          <p:spPr bwMode="auto">
            <a:xfrm>
              <a:off x="1159" y="2675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的联合分布是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7788" name="Object 60"/>
            <p:cNvGraphicFramePr>
              <a:graphicFrameLocks noChangeAspect="1"/>
            </p:cNvGraphicFramePr>
            <p:nvPr/>
          </p:nvGraphicFramePr>
          <p:xfrm>
            <a:off x="592" y="2725"/>
            <a:ext cx="65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69" name="Equation" r:id="rId19" imgW="9448800" imgH="4267200" progId="Equation.DSMT4">
                    <p:embed/>
                  </p:oleObj>
                </mc:Choice>
                <mc:Fallback>
                  <p:oleObj name="Equation" r:id="rId19" imgW="94488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2725"/>
                          <a:ext cx="65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7790" name="Group 62"/>
          <p:cNvGrpSpPr/>
          <p:nvPr/>
        </p:nvGrpSpPr>
        <p:grpSpPr bwMode="auto">
          <a:xfrm>
            <a:off x="954088" y="5141913"/>
            <a:ext cx="3576637" cy="519112"/>
            <a:chOff x="583" y="2675"/>
            <a:chExt cx="2253" cy="327"/>
          </a:xfrm>
        </p:grpSpPr>
        <p:sp>
          <p:nvSpPr>
            <p:cNvPr id="457791" name="Rectangle 63"/>
            <p:cNvSpPr>
              <a:spLocks noChangeArrowheads="1"/>
            </p:cNvSpPr>
            <p:nvPr/>
          </p:nvSpPr>
          <p:spPr bwMode="auto">
            <a:xfrm>
              <a:off x="1159" y="2675"/>
              <a:ext cx="16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的联合分布是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7792" name="Object 64"/>
            <p:cNvGraphicFramePr>
              <a:graphicFrameLocks noChangeAspect="1"/>
            </p:cNvGraphicFramePr>
            <p:nvPr/>
          </p:nvGraphicFramePr>
          <p:xfrm>
            <a:off x="583" y="2725"/>
            <a:ext cx="67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270" name="Equation" r:id="rId21" imgW="9753600" imgH="4267200" progId="Equation.DSMT4">
                    <p:embed/>
                  </p:oleObj>
                </mc:Choice>
                <mc:Fallback>
                  <p:oleObj name="Equation" r:id="rId21" imgW="9753600" imgH="42672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" y="2725"/>
                          <a:ext cx="67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7793" name="Object 65"/>
          <p:cNvGraphicFramePr>
            <a:graphicFrameLocks noChangeAspect="1"/>
          </p:cNvGraphicFramePr>
          <p:nvPr/>
        </p:nvGraphicFramePr>
        <p:xfrm>
          <a:off x="873125" y="5645150"/>
          <a:ext cx="79660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71" name="Equation" r:id="rId23" imgW="82600800" imgH="4572000" progId="Equation.DSMT4">
                  <p:embed/>
                </p:oleObj>
              </mc:Choice>
              <mc:Fallback>
                <p:oleObj name="Equation" r:id="rId23" imgW="82600800" imgH="45720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645150"/>
                        <a:ext cx="79660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7794" name="Object 66"/>
          <p:cNvGraphicFramePr>
            <a:graphicFrameLocks noChangeAspect="1"/>
          </p:cNvGraphicFramePr>
          <p:nvPr/>
        </p:nvGraphicFramePr>
        <p:xfrm>
          <a:off x="2562225" y="6075363"/>
          <a:ext cx="2879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72" name="Equation" r:id="rId25" imgW="29870400" imgH="4572000" progId="Equation.DSMT4">
                  <p:embed/>
                </p:oleObj>
              </mc:Choice>
              <mc:Fallback>
                <p:oleObj name="Equation" r:id="rId25" imgW="29870400" imgH="45720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6075363"/>
                        <a:ext cx="28797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95" name="AutoShape 67"/>
          <p:cNvSpPr>
            <a:spLocks noChangeArrowheads="1"/>
          </p:cNvSpPr>
          <p:nvPr/>
        </p:nvSpPr>
        <p:spPr bwMode="auto">
          <a:xfrm>
            <a:off x="5537779" y="4766946"/>
            <a:ext cx="3544346" cy="799839"/>
          </a:xfrm>
          <a:prstGeom prst="wedgeRectCallout">
            <a:avLst>
              <a:gd name="adj1" fmla="val -60736"/>
              <a:gd name="adj2" fmla="val -33579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类似可定义</a:t>
            </a:r>
            <a:r>
              <a:rPr lang="zh-CN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三维、四维等高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维边际分布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5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7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7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45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1000"/>
                                        <p:tgtEl>
                                          <p:spTgt spid="45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7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4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5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9" dur="1000"/>
                                        <p:tgtEl>
                                          <p:spTgt spid="45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7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5" grpId="0"/>
      <p:bldP spid="457785" grpId="0"/>
      <p:bldP spid="45779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80" name="Rectangle 28"/>
          <p:cNvSpPr>
            <a:spLocks noChangeArrowheads="1"/>
          </p:cNvSpPr>
          <p:nvPr/>
        </p:nvSpPr>
        <p:spPr bwMode="auto">
          <a:xfrm>
            <a:off x="703263" y="23320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8784" name="WordArt 32"/>
          <p:cNvSpPr>
            <a:spLocks noChangeArrowheads="1" noChangeShapeType="1" noTextEdit="1"/>
          </p:cNvSpPr>
          <p:nvPr/>
        </p:nvSpPr>
        <p:spPr bwMode="auto">
          <a:xfrm>
            <a:off x="2648044" y="631825"/>
            <a:ext cx="3738562" cy="363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随机向量的独立性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8789" name="Group 37"/>
          <p:cNvGrpSpPr/>
          <p:nvPr/>
        </p:nvGrpSpPr>
        <p:grpSpPr bwMode="auto">
          <a:xfrm>
            <a:off x="493713" y="957263"/>
            <a:ext cx="4248150" cy="531812"/>
            <a:chOff x="367" y="659"/>
            <a:chExt cx="2676" cy="335"/>
          </a:xfrm>
        </p:grpSpPr>
        <p:sp>
          <p:nvSpPr>
            <p:cNvPr id="458763" name="Rectangle 11"/>
            <p:cNvSpPr>
              <a:spLocks noChangeArrowheads="1"/>
            </p:cNvSpPr>
            <p:nvPr/>
          </p:nvSpPr>
          <p:spPr bwMode="auto">
            <a:xfrm>
              <a:off x="2187" y="659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8785" name="Object 33"/>
            <p:cNvGraphicFramePr>
              <a:graphicFrameLocks noChangeAspect="1"/>
            </p:cNvGraphicFramePr>
            <p:nvPr/>
          </p:nvGraphicFramePr>
          <p:xfrm>
            <a:off x="367" y="683"/>
            <a:ext cx="1906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601" name="Equation" r:id="rId1" imgW="25908000" imgH="4572000" progId="Equation.DSMT4">
                    <p:embed/>
                  </p:oleObj>
                </mc:Choice>
                <mc:Fallback>
                  <p:oleObj name="Equation" r:id="rId1" imgW="25908000" imgH="45720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683"/>
                          <a:ext cx="1906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86" name="Object 34"/>
          <p:cNvGraphicFramePr>
            <a:graphicFrameLocks noChangeAspect="1"/>
          </p:cNvGraphicFramePr>
          <p:nvPr/>
        </p:nvGraphicFramePr>
        <p:xfrm>
          <a:off x="1509713" y="1501775"/>
          <a:ext cx="6516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02" name="Equation" r:id="rId3" imgW="58826400" imgH="4572000" progId="Equation.DSMT4">
                  <p:embed/>
                </p:oleObj>
              </mc:Choice>
              <mc:Fallback>
                <p:oleObj name="Equation" r:id="rId3" imgW="58826400" imgH="45720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501775"/>
                        <a:ext cx="65166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88" name="Group 36"/>
          <p:cNvGrpSpPr/>
          <p:nvPr/>
        </p:nvGrpSpPr>
        <p:grpSpPr bwMode="auto">
          <a:xfrm>
            <a:off x="0" y="1928813"/>
            <a:ext cx="4754563" cy="519112"/>
            <a:chOff x="197" y="1321"/>
            <a:chExt cx="2995" cy="327"/>
          </a:xfrm>
        </p:grpSpPr>
        <p:sp>
          <p:nvSpPr>
            <p:cNvPr id="458765" name="Rectangle 13"/>
            <p:cNvSpPr>
              <a:spLocks noChangeArrowheads="1"/>
            </p:cNvSpPr>
            <p:nvPr/>
          </p:nvSpPr>
          <p:spPr bwMode="auto">
            <a:xfrm>
              <a:off x="197" y="1321"/>
              <a:ext cx="2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           相互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8787" name="Object 35"/>
            <p:cNvGraphicFramePr>
              <a:graphicFrameLocks noChangeAspect="1"/>
            </p:cNvGraphicFramePr>
            <p:nvPr/>
          </p:nvGraphicFramePr>
          <p:xfrm>
            <a:off x="689" y="1371"/>
            <a:ext cx="129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603" name="Equation" r:id="rId5" imgW="18592800" imgH="4267200" progId="Equation.DSMT4">
                    <p:embed/>
                  </p:oleObj>
                </mc:Choice>
                <mc:Fallback>
                  <p:oleObj name="Equation" r:id="rId5" imgW="18592800" imgH="42672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1371"/>
                          <a:ext cx="129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0" name="Object 38"/>
          <p:cNvGraphicFramePr>
            <a:graphicFrameLocks noChangeAspect="1"/>
          </p:cNvGraphicFramePr>
          <p:nvPr/>
        </p:nvGraphicFramePr>
        <p:xfrm>
          <a:off x="918230" y="2766404"/>
          <a:ext cx="4954251" cy="52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04" name="Equation" r:id="rId7" imgW="46024800" imgH="4572000" progId="Equation.DSMT4">
                  <p:embed/>
                </p:oleObj>
              </mc:Choice>
              <mc:Fallback>
                <p:oleObj name="Equation" r:id="rId7" imgW="46024800" imgH="45720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30" y="2766404"/>
                        <a:ext cx="4954251" cy="52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1" name="Object 39"/>
          <p:cNvGraphicFramePr>
            <a:graphicFrameLocks noChangeAspect="1"/>
          </p:cNvGraphicFramePr>
          <p:nvPr/>
        </p:nvGraphicFramePr>
        <p:xfrm>
          <a:off x="606248" y="3792537"/>
          <a:ext cx="837106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05" name="Equation" r:id="rId9" imgW="77724000" imgH="4572000" progId="Equation.DSMT4">
                  <p:embed/>
                </p:oleObj>
              </mc:Choice>
              <mc:Fallback>
                <p:oleObj name="Equation" r:id="rId9" imgW="77724000" imgH="45720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8" y="3792537"/>
                        <a:ext cx="837106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92" name="Object 40"/>
          <p:cNvGraphicFramePr>
            <a:graphicFrameLocks noChangeAspect="1"/>
          </p:cNvGraphicFramePr>
          <p:nvPr/>
        </p:nvGraphicFramePr>
        <p:xfrm>
          <a:off x="920749" y="3289300"/>
          <a:ext cx="500678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06" name="Equation" r:id="rId11" imgW="42062400" imgH="4572000" progId="Equation.DSMT4">
                  <p:embed/>
                </p:oleObj>
              </mc:Choice>
              <mc:Fallback>
                <p:oleObj name="Equation" r:id="rId11" imgW="42062400" imgH="45720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49" y="3289300"/>
                        <a:ext cx="500678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797" name="Group 45"/>
          <p:cNvGrpSpPr/>
          <p:nvPr/>
        </p:nvGrpSpPr>
        <p:grpSpPr bwMode="auto">
          <a:xfrm>
            <a:off x="139700" y="4233863"/>
            <a:ext cx="5969000" cy="534987"/>
            <a:chOff x="147" y="2576"/>
            <a:chExt cx="3760" cy="337"/>
          </a:xfrm>
        </p:grpSpPr>
        <p:sp>
          <p:nvSpPr>
            <p:cNvPr id="458795" name="Rectangle 43"/>
            <p:cNvSpPr>
              <a:spLocks noChangeArrowheads="1"/>
            </p:cNvSpPr>
            <p:nvPr/>
          </p:nvSpPr>
          <p:spPr bwMode="auto">
            <a:xfrm>
              <a:off x="3051" y="2576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8796" name="Object 44"/>
            <p:cNvGraphicFramePr>
              <a:graphicFrameLocks noChangeAspect="1"/>
            </p:cNvGraphicFramePr>
            <p:nvPr/>
          </p:nvGraphicFramePr>
          <p:xfrm>
            <a:off x="147" y="2599"/>
            <a:ext cx="299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607" name="Equation" r:id="rId13" imgW="42976800" imgH="4876800" progId="Equation.DSMT4">
                    <p:embed/>
                  </p:oleObj>
                </mc:Choice>
                <mc:Fallback>
                  <p:oleObj name="Equation" r:id="rId13" imgW="42976800" imgH="4876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" y="2599"/>
                          <a:ext cx="2999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8798" name="Object 46"/>
          <p:cNvGraphicFramePr>
            <a:graphicFrameLocks noChangeAspect="1"/>
          </p:cNvGraphicFramePr>
          <p:nvPr/>
        </p:nvGraphicFramePr>
        <p:xfrm>
          <a:off x="606248" y="4765675"/>
          <a:ext cx="8428215" cy="478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08" name="Equation" r:id="rId15" imgW="85039200" imgH="4572000" progId="Equation.DSMT4">
                  <p:embed/>
                </p:oleObj>
              </mc:Choice>
              <mc:Fallback>
                <p:oleObj name="Equation" r:id="rId15" imgW="850392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48" y="4765675"/>
                        <a:ext cx="8428215" cy="478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8801" name="Group 49"/>
          <p:cNvGrpSpPr/>
          <p:nvPr/>
        </p:nvGrpSpPr>
        <p:grpSpPr bwMode="auto">
          <a:xfrm>
            <a:off x="-25400" y="5222875"/>
            <a:ext cx="7462838" cy="531813"/>
            <a:chOff x="264" y="3778"/>
            <a:chExt cx="4701" cy="335"/>
          </a:xfrm>
        </p:grpSpPr>
        <p:sp>
          <p:nvSpPr>
            <p:cNvPr id="458776" name="Rectangle 24"/>
            <p:cNvSpPr>
              <a:spLocks noChangeArrowheads="1"/>
            </p:cNvSpPr>
            <p:nvPr/>
          </p:nvSpPr>
          <p:spPr bwMode="auto">
            <a:xfrm>
              <a:off x="264" y="377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8799" name="Object 47"/>
            <p:cNvGraphicFramePr>
              <a:graphicFrameLocks noChangeAspect="1"/>
            </p:cNvGraphicFramePr>
            <p:nvPr/>
          </p:nvGraphicFramePr>
          <p:xfrm>
            <a:off x="745" y="3818"/>
            <a:ext cx="282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9609" name="Equation" r:id="rId17" imgW="40538400" imgH="4572000" progId="Equation.DSMT4">
                    <p:embed/>
                  </p:oleObj>
                </mc:Choice>
                <mc:Fallback>
                  <p:oleObj name="Equation" r:id="rId17" imgW="40538400" imgH="45720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3818"/>
                          <a:ext cx="282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8800" name="Rectangle 48"/>
            <p:cNvSpPr>
              <a:spLocks noChangeArrowheads="1"/>
            </p:cNvSpPr>
            <p:nvPr/>
          </p:nvSpPr>
          <p:spPr bwMode="auto">
            <a:xfrm>
              <a:off x="3473" y="3778"/>
              <a:ext cx="14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58807" name="WordArt 55"/>
          <p:cNvSpPr>
            <a:spLocks noChangeArrowheads="1" noChangeShapeType="1" noTextEdit="1"/>
          </p:cNvSpPr>
          <p:nvPr/>
        </p:nvSpPr>
        <p:spPr bwMode="auto">
          <a:xfrm>
            <a:off x="363538" y="5754688"/>
            <a:ext cx="2255837" cy="347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从直观上看：</a:t>
            </a:r>
            <a:endParaRPr lang="zh-CN" altLang="en-US" sz="3600" kern="10" dirty="0">
              <a:ln w="12700">
                <a:solidFill>
                  <a:srgbClr val="FFCC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58808" name="WordArt 56"/>
          <p:cNvSpPr>
            <a:spLocks noChangeArrowheads="1" noChangeShapeType="1" noTextEdit="1"/>
          </p:cNvSpPr>
          <p:nvPr/>
        </p:nvSpPr>
        <p:spPr bwMode="auto">
          <a:xfrm>
            <a:off x="3055191" y="5847836"/>
            <a:ext cx="5661025" cy="81471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随机向量的独立性是指各随机向量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的取值是相互独立、互不相干的 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45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5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8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8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4" dur="1000"/>
                                        <p:tgtEl>
                                          <p:spTgt spid="45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5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8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80" grpId="0"/>
      <p:bldP spid="458784" grpId="0"/>
      <p:bldP spid="458807" grpId="0"/>
      <p:bldP spid="4588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801" name="Oval 25"/>
          <p:cNvSpPr>
            <a:spLocks noChangeArrowheads="1"/>
          </p:cNvSpPr>
          <p:nvPr/>
        </p:nvSpPr>
        <p:spPr bwMode="auto">
          <a:xfrm>
            <a:off x="984250" y="3327400"/>
            <a:ext cx="3022600" cy="1460500"/>
          </a:xfrm>
          <a:prstGeom prst="ellipse">
            <a:avLst/>
          </a:prstGeom>
          <a:solidFill>
            <a:srgbClr val="333399"/>
          </a:solidFill>
          <a:ln w="19050" algn="ctr">
            <a:solidFill>
              <a:schemeClr val="accent1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802" name="Oval 26"/>
          <p:cNvSpPr>
            <a:spLocks noChangeArrowheads="1"/>
          </p:cNvSpPr>
          <p:nvPr/>
        </p:nvSpPr>
        <p:spPr bwMode="auto">
          <a:xfrm>
            <a:off x="5048250" y="3446463"/>
            <a:ext cx="3289300" cy="1341437"/>
          </a:xfrm>
          <a:prstGeom prst="ellipse">
            <a:avLst/>
          </a:prstGeom>
          <a:solidFill>
            <a:srgbClr val="008080"/>
          </a:solidFill>
          <a:ln w="19050" algn="ctr">
            <a:solidFill>
              <a:schemeClr val="tx2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803" name="Object 27"/>
          <p:cNvGraphicFramePr/>
          <p:nvPr/>
        </p:nvGraphicFramePr>
        <p:xfrm>
          <a:off x="1452563" y="3813175"/>
          <a:ext cx="2192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3" name="Equation" r:id="rId1" imgW="1257300" imgH="304800" progId="Equation.DSMT4">
                  <p:embed/>
                </p:oleObj>
              </mc:Choice>
              <mc:Fallback>
                <p:oleObj name="Equation" r:id="rId1" imgW="1257300" imgH="304800" progId="Equation.DSMT4">
                  <p:embed/>
                  <p:pic>
                    <p:nvPicPr>
                      <p:cNvPr id="0" name="Object 2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813175"/>
                        <a:ext cx="21923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04" name="Object 28"/>
          <p:cNvGraphicFramePr/>
          <p:nvPr/>
        </p:nvGraphicFramePr>
        <p:xfrm>
          <a:off x="5842000" y="3825875"/>
          <a:ext cx="17780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4" name="Equation" r:id="rId3" imgW="1016000" imgH="304800" progId="Equation.DSMT4">
                  <p:embed/>
                </p:oleObj>
              </mc:Choice>
              <mc:Fallback>
                <p:oleObj name="Equation" r:id="rId3" imgW="1016000" imgH="304800" progId="Equation.DSMT4">
                  <p:embed/>
                  <p:pic>
                    <p:nvPicPr>
                      <p:cNvPr id="0" name="Object 2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825875"/>
                        <a:ext cx="17780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16" name="WordArt 40"/>
          <p:cNvSpPr>
            <a:spLocks noChangeArrowheads="1" noChangeShapeType="1" noTextEdit="1"/>
          </p:cNvSpPr>
          <p:nvPr/>
        </p:nvSpPr>
        <p:spPr bwMode="auto">
          <a:xfrm>
            <a:off x="901700" y="673194"/>
            <a:ext cx="760413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>
                    <a:lumMod val="75000"/>
                  </a:schemeClr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>
                  <a:lumMod val="75000"/>
                </a:schemeClr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9821" name="Group 45"/>
          <p:cNvGrpSpPr/>
          <p:nvPr/>
        </p:nvGrpSpPr>
        <p:grpSpPr bwMode="auto">
          <a:xfrm>
            <a:off x="1789113" y="588963"/>
            <a:ext cx="7188200" cy="549275"/>
            <a:chOff x="1143" y="371"/>
            <a:chExt cx="4528" cy="346"/>
          </a:xfrm>
        </p:grpSpPr>
        <p:graphicFrame>
          <p:nvGraphicFramePr>
            <p:cNvPr id="459790" name="Object 14"/>
            <p:cNvGraphicFramePr/>
            <p:nvPr/>
          </p:nvGraphicFramePr>
          <p:xfrm>
            <a:off x="1454" y="411"/>
            <a:ext cx="28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95" name="Equation" r:id="rId5" imgW="41452800" imgH="4572000" progId="Equation.DSMT4">
                    <p:embed/>
                  </p:oleObj>
                </mc:Choice>
                <mc:Fallback>
                  <p:oleObj name="Equation" r:id="rId5" imgW="41452800" imgH="45720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411"/>
                          <a:ext cx="28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17" name="Rectangle 41"/>
            <p:cNvSpPr>
              <a:spLocks noChangeArrowheads="1"/>
            </p:cNvSpPr>
            <p:nvPr/>
          </p:nvSpPr>
          <p:spPr bwMode="auto">
            <a:xfrm>
              <a:off x="1143" y="371"/>
              <a:ext cx="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9818" name="Rectangle 42"/>
            <p:cNvSpPr>
              <a:spLocks noChangeArrowheads="1"/>
            </p:cNvSpPr>
            <p:nvPr/>
          </p:nvSpPr>
          <p:spPr bwMode="auto">
            <a:xfrm>
              <a:off x="4113" y="382"/>
              <a:ext cx="1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59822" name="WordArt 46"/>
          <p:cNvSpPr>
            <a:spLocks noChangeArrowheads="1" noChangeShapeType="1" noTextEdit="1"/>
          </p:cNvSpPr>
          <p:nvPr/>
        </p:nvSpPr>
        <p:spPr bwMode="auto">
          <a:xfrm>
            <a:off x="943021" y="1233488"/>
            <a:ext cx="325438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59823" name="WordArt 47"/>
          <p:cNvSpPr>
            <a:spLocks noChangeArrowheads="1" noChangeShapeType="1" noTextEdit="1"/>
          </p:cNvSpPr>
          <p:nvPr/>
        </p:nvSpPr>
        <p:spPr bwMode="auto">
          <a:xfrm>
            <a:off x="943021" y="1714500"/>
            <a:ext cx="325438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59825" name="Group 49"/>
          <p:cNvGrpSpPr/>
          <p:nvPr/>
        </p:nvGrpSpPr>
        <p:grpSpPr bwMode="auto">
          <a:xfrm>
            <a:off x="1456111" y="1114332"/>
            <a:ext cx="6908799" cy="566737"/>
            <a:chOff x="865" y="661"/>
            <a:chExt cx="4352" cy="357"/>
          </a:xfrm>
        </p:grpSpPr>
        <p:graphicFrame>
          <p:nvGraphicFramePr>
            <p:cNvPr id="459796" name="Object 20"/>
            <p:cNvGraphicFramePr/>
            <p:nvPr/>
          </p:nvGraphicFramePr>
          <p:xfrm>
            <a:off x="865" y="676"/>
            <a:ext cx="67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96" name="Equation" r:id="rId7" imgW="10972800" imgH="5791200" progId="Equation.DSMT4">
                    <p:embed/>
                  </p:oleObj>
                </mc:Choice>
                <mc:Fallback>
                  <p:oleObj name="Equation" r:id="rId7" imgW="10972800" imgH="579120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" y="676"/>
                          <a:ext cx="67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9820" name="Rectangle 44"/>
            <p:cNvSpPr>
              <a:spLocks noChangeArrowheads="1"/>
            </p:cNvSpPr>
            <p:nvPr/>
          </p:nvSpPr>
          <p:spPr bwMode="auto">
            <a:xfrm>
              <a:off x="1482" y="661"/>
              <a:ext cx="1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9824" name="Object 48"/>
            <p:cNvGraphicFramePr>
              <a:graphicFrameLocks noChangeAspect="1"/>
            </p:cNvGraphicFramePr>
            <p:nvPr/>
          </p:nvGraphicFramePr>
          <p:xfrm>
            <a:off x="2351" y="718"/>
            <a:ext cx="286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97" name="Equation" r:id="rId9" imgW="37795200" imgH="4267200" progId="Equation.DSMT4">
                    <p:embed/>
                  </p:oleObj>
                </mc:Choice>
                <mc:Fallback>
                  <p:oleObj name="Equation" r:id="rId9" imgW="37795200" imgH="42672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1" y="718"/>
                          <a:ext cx="2866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26" name="Rectangle 50"/>
          <p:cNvSpPr>
            <a:spLocks noChangeArrowheads="1"/>
          </p:cNvSpPr>
          <p:nvPr/>
        </p:nvSpPr>
        <p:spPr bwMode="auto">
          <a:xfrm>
            <a:off x="180975" y="2398713"/>
            <a:ext cx="223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相互独立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9828" name="Group 52"/>
          <p:cNvGrpSpPr/>
          <p:nvPr/>
        </p:nvGrpSpPr>
        <p:grpSpPr bwMode="auto">
          <a:xfrm>
            <a:off x="1349375" y="1568451"/>
            <a:ext cx="7015164" cy="565151"/>
            <a:chOff x="1514" y="1020"/>
            <a:chExt cx="4419" cy="356"/>
          </a:xfrm>
        </p:grpSpPr>
        <p:sp>
          <p:nvSpPr>
            <p:cNvPr id="459789" name="Rectangle 13"/>
            <p:cNvSpPr>
              <a:spLocks noChangeArrowheads="1"/>
            </p:cNvSpPr>
            <p:nvPr/>
          </p:nvSpPr>
          <p:spPr bwMode="auto">
            <a:xfrm>
              <a:off x="1514" y="1020"/>
              <a:ext cx="441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分别是</a:t>
              </a:r>
              <a:r>
                <a:rPr lang="en-US" altLang="zh-CN" i="1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m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元和</a:t>
              </a:r>
              <a:r>
                <a:rPr lang="en-US" altLang="zh-CN" i="1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n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元的连续函数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9827" name="Object 51"/>
            <p:cNvGraphicFramePr>
              <a:graphicFrameLocks noChangeAspect="1"/>
            </p:cNvGraphicFramePr>
            <p:nvPr/>
          </p:nvGraphicFramePr>
          <p:xfrm>
            <a:off x="1791" y="1073"/>
            <a:ext cx="44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298" name="Equation" r:id="rId11" imgW="5791200" imgH="4267200" progId="Equation.DSMT4">
                    <p:embed/>
                  </p:oleObj>
                </mc:Choice>
                <mc:Fallback>
                  <p:oleObj name="Equation" r:id="rId11" imgW="57912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073"/>
                          <a:ext cx="44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830" name="Object 54"/>
          <p:cNvGraphicFramePr/>
          <p:nvPr/>
        </p:nvGraphicFramePr>
        <p:xfrm>
          <a:off x="2201863" y="2062163"/>
          <a:ext cx="45545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99" name="Equation" r:id="rId13" imgW="43891200" imgH="4572000" progId="Equation.DSMT4">
                  <p:embed/>
                </p:oleObj>
              </mc:Choice>
              <mc:Fallback>
                <p:oleObj name="Equation" r:id="rId13" imgW="43891200" imgH="4572000" progId="Equation.DSMT4">
                  <p:embed/>
                  <p:pic>
                    <p:nvPicPr>
                      <p:cNvPr id="0" name="Object 5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2062163"/>
                        <a:ext cx="45545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3" name="WordArt 57"/>
          <p:cNvSpPr>
            <a:spLocks noChangeArrowheads="1" noChangeShapeType="1" noTextEdit="1"/>
          </p:cNvSpPr>
          <p:nvPr/>
        </p:nvSpPr>
        <p:spPr bwMode="auto">
          <a:xfrm>
            <a:off x="3140075" y="2917825"/>
            <a:ext cx="2914650" cy="349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两堆独立的数据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grpSp>
        <p:nvGrpSpPr>
          <p:cNvPr id="459840" name="Group 64"/>
          <p:cNvGrpSpPr/>
          <p:nvPr/>
        </p:nvGrpSpPr>
        <p:grpSpPr bwMode="auto">
          <a:xfrm>
            <a:off x="4805363" y="4941888"/>
            <a:ext cx="1793875" cy="371475"/>
            <a:chOff x="4312" y="3373"/>
            <a:chExt cx="1130" cy="234"/>
          </a:xfrm>
        </p:grpSpPr>
        <p:sp>
          <p:nvSpPr>
            <p:cNvPr id="459836" name="WordArt 60"/>
            <p:cNvSpPr>
              <a:spLocks noChangeArrowheads="1" noChangeShapeType="1" noTextEdit="1"/>
            </p:cNvSpPr>
            <p:nvPr/>
          </p:nvSpPr>
          <p:spPr bwMode="auto">
            <a:xfrm>
              <a:off x="4312" y="3390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数据处理</a:t>
              </a:r>
              <a:endPara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9838" name="Object 62"/>
            <p:cNvGraphicFramePr/>
            <p:nvPr/>
          </p:nvGraphicFramePr>
          <p:xfrm>
            <a:off x="5255" y="3373"/>
            <a:ext cx="187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0" name="Equation" r:id="rId15" imgW="3048000" imgH="3962400" progId="Equation.DSMT4">
                    <p:embed/>
                  </p:oleObj>
                </mc:Choice>
                <mc:Fallback>
                  <p:oleObj name="Equation" r:id="rId15" imgW="3048000" imgH="3962400" progId="Equation.DSMT4">
                    <p:embed/>
                    <p:pic>
                      <p:nvPicPr>
                        <p:cNvPr id="0" name="Object 6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3373"/>
                          <a:ext cx="187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41" name="WordArt 65"/>
          <p:cNvSpPr>
            <a:spLocks noChangeArrowheads="1" noChangeShapeType="1" noTextEdit="1"/>
          </p:cNvSpPr>
          <p:nvPr/>
        </p:nvSpPr>
        <p:spPr bwMode="auto">
          <a:xfrm>
            <a:off x="2382839" y="6113463"/>
            <a:ext cx="4260850" cy="398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rPr>
              <a:t>处理后的数据仍是独立的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459843" name="AutoShape 67"/>
          <p:cNvSpPr>
            <a:spLocks noChangeArrowheads="1"/>
          </p:cNvSpPr>
          <p:nvPr/>
        </p:nvSpPr>
        <p:spPr bwMode="auto">
          <a:xfrm rot="5400000">
            <a:off x="2243138" y="5002213"/>
            <a:ext cx="577850" cy="298450"/>
          </a:xfrm>
          <a:prstGeom prst="rightArrow">
            <a:avLst>
              <a:gd name="adj1" fmla="val 50000"/>
              <a:gd name="adj2" fmla="val 48404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9856" name="Group 80"/>
          <p:cNvGrpSpPr/>
          <p:nvPr/>
        </p:nvGrpSpPr>
        <p:grpSpPr bwMode="auto">
          <a:xfrm>
            <a:off x="1119188" y="5518150"/>
            <a:ext cx="2668587" cy="471488"/>
            <a:chOff x="783" y="3443"/>
            <a:chExt cx="1681" cy="297"/>
          </a:xfrm>
          <a:solidFill>
            <a:schemeClr val="bg1"/>
          </a:solidFill>
        </p:grpSpPr>
        <p:sp>
          <p:nvSpPr>
            <p:cNvPr id="459808" name="Freeform 32"/>
            <p:cNvSpPr/>
            <p:nvPr/>
          </p:nvSpPr>
          <p:spPr bwMode="auto">
            <a:xfrm>
              <a:off x="783" y="3443"/>
              <a:ext cx="1681" cy="297"/>
            </a:xfrm>
            <a:custGeom>
              <a:avLst/>
              <a:gdLst>
                <a:gd name="T0" fmla="*/ 0 w 1168"/>
                <a:gd name="T1" fmla="*/ 246 h 249"/>
                <a:gd name="T2" fmla="*/ 123 w 1168"/>
                <a:gd name="T3" fmla="*/ 0 h 249"/>
                <a:gd name="T4" fmla="*/ 1168 w 1168"/>
                <a:gd name="T5" fmla="*/ 1 h 249"/>
                <a:gd name="T6" fmla="*/ 1040 w 1168"/>
                <a:gd name="T7" fmla="*/ 249 h 249"/>
                <a:gd name="T8" fmla="*/ 0 w 1168"/>
                <a:gd name="T9" fmla="*/ 246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8" h="249">
                  <a:moveTo>
                    <a:pt x="0" y="246"/>
                  </a:moveTo>
                  <a:lnTo>
                    <a:pt x="123" y="0"/>
                  </a:lnTo>
                  <a:lnTo>
                    <a:pt x="1168" y="1"/>
                  </a:lnTo>
                  <a:lnTo>
                    <a:pt x="1040" y="249"/>
                  </a:lnTo>
                  <a:lnTo>
                    <a:pt x="0" y="246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9846" name="Object 70"/>
            <p:cNvGraphicFramePr/>
            <p:nvPr/>
          </p:nvGraphicFramePr>
          <p:xfrm>
            <a:off x="915" y="3467"/>
            <a:ext cx="1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1" name="Equation" r:id="rId17" imgW="1282700" imgH="254000" progId="Equation.DSMT4">
                    <p:embed/>
                  </p:oleObj>
                </mc:Choice>
                <mc:Fallback>
                  <p:oleObj name="Equation" r:id="rId17" imgW="1282700" imgH="254000" progId="Equation.DSMT4">
                    <p:embed/>
                    <p:pic>
                      <p:nvPicPr>
                        <p:cNvPr id="0" name="Object 7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3467"/>
                          <a:ext cx="14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9857" name="Group 81"/>
          <p:cNvGrpSpPr/>
          <p:nvPr/>
        </p:nvGrpSpPr>
        <p:grpSpPr bwMode="auto">
          <a:xfrm>
            <a:off x="5243513" y="5518150"/>
            <a:ext cx="2663825" cy="466725"/>
            <a:chOff x="2410" y="3591"/>
            <a:chExt cx="1678" cy="294"/>
          </a:xfrm>
          <a:solidFill>
            <a:schemeClr val="bg1"/>
          </a:solidFill>
        </p:grpSpPr>
        <p:sp>
          <p:nvSpPr>
            <p:cNvPr id="459849" name="Freeform 73"/>
            <p:cNvSpPr/>
            <p:nvPr/>
          </p:nvSpPr>
          <p:spPr bwMode="auto">
            <a:xfrm>
              <a:off x="2410" y="3591"/>
              <a:ext cx="1678" cy="294"/>
            </a:xfrm>
            <a:custGeom>
              <a:avLst/>
              <a:gdLst>
                <a:gd name="T0" fmla="*/ 0 w 1678"/>
                <a:gd name="T1" fmla="*/ 293 h 294"/>
                <a:gd name="T2" fmla="*/ 177 w 1678"/>
                <a:gd name="T3" fmla="*/ 0 h 294"/>
                <a:gd name="T4" fmla="*/ 1678 w 1678"/>
                <a:gd name="T5" fmla="*/ 0 h 294"/>
                <a:gd name="T6" fmla="*/ 1501 w 1678"/>
                <a:gd name="T7" fmla="*/ 294 h 294"/>
                <a:gd name="T8" fmla="*/ 0 w 1678"/>
                <a:gd name="T9" fmla="*/ 293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8" h="294">
                  <a:moveTo>
                    <a:pt x="0" y="293"/>
                  </a:moveTo>
                  <a:lnTo>
                    <a:pt x="177" y="0"/>
                  </a:lnTo>
                  <a:lnTo>
                    <a:pt x="1678" y="0"/>
                  </a:lnTo>
                  <a:lnTo>
                    <a:pt x="1501" y="294"/>
                  </a:lnTo>
                  <a:lnTo>
                    <a:pt x="0" y="293"/>
                  </a:ln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rou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59851" name="Object 75"/>
            <p:cNvGraphicFramePr/>
            <p:nvPr/>
          </p:nvGraphicFramePr>
          <p:xfrm>
            <a:off x="2643" y="3599"/>
            <a:ext cx="12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2" name="Equation" r:id="rId19" imgW="1117600" imgH="254000" progId="Equation.DSMT4">
                    <p:embed/>
                  </p:oleObj>
                </mc:Choice>
                <mc:Fallback>
                  <p:oleObj name="Equation" r:id="rId19" imgW="1117600" imgH="254000" progId="Equation.DSMT4">
                    <p:embed/>
                    <p:pic>
                      <p:nvPicPr>
                        <p:cNvPr id="0" name="Object 7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" y="3599"/>
                          <a:ext cx="12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9858" name="AutoShape 82"/>
          <p:cNvSpPr>
            <a:spLocks noChangeArrowheads="1"/>
          </p:cNvSpPr>
          <p:nvPr/>
        </p:nvSpPr>
        <p:spPr bwMode="auto">
          <a:xfrm rot="5400000">
            <a:off x="6410325" y="5003800"/>
            <a:ext cx="577850" cy="298450"/>
          </a:xfrm>
          <a:prstGeom prst="rightArrow">
            <a:avLst>
              <a:gd name="adj1" fmla="val 50000"/>
              <a:gd name="adj2" fmla="val 48404"/>
            </a:avLst>
          </a:prstGeom>
          <a:solidFill>
            <a:srgbClr val="FFFF00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59839" name="Group 63"/>
          <p:cNvGrpSpPr/>
          <p:nvPr/>
        </p:nvGrpSpPr>
        <p:grpSpPr bwMode="auto">
          <a:xfrm>
            <a:off x="623888" y="4948238"/>
            <a:ext cx="1760537" cy="400050"/>
            <a:chOff x="251" y="3318"/>
            <a:chExt cx="1109" cy="252"/>
          </a:xfrm>
        </p:grpSpPr>
        <p:sp>
          <p:nvSpPr>
            <p:cNvPr id="459835" name="WordArt 59"/>
            <p:cNvSpPr>
              <a:spLocks noChangeArrowheads="1" noChangeShapeType="1" noTextEdit="1"/>
            </p:cNvSpPr>
            <p:nvPr/>
          </p:nvSpPr>
          <p:spPr bwMode="auto">
            <a:xfrm>
              <a:off x="251" y="3342"/>
              <a:ext cx="915" cy="17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数据处理</a:t>
              </a:r>
              <a:endPara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9837" name="Object 61"/>
            <p:cNvGraphicFramePr/>
            <p:nvPr/>
          </p:nvGraphicFramePr>
          <p:xfrm>
            <a:off x="1173" y="3318"/>
            <a:ext cx="187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3" name="Equation" r:id="rId21" imgW="3048000" imgH="4267200" progId="Equation.DSMT4">
                    <p:embed/>
                  </p:oleObj>
                </mc:Choice>
                <mc:Fallback>
                  <p:oleObj name="Equation" r:id="rId21" imgW="3048000" imgH="4267200" progId="Equation.DSMT4">
                    <p:embed/>
                    <p:pic>
                      <p:nvPicPr>
                        <p:cNvPr id="0" name="Object 6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3318"/>
                          <a:ext cx="187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9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9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9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59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9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9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801" grpId="0" animBg="1"/>
      <p:bldP spid="459802" grpId="0" animBg="1"/>
      <p:bldP spid="459816" grpId="0"/>
      <p:bldP spid="459822" grpId="0"/>
      <p:bldP spid="459823" grpId="0"/>
      <p:bldP spid="459826" grpId="0"/>
      <p:bldP spid="459833" grpId="0"/>
      <p:bldP spid="459841" grpId="0"/>
      <p:bldP spid="459843" grpId="0" animBg="1"/>
      <p:bldP spid="45985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140" name="Picture 28" descr="1_6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638" y="1767190"/>
            <a:ext cx="10001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4141" name="WordArt 29"/>
          <p:cNvSpPr>
            <a:spLocks noChangeArrowheads="1" noChangeShapeType="1" noTextEdit="1"/>
          </p:cNvSpPr>
          <p:nvPr/>
        </p:nvSpPr>
        <p:spPr bwMode="auto">
          <a:xfrm>
            <a:off x="2757489" y="2697465"/>
            <a:ext cx="3416974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smtClean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P77: 19</a:t>
            </a:r>
            <a:r>
              <a:rPr lang="zh-CN" altLang="en-US" sz="3600" kern="10" dirty="0" smtClean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、补充题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4142" name="WordArt 30"/>
          <p:cNvSpPr>
            <a:spLocks noChangeArrowheads="1" noChangeShapeType="1" noTextEdit="1"/>
          </p:cNvSpPr>
          <p:nvPr/>
        </p:nvSpPr>
        <p:spPr bwMode="auto">
          <a:xfrm>
            <a:off x="2730500" y="1927527"/>
            <a:ext cx="2014538" cy="466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课后作业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/>
              </a:solidFill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grpSp>
        <p:nvGrpSpPr>
          <p:cNvPr id="5" name="Group 55"/>
          <p:cNvGrpSpPr/>
          <p:nvPr/>
        </p:nvGrpSpPr>
        <p:grpSpPr bwMode="auto">
          <a:xfrm>
            <a:off x="-1" y="3584909"/>
            <a:ext cx="9142413" cy="977901"/>
            <a:chOff x="0" y="342"/>
            <a:chExt cx="5759" cy="61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0" y="342"/>
              <a:ext cx="5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设在     内部任取一点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在底边</a:t>
              </a:r>
              <a:r>
                <a:rPr lang="zh-CN" altLang="en-US" sz="900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上任取一点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求直线</a:t>
              </a:r>
              <a:r>
                <a:rPr lang="zh-CN" altLang="en-US" sz="1400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与线段</a:t>
              </a:r>
              <a:r>
                <a:rPr lang="zh-CN" altLang="en-US" sz="1200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相交的概率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7" name="Object 48"/>
            <p:cNvGraphicFramePr>
              <a:graphicFrameLocks noChangeAspect="1"/>
            </p:cNvGraphicFramePr>
            <p:nvPr/>
          </p:nvGraphicFramePr>
          <p:xfrm>
            <a:off x="3342" y="399"/>
            <a:ext cx="3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4" name="Equation" r:id="rId2" imgW="4267200" imgH="3962400" progId="Equation.DSMT4">
                    <p:embed/>
                  </p:oleObj>
                </mc:Choice>
                <mc:Fallback>
                  <p:oleObj name="Equation" r:id="rId2" imgW="4267200" imgH="3962400" progId="Equation.DSMT4">
                    <p:embed/>
                    <p:pic>
                      <p:nvPicPr>
                        <p:cNvPr id="0" name="图片 512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399"/>
                          <a:ext cx="3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9"/>
            <p:cNvGraphicFramePr>
              <a:graphicFrameLocks noChangeAspect="1"/>
            </p:cNvGraphicFramePr>
            <p:nvPr/>
          </p:nvGraphicFramePr>
          <p:xfrm>
            <a:off x="1379" y="417"/>
            <a:ext cx="6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5" name="Equation" r:id="rId4" imgW="9448800" imgH="3657600" progId="Equation.DSMT4">
                    <p:embed/>
                  </p:oleObj>
                </mc:Choice>
                <mc:Fallback>
                  <p:oleObj name="Equation" r:id="rId4" imgW="9448800" imgH="3657600" progId="Equation.DSMT4">
                    <p:embed/>
                    <p:pic>
                      <p:nvPicPr>
                        <p:cNvPr id="0" name="图片 512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417"/>
                          <a:ext cx="6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0"/>
            <p:cNvGraphicFramePr>
              <a:graphicFrameLocks noChangeAspect="1"/>
            </p:cNvGraphicFramePr>
            <p:nvPr/>
          </p:nvGraphicFramePr>
          <p:xfrm>
            <a:off x="279" y="646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6" name="Equation" r:id="rId6" imgW="4267200" imgH="4267200" progId="Equation.DSMT4">
                    <p:embed/>
                  </p:oleObj>
                </mc:Choice>
                <mc:Fallback>
                  <p:oleObj name="Equation" r:id="rId6" imgW="4267200" imgH="4267200" progId="Equation.DSMT4">
                    <p:embed/>
                    <p:pic>
                      <p:nvPicPr>
                        <p:cNvPr id="0" name="图片 5122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646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51"/>
            <p:cNvGraphicFramePr>
              <a:graphicFrameLocks noChangeAspect="1"/>
            </p:cNvGraphicFramePr>
            <p:nvPr/>
          </p:nvGraphicFramePr>
          <p:xfrm>
            <a:off x="1299" y="663"/>
            <a:ext cx="40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7" name="Equation" r:id="rId8" imgW="5486400" imgH="4267200" progId="Equation.DSMT4">
                    <p:embed/>
                  </p:oleObj>
                </mc:Choice>
                <mc:Fallback>
                  <p:oleObj name="Equation" r:id="rId8" imgW="5486400" imgH="4267200" progId="Equation.DSMT4">
                    <p:embed/>
                    <p:pic>
                      <p:nvPicPr>
                        <p:cNvPr id="0" name="图片 5122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663"/>
                          <a:ext cx="40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2"/>
            <p:cNvGraphicFramePr>
              <a:graphicFrameLocks noChangeAspect="1"/>
            </p:cNvGraphicFramePr>
            <p:nvPr/>
          </p:nvGraphicFramePr>
          <p:xfrm>
            <a:off x="2346" y="687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8" name="Equation" r:id="rId10" imgW="5486400" imgH="3352800" progId="Equation.DSMT4">
                    <p:embed/>
                  </p:oleObj>
                </mc:Choice>
                <mc:Fallback>
                  <p:oleObj name="Equation" r:id="rId10" imgW="5486400" imgH="3352800" progId="Equation.DSMT4">
                    <p:embed/>
                    <p:pic>
                      <p:nvPicPr>
                        <p:cNvPr id="0" name="图片 512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687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3"/>
            <p:cNvGraphicFramePr>
              <a:graphicFrameLocks noChangeAspect="1"/>
            </p:cNvGraphicFramePr>
            <p:nvPr/>
          </p:nvGraphicFramePr>
          <p:xfrm>
            <a:off x="4347" y="39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29" name="Equation" r:id="rId12" imgW="5791200" imgH="3657600" progId="Equation.DSMT4">
                    <p:embed/>
                  </p:oleObj>
                </mc:Choice>
                <mc:Fallback>
                  <p:oleObj name="Equation" r:id="rId12" imgW="5791200" imgH="3657600" progId="Equation.DSMT4">
                    <p:embed/>
                    <p:pic>
                      <p:nvPicPr>
                        <p:cNvPr id="0" name="图片 5122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9"/>
                          <a:ext cx="4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136197" y="3523199"/>
            <a:ext cx="126669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补充题</a:t>
            </a:r>
            <a:endParaRPr lang="zh-CN" altLang="en-US" kern="10" dirty="0">
              <a:ln w="12700">
                <a:solidFill>
                  <a:srgbClr val="FFFF00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41" grpId="0"/>
      <p:bldP spid="474142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WordArt 2"/>
          <p:cNvSpPr>
            <a:spLocks noChangeArrowheads="1" noChangeShapeType="1" noTextEdit="1"/>
          </p:cNvSpPr>
          <p:nvPr/>
        </p:nvSpPr>
        <p:spPr bwMode="auto">
          <a:xfrm>
            <a:off x="555625" y="666750"/>
            <a:ext cx="3098800" cy="3857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回顾事件的独立性</a:t>
            </a:r>
            <a:endParaRPr lang="zh-CN" altLang="en-US" sz="3600" kern="10" dirty="0">
              <a:ln w="12700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7971" name="Object 3"/>
          <p:cNvGraphicFramePr>
            <a:graphicFrameLocks noChangeAspect="1"/>
          </p:cNvGraphicFramePr>
          <p:nvPr/>
        </p:nvGraphicFramePr>
        <p:xfrm>
          <a:off x="3843338" y="1695619"/>
          <a:ext cx="2987768" cy="49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02" name="Equation" r:id="rId1" imgW="26517600" imgH="4267200" progId="Equation.DSMT4">
                  <p:embed/>
                </p:oleObj>
              </mc:Choice>
              <mc:Fallback>
                <p:oleObj name="Equation" r:id="rId1" imgW="26517600" imgH="426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1695619"/>
                        <a:ext cx="2987768" cy="49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119063" y="4132263"/>
            <a:ext cx="324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应相互独立，即 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7977" name="Object 9"/>
          <p:cNvGraphicFramePr>
            <a:graphicFrameLocks noChangeAspect="1"/>
          </p:cNvGraphicFramePr>
          <p:nvPr/>
        </p:nvGraphicFramePr>
        <p:xfrm>
          <a:off x="3067004" y="3772086"/>
          <a:ext cx="3005230" cy="52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03" name="Equation" r:id="rId3" imgW="22860000" imgH="4267200" progId="Equation.DSMT4">
                  <p:embed/>
                </p:oleObj>
              </mc:Choice>
              <mc:Fallback>
                <p:oleObj name="Equation" r:id="rId3" imgW="22860000" imgH="426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04" y="3772086"/>
                        <a:ext cx="3005230" cy="52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000" name="Object 32"/>
          <p:cNvGraphicFramePr>
            <a:graphicFrameLocks noChangeAspect="1"/>
          </p:cNvGraphicFramePr>
          <p:nvPr/>
        </p:nvGraphicFramePr>
        <p:xfrm>
          <a:off x="1525587" y="4694237"/>
          <a:ext cx="6168186" cy="480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04" name="Equation" r:id="rId5" imgW="50596800" imgH="4267200" progId="Equation.DSMT4">
                  <p:embed/>
                </p:oleObj>
              </mc:Choice>
              <mc:Fallback>
                <p:oleObj name="Equation" r:id="rId5" imgW="50596800" imgH="4267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7" y="4694237"/>
                        <a:ext cx="6168186" cy="480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8004" name="Group 36"/>
          <p:cNvGrpSpPr/>
          <p:nvPr/>
        </p:nvGrpSpPr>
        <p:grpSpPr bwMode="auto">
          <a:xfrm>
            <a:off x="900112" y="1096963"/>
            <a:ext cx="2754311" cy="525462"/>
            <a:chOff x="476" y="1317"/>
            <a:chExt cx="1735" cy="331"/>
          </a:xfrm>
        </p:grpSpPr>
        <p:sp>
          <p:nvSpPr>
            <p:cNvPr id="468001" name="Rectangle 33"/>
            <p:cNvSpPr>
              <a:spLocks noChangeArrowheads="1"/>
            </p:cNvSpPr>
            <p:nvPr/>
          </p:nvSpPr>
          <p:spPr bwMode="auto">
            <a:xfrm>
              <a:off x="921" y="1317"/>
              <a:ext cx="1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002" name="Object 34"/>
            <p:cNvGraphicFramePr>
              <a:graphicFrameLocks noChangeAspect="1"/>
            </p:cNvGraphicFramePr>
            <p:nvPr/>
          </p:nvGraphicFramePr>
          <p:xfrm>
            <a:off x="476" y="1360"/>
            <a:ext cx="5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5" name="Equation" r:id="rId7" imgW="6705600" imgH="3962400" progId="Equation.DSMT4">
                    <p:embed/>
                  </p:oleObj>
                </mc:Choice>
                <mc:Fallback>
                  <p:oleObj name="Equation" r:id="rId7" imgW="6705600" imgH="39624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360"/>
                          <a:ext cx="52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8008" name="Group 40"/>
          <p:cNvGrpSpPr/>
          <p:nvPr/>
        </p:nvGrpSpPr>
        <p:grpSpPr bwMode="auto">
          <a:xfrm>
            <a:off x="3843338" y="1103313"/>
            <a:ext cx="4140201" cy="519112"/>
            <a:chOff x="2197" y="615"/>
            <a:chExt cx="2608" cy="327"/>
          </a:xfrm>
        </p:grpSpPr>
        <p:sp>
          <p:nvSpPr>
            <p:cNvPr id="468006" name="Rectangle 38"/>
            <p:cNvSpPr>
              <a:spLocks noChangeArrowheads="1"/>
            </p:cNvSpPr>
            <p:nvPr/>
          </p:nvSpPr>
          <p:spPr bwMode="auto">
            <a:xfrm>
              <a:off x="2613" y="615"/>
              <a:ext cx="2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之间没有任何关系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007" name="Object 39"/>
            <p:cNvGraphicFramePr>
              <a:graphicFrameLocks noChangeAspect="1"/>
            </p:cNvGraphicFramePr>
            <p:nvPr/>
          </p:nvGraphicFramePr>
          <p:xfrm>
            <a:off x="2197" y="670"/>
            <a:ext cx="4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6" name="Equation" r:id="rId9" imgW="6705600" imgH="3962400" progId="Equation.DSMT4">
                    <p:embed/>
                  </p:oleObj>
                </mc:Choice>
                <mc:Fallback>
                  <p:oleObj name="Equation" r:id="rId9" imgW="6705600" imgH="3962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670"/>
                          <a:ext cx="4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10" name="AutoShape 42"/>
          <p:cNvSpPr>
            <a:spLocks noChangeArrowheads="1"/>
          </p:cNvSpPr>
          <p:nvPr/>
        </p:nvSpPr>
        <p:spPr bwMode="auto">
          <a:xfrm>
            <a:off x="3357563" y="1776413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8011" name="Group 43"/>
          <p:cNvGrpSpPr/>
          <p:nvPr/>
        </p:nvGrpSpPr>
        <p:grpSpPr bwMode="auto">
          <a:xfrm>
            <a:off x="963613" y="2333625"/>
            <a:ext cx="763587" cy="400050"/>
            <a:chOff x="581" y="1694"/>
            <a:chExt cx="481" cy="252"/>
          </a:xfrm>
        </p:grpSpPr>
        <p:pic>
          <p:nvPicPr>
            <p:cNvPr id="468012" name="Picture 44" descr="4"/>
            <p:cNvPicPr>
              <a:picLocks noChangeAspect="1" noChangeArrowheads="1" noCrop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01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  <a:endParaRPr lang="zh-CN" altLang="en-US" sz="3600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grpSp>
        <p:nvGrpSpPr>
          <p:cNvPr id="468019" name="Group 51"/>
          <p:cNvGrpSpPr/>
          <p:nvPr/>
        </p:nvGrpSpPr>
        <p:grpSpPr bwMode="auto">
          <a:xfrm>
            <a:off x="1911350" y="2212977"/>
            <a:ext cx="6170098" cy="584201"/>
            <a:chOff x="1132" y="1226"/>
            <a:chExt cx="3403" cy="368"/>
          </a:xfrm>
        </p:grpSpPr>
        <p:sp>
          <p:nvSpPr>
            <p:cNvPr id="468015" name="Rectangle 47"/>
            <p:cNvSpPr>
              <a:spLocks noChangeArrowheads="1"/>
            </p:cNvSpPr>
            <p:nvPr/>
          </p:nvSpPr>
          <p:spPr bwMode="auto">
            <a:xfrm>
              <a:off x="1132" y="1226"/>
              <a:ext cx="34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怎样</a:t>
              </a:r>
              <a:r>
                <a:rPr lang="zh-CN" altLang="en-US" sz="3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定义               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之间的独立性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68016" name="Object 48"/>
            <p:cNvGraphicFramePr>
              <a:graphicFrameLocks noChangeAspect="1"/>
            </p:cNvGraphicFramePr>
            <p:nvPr/>
          </p:nvGraphicFramePr>
          <p:xfrm>
            <a:off x="2105" y="1293"/>
            <a:ext cx="88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7" name="Equation" r:id="rId12" imgW="11277600" imgH="3962400" progId="Equation.DSMT4">
                    <p:embed/>
                  </p:oleObj>
                </mc:Choice>
                <mc:Fallback>
                  <p:oleObj name="Equation" r:id="rId12" imgW="11277600" imgH="396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1293"/>
                          <a:ext cx="88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17" name="WordArt 49"/>
            <p:cNvSpPr>
              <a:spLocks noChangeArrowheads="1" noChangeShapeType="1" noTextEdit="1"/>
            </p:cNvSpPr>
            <p:nvPr/>
          </p:nvSpPr>
          <p:spPr bwMode="auto">
            <a:xfrm>
              <a:off x="4297" y="1311"/>
              <a:ext cx="132" cy="16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4000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1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？</a:t>
              </a:r>
              <a:endParaRPr lang="zh-CN" altLang="en-US" sz="40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468020" name="WordArt 52"/>
          <p:cNvSpPr>
            <a:spLocks noChangeArrowheads="1" noChangeShapeType="1" noTextEdit="1"/>
          </p:cNvSpPr>
          <p:nvPr/>
        </p:nvSpPr>
        <p:spPr bwMode="auto">
          <a:xfrm>
            <a:off x="973138" y="2903538"/>
            <a:ext cx="785812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8031" name="Group 63"/>
          <p:cNvGrpSpPr/>
          <p:nvPr/>
        </p:nvGrpSpPr>
        <p:grpSpPr bwMode="auto">
          <a:xfrm>
            <a:off x="1916113" y="2784473"/>
            <a:ext cx="7481887" cy="523875"/>
            <a:chOff x="1223" y="1642"/>
            <a:chExt cx="4713" cy="330"/>
          </a:xfrm>
        </p:grpSpPr>
        <p:sp>
          <p:nvSpPr>
            <p:cNvPr id="467999" name="Rectangle 31"/>
            <p:cNvSpPr>
              <a:spLocks noChangeArrowheads="1"/>
            </p:cNvSpPr>
            <p:nvPr/>
          </p:nvSpPr>
          <p:spPr bwMode="auto">
            <a:xfrm>
              <a:off x="1223" y="1642"/>
              <a:ext cx="47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    相互“独立”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从直观上看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取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021" name="Object 53"/>
            <p:cNvGraphicFramePr>
              <a:graphicFrameLocks noChangeAspect="1"/>
            </p:cNvGraphicFramePr>
            <p:nvPr/>
          </p:nvGraphicFramePr>
          <p:xfrm>
            <a:off x="1506" y="1706"/>
            <a:ext cx="48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8" name="Equation" r:id="rId14" imgW="7010400" imgH="3962400" progId="Equation.DSMT4">
                    <p:embed/>
                  </p:oleObj>
                </mc:Choice>
                <mc:Fallback>
                  <p:oleObj name="Equation" r:id="rId14" imgW="7010400" imgH="39624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1706"/>
                          <a:ext cx="48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022" name="Object 54"/>
            <p:cNvGraphicFramePr>
              <a:graphicFrameLocks noChangeAspect="1"/>
            </p:cNvGraphicFramePr>
            <p:nvPr/>
          </p:nvGraphicFramePr>
          <p:xfrm>
            <a:off x="4534" y="1714"/>
            <a:ext cx="573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9" name="Equation" r:id="rId16" imgW="8229600" imgH="3962400" progId="Equation.DSMT4">
                    <p:embed/>
                  </p:oleObj>
                </mc:Choice>
                <mc:Fallback>
                  <p:oleObj name="Equation" r:id="rId16" imgW="8229600" imgH="39624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1714"/>
                          <a:ext cx="573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8023" name="Rectangle 55"/>
          <p:cNvSpPr>
            <a:spLocks noChangeArrowheads="1"/>
          </p:cNvSpPr>
          <p:nvPr/>
        </p:nvSpPr>
        <p:spPr bwMode="auto">
          <a:xfrm>
            <a:off x="128587" y="3244850"/>
            <a:ext cx="538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任何值之间应是没有任何关系的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8024" name="AutoShape 56"/>
          <p:cNvSpPr>
            <a:spLocks noChangeArrowheads="1"/>
          </p:cNvSpPr>
          <p:nvPr/>
        </p:nvSpPr>
        <p:spPr bwMode="auto">
          <a:xfrm rot="5400000">
            <a:off x="4339431" y="5242719"/>
            <a:ext cx="369888" cy="228600"/>
          </a:xfrm>
          <a:prstGeom prst="rightArrow">
            <a:avLst>
              <a:gd name="adj1" fmla="val 50000"/>
              <a:gd name="adj2" fmla="val 4045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8025" name="Object 57"/>
          <p:cNvGraphicFramePr>
            <a:graphicFrameLocks noChangeAspect="1"/>
          </p:cNvGraphicFramePr>
          <p:nvPr/>
        </p:nvGraphicFramePr>
        <p:xfrm>
          <a:off x="2524918" y="5670550"/>
          <a:ext cx="3770313" cy="513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910" name="Equation" r:id="rId18" imgW="31089600" imgH="4572000" progId="Equation.DSMT4">
                  <p:embed/>
                </p:oleObj>
              </mc:Choice>
              <mc:Fallback>
                <p:oleObj name="Equation" r:id="rId18" imgW="31089600" imgH="4572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918" y="5670550"/>
                        <a:ext cx="3770313" cy="513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8028" name="AutoShape 60"/>
          <p:cNvSpPr>
            <a:spLocks noChangeArrowheads="1"/>
          </p:cNvSpPr>
          <p:nvPr/>
        </p:nvSpPr>
        <p:spPr bwMode="auto">
          <a:xfrm>
            <a:off x="3351213" y="1279525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tx2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468030" name="Group 62"/>
          <p:cNvGrpSpPr/>
          <p:nvPr/>
        </p:nvGrpSpPr>
        <p:grpSpPr bwMode="auto">
          <a:xfrm>
            <a:off x="5119689" y="3232150"/>
            <a:ext cx="2484438" cy="584200"/>
            <a:chOff x="3225" y="1948"/>
            <a:chExt cx="1565" cy="368"/>
          </a:xfrm>
        </p:grpSpPr>
        <p:graphicFrame>
          <p:nvGraphicFramePr>
            <p:cNvPr id="467976" name="Object 8"/>
            <p:cNvGraphicFramePr>
              <a:graphicFrameLocks noChangeAspect="1"/>
            </p:cNvGraphicFramePr>
            <p:nvPr/>
          </p:nvGraphicFramePr>
          <p:xfrm>
            <a:off x="3619" y="1969"/>
            <a:ext cx="117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11" name="Equation" r:id="rId20" imgW="15240000" imgH="4876800" progId="Equation.DSMT4">
                    <p:embed/>
                  </p:oleObj>
                </mc:Choice>
                <mc:Fallback>
                  <p:oleObj name="Equation" r:id="rId20" imgW="15240000" imgH="4876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9" y="1969"/>
                          <a:ext cx="117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8029" name="Rectangle 61"/>
            <p:cNvSpPr>
              <a:spLocks noChangeArrowheads="1"/>
            </p:cNvSpPr>
            <p:nvPr/>
          </p:nvSpPr>
          <p:spPr bwMode="auto">
            <a:xfrm>
              <a:off x="3225" y="1948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即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7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8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8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8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6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6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68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8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8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68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0" grpId="0"/>
      <p:bldP spid="467974" grpId="0"/>
      <p:bldP spid="468010" grpId="0" animBg="1"/>
      <p:bldP spid="468020" grpId="0"/>
      <p:bldP spid="468023" grpId="0"/>
      <p:bldP spid="468024" grpId="0" animBg="1"/>
      <p:bldP spid="4680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6185" y="3418840"/>
            <a:ext cx="5895975" cy="2800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85" y="1009015"/>
            <a:ext cx="5819775" cy="24098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79" name="Group 79"/>
          <p:cNvGrpSpPr/>
          <p:nvPr/>
        </p:nvGrpSpPr>
        <p:grpSpPr bwMode="auto">
          <a:xfrm>
            <a:off x="6289814" y="2850654"/>
            <a:ext cx="2854186" cy="1658937"/>
            <a:chOff x="3963" y="1889"/>
            <a:chExt cx="1732" cy="947"/>
          </a:xfrm>
        </p:grpSpPr>
        <p:sp>
          <p:nvSpPr>
            <p:cNvPr id="460835" name="Line 35"/>
            <p:cNvSpPr>
              <a:spLocks noChangeShapeType="1"/>
            </p:cNvSpPr>
            <p:nvPr/>
          </p:nvSpPr>
          <p:spPr bwMode="auto">
            <a:xfrm flipV="1">
              <a:off x="4113" y="2746"/>
              <a:ext cx="1491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 flipV="1">
              <a:off x="4119" y="1915"/>
              <a:ext cx="0" cy="8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37" name="Object 37"/>
            <p:cNvGraphicFramePr>
              <a:graphicFrameLocks noChangeAspect="1"/>
            </p:cNvGraphicFramePr>
            <p:nvPr/>
          </p:nvGraphicFramePr>
          <p:xfrm>
            <a:off x="3963" y="2694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09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2694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0" name="Object 40"/>
            <p:cNvGraphicFramePr>
              <a:graphicFrameLocks noChangeAspect="1"/>
            </p:cNvGraphicFramePr>
            <p:nvPr/>
          </p:nvGraphicFramePr>
          <p:xfrm>
            <a:off x="5544" y="2621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0" name="Equation" r:id="rId3" imgW="3352800" imgH="3352800" progId="Equation.DSMT4">
                    <p:embed/>
                  </p:oleObj>
                </mc:Choice>
                <mc:Fallback>
                  <p:oleObj name="Equation" r:id="rId3" imgW="3352800" imgH="33528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2621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1" name="Object 41"/>
            <p:cNvGraphicFramePr>
              <a:graphicFrameLocks noChangeAspect="1"/>
            </p:cNvGraphicFramePr>
            <p:nvPr/>
          </p:nvGraphicFramePr>
          <p:xfrm>
            <a:off x="4130" y="1889"/>
            <a:ext cx="15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1" name="Equation" r:id="rId5" imgW="3352800" imgH="3962400" progId="Equation.DSMT4">
                    <p:embed/>
                  </p:oleObj>
                </mc:Choice>
                <mc:Fallback>
                  <p:oleObj name="Equation" r:id="rId5" imgW="3352800" imgH="39624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889"/>
                          <a:ext cx="15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19" name="Group 119"/>
          <p:cNvGrpSpPr/>
          <p:nvPr/>
        </p:nvGrpSpPr>
        <p:grpSpPr bwMode="auto">
          <a:xfrm>
            <a:off x="1703388" y="5999163"/>
            <a:ext cx="6756400" cy="525462"/>
            <a:chOff x="1185" y="3846"/>
            <a:chExt cx="4256" cy="331"/>
          </a:xfrm>
        </p:grpSpPr>
        <p:sp>
          <p:nvSpPr>
            <p:cNvPr id="460920" name="Rectangle 120"/>
            <p:cNvSpPr>
              <a:spLocks noChangeArrowheads="1"/>
            </p:cNvSpPr>
            <p:nvPr/>
          </p:nvSpPr>
          <p:spPr bwMode="auto">
            <a:xfrm>
              <a:off x="1185" y="3846"/>
              <a:ext cx="4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直线</a:t>
              </a:r>
              <a:r>
                <a:rPr lang="zh-CN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r>
                <a:rPr lang="zh-CN" altLang="en-US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与线段</a:t>
              </a:r>
              <a:r>
                <a:rPr lang="zh-CN" altLang="en-US" sz="1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       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相交等价于什么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？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60921" name="Object 121"/>
            <p:cNvGraphicFramePr>
              <a:graphicFrameLocks noChangeAspect="1"/>
            </p:cNvGraphicFramePr>
            <p:nvPr/>
          </p:nvGraphicFramePr>
          <p:xfrm>
            <a:off x="1699" y="3901"/>
            <a:ext cx="38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2" name="Equation" r:id="rId7" imgW="5486400" imgH="4267200" progId="Equation.DSMT4">
                    <p:embed/>
                  </p:oleObj>
                </mc:Choice>
                <mc:Fallback>
                  <p:oleObj name="Equation" r:id="rId7" imgW="5486400" imgH="4267200" progId="Equation.DSMT4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3901"/>
                          <a:ext cx="38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2" name="Object 122"/>
            <p:cNvGraphicFramePr>
              <a:graphicFrameLocks noChangeAspect="1"/>
            </p:cNvGraphicFramePr>
            <p:nvPr/>
          </p:nvGraphicFramePr>
          <p:xfrm>
            <a:off x="2744" y="3913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3" name="Equation" r:id="rId9" imgW="5486400" imgH="3352800" progId="Equation.DSMT4">
                    <p:embed/>
                  </p:oleObj>
                </mc:Choice>
                <mc:Fallback>
                  <p:oleObj name="Equation" r:id="rId9" imgW="5486400" imgH="3352800" progId="Equation.DSMT4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913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7813675" y="3060700"/>
            <a:ext cx="1588" cy="129063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0877" name="Group 77"/>
          <p:cNvGrpSpPr/>
          <p:nvPr/>
        </p:nvGrpSpPr>
        <p:grpSpPr bwMode="auto">
          <a:xfrm>
            <a:off x="6419850" y="2828925"/>
            <a:ext cx="2335213" cy="1758950"/>
            <a:chOff x="4050" y="1876"/>
            <a:chExt cx="1417" cy="1004"/>
          </a:xfrm>
        </p:grpSpPr>
        <p:sp>
          <p:nvSpPr>
            <p:cNvPr id="460806" name="Freeform 6"/>
            <p:cNvSpPr/>
            <p:nvPr/>
          </p:nvSpPr>
          <p:spPr bwMode="auto">
            <a:xfrm>
              <a:off x="4121" y="2001"/>
              <a:ext cx="1245" cy="740"/>
            </a:xfrm>
            <a:custGeom>
              <a:avLst/>
              <a:gdLst>
                <a:gd name="T0" fmla="*/ 672 w 1064"/>
                <a:gd name="T1" fmla="*/ 0 h 672"/>
                <a:gd name="T2" fmla="*/ 0 w 1064"/>
                <a:gd name="T3" fmla="*/ 672 h 672"/>
                <a:gd name="T4" fmla="*/ 1064 w 1064"/>
                <a:gd name="T5" fmla="*/ 672 h 672"/>
                <a:gd name="T6" fmla="*/ 672 w 106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672">
                  <a:moveTo>
                    <a:pt x="672" y="0"/>
                  </a:moveTo>
                  <a:lnTo>
                    <a:pt x="0" y="672"/>
                  </a:lnTo>
                  <a:lnTo>
                    <a:pt x="1064" y="672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07" name="Object 7"/>
            <p:cNvGraphicFramePr>
              <a:graphicFrameLocks noChangeAspect="1"/>
            </p:cNvGraphicFramePr>
            <p:nvPr/>
          </p:nvGraphicFramePr>
          <p:xfrm>
            <a:off x="4884" y="1876"/>
            <a:ext cx="17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4" name="Equation" r:id="rId11" imgW="3962400" imgH="3962400" progId="Equation.DSMT4">
                    <p:embed/>
                  </p:oleObj>
                </mc:Choice>
                <mc:Fallback>
                  <p:oleObj name="Equation" r:id="rId11" imgW="3962400" imgH="396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876"/>
                          <a:ext cx="17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8" name="Object 8"/>
            <p:cNvGraphicFramePr>
              <a:graphicFrameLocks noChangeAspect="1"/>
            </p:cNvGraphicFramePr>
            <p:nvPr/>
          </p:nvGraphicFramePr>
          <p:xfrm>
            <a:off x="4050" y="2728"/>
            <a:ext cx="16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5" name="Equation" r:id="rId13" imgW="3657600" imgH="3657600" progId="Equation.DSMT4">
                    <p:embed/>
                  </p:oleObj>
                </mc:Choice>
                <mc:Fallback>
                  <p:oleObj name="Equation" r:id="rId13" imgW="3657600" imgH="3657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2728"/>
                          <a:ext cx="164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9" name="Object 9"/>
            <p:cNvGraphicFramePr>
              <a:graphicFrameLocks noChangeAspect="1"/>
            </p:cNvGraphicFramePr>
            <p:nvPr/>
          </p:nvGraphicFramePr>
          <p:xfrm>
            <a:off x="5290" y="2729"/>
            <a:ext cx="17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16" name="Equation" r:id="rId15" imgW="3962400" imgH="4267200" progId="Equation.DSMT4">
                    <p:embed/>
                  </p:oleObj>
                </mc:Choice>
                <mc:Fallback>
                  <p:oleObj name="Equation" r:id="rId15" imgW="3962400" imgH="426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2729"/>
                          <a:ext cx="17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11" name="Line 11"/>
          <p:cNvSpPr>
            <a:spLocks noChangeShapeType="1"/>
          </p:cNvSpPr>
          <p:nvPr/>
        </p:nvSpPr>
        <p:spPr bwMode="auto">
          <a:xfrm>
            <a:off x="7089775" y="3317875"/>
            <a:ext cx="388938" cy="129698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7300913" y="3822700"/>
          <a:ext cx="287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17" name="Equation" r:id="rId17" imgW="3657600" imgH="3657600" progId="Equation.DSMT4">
                  <p:embed/>
                </p:oleObj>
              </mc:Choice>
              <mc:Fallback>
                <p:oleObj name="Equation" r:id="rId17" imgW="3657600" imgH="3657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822700"/>
                        <a:ext cx="287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Oval 13"/>
          <p:cNvSpPr>
            <a:spLocks noChangeAspect="1" noChangeArrowheads="1"/>
          </p:cNvSpPr>
          <p:nvPr/>
        </p:nvSpPr>
        <p:spPr bwMode="auto">
          <a:xfrm>
            <a:off x="7226300" y="3895725"/>
            <a:ext cx="95250" cy="952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14" name="Object 14"/>
          <p:cNvGraphicFramePr>
            <a:graphicFrameLocks noChangeAspect="1"/>
          </p:cNvGraphicFramePr>
          <p:nvPr/>
        </p:nvGraphicFramePr>
        <p:xfrm>
          <a:off x="7448550" y="43481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18" name="Equation" r:id="rId19" imgW="3657600" imgH="4572000" progId="Equation.DSMT4">
                  <p:embed/>
                </p:oleObj>
              </mc:Choice>
              <mc:Fallback>
                <p:oleObj name="Equation" r:id="rId19" imgW="3657600" imgH="4572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43481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1492250" y="1406525"/>
            <a:ext cx="331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建立坐标系如图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833" name="Object 33"/>
          <p:cNvGraphicFramePr>
            <a:graphicFrameLocks noChangeAspect="1"/>
          </p:cNvGraphicFramePr>
          <p:nvPr/>
        </p:nvGraphicFramePr>
        <p:xfrm>
          <a:off x="7781925" y="3541713"/>
          <a:ext cx="21431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19" name="Equation" r:id="rId21" imgW="2743200" imgH="3657600" progId="Equation.DSMT4">
                  <p:embed/>
                </p:oleObj>
              </mc:Choice>
              <mc:Fallback>
                <p:oleObj name="Equation" r:id="rId21" imgW="2743200" imgH="3657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541713"/>
                        <a:ext cx="21431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4" name="Object 34"/>
          <p:cNvGraphicFramePr>
            <a:graphicFrameLocks noChangeAspect="1"/>
          </p:cNvGraphicFramePr>
          <p:nvPr/>
        </p:nvGraphicFramePr>
        <p:xfrm>
          <a:off x="6538912" y="3969412"/>
          <a:ext cx="909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20" name="Equation" r:id="rId23" imgW="17373600" imgH="8839200" progId="Equation.DSMT4">
                  <p:embed/>
                </p:oleObj>
              </mc:Choice>
              <mc:Fallback>
                <p:oleObj name="Equation" r:id="rId23" imgW="17373600" imgH="8839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2" y="3969412"/>
                        <a:ext cx="9096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9" name="Object 39"/>
          <p:cNvGraphicFramePr>
            <a:graphicFrameLocks noChangeAspect="1"/>
          </p:cNvGraphicFramePr>
          <p:nvPr/>
        </p:nvGraphicFramePr>
        <p:xfrm>
          <a:off x="7550150" y="3849688"/>
          <a:ext cx="7381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21" name="Equation" r:id="rId25" imgW="9448800" imgH="4267200" progId="Equation.DSMT4">
                  <p:embed/>
                </p:oleObj>
              </mc:Choice>
              <mc:Fallback>
                <p:oleObj name="Equation" r:id="rId25" imgW="9448800" imgH="42672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849688"/>
                        <a:ext cx="7381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3" name="WordArt 43"/>
          <p:cNvSpPr>
            <a:spLocks noChangeArrowheads="1" noChangeShapeType="1" noTextEdit="1"/>
          </p:cNvSpPr>
          <p:nvPr/>
        </p:nvSpPr>
        <p:spPr bwMode="auto">
          <a:xfrm>
            <a:off x="854075" y="15160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0855" name="Group 55"/>
          <p:cNvGrpSpPr/>
          <p:nvPr/>
        </p:nvGrpSpPr>
        <p:grpSpPr bwMode="auto">
          <a:xfrm>
            <a:off x="0" y="542925"/>
            <a:ext cx="9142413" cy="977901"/>
            <a:chOff x="0" y="342"/>
            <a:chExt cx="5759" cy="616"/>
          </a:xfrm>
        </p:grpSpPr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0" y="342"/>
              <a:ext cx="5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设在     内部任取一点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底边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上任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直线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线段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相交的概率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0848" name="Object 48"/>
            <p:cNvGraphicFramePr>
              <a:graphicFrameLocks noChangeAspect="1"/>
            </p:cNvGraphicFramePr>
            <p:nvPr/>
          </p:nvGraphicFramePr>
          <p:xfrm>
            <a:off x="3342" y="399"/>
            <a:ext cx="3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2" name="Equation" r:id="rId27" imgW="4267200" imgH="3962400" progId="Equation.DSMT4">
                    <p:embed/>
                  </p:oleObj>
                </mc:Choice>
                <mc:Fallback>
                  <p:oleObj name="Equation" r:id="rId27" imgW="4267200" imgH="396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399"/>
                          <a:ext cx="3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9" name="Object 49"/>
            <p:cNvGraphicFramePr>
              <a:graphicFrameLocks noChangeAspect="1"/>
            </p:cNvGraphicFramePr>
            <p:nvPr/>
          </p:nvGraphicFramePr>
          <p:xfrm>
            <a:off x="1379" y="417"/>
            <a:ext cx="6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3" name="Equation" r:id="rId29" imgW="9448800" imgH="3657600" progId="Equation.DSMT4">
                    <p:embed/>
                  </p:oleObj>
                </mc:Choice>
                <mc:Fallback>
                  <p:oleObj name="Equation" r:id="rId29" imgW="9448800" imgH="36576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417"/>
                          <a:ext cx="6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0" name="Object 50"/>
            <p:cNvGraphicFramePr>
              <a:graphicFrameLocks noChangeAspect="1"/>
            </p:cNvGraphicFramePr>
            <p:nvPr/>
          </p:nvGraphicFramePr>
          <p:xfrm>
            <a:off x="279" y="646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4" name="Equation" r:id="rId31" imgW="4267200" imgH="4267200" progId="Equation.DSMT4">
                    <p:embed/>
                  </p:oleObj>
                </mc:Choice>
                <mc:Fallback>
                  <p:oleObj name="Equation" r:id="rId31" imgW="4267200" imgH="4267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646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1" name="Object 51"/>
            <p:cNvGraphicFramePr>
              <a:graphicFrameLocks noChangeAspect="1"/>
            </p:cNvGraphicFramePr>
            <p:nvPr/>
          </p:nvGraphicFramePr>
          <p:xfrm>
            <a:off x="1299" y="663"/>
            <a:ext cx="40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5" name="Equation" r:id="rId33" imgW="5486400" imgH="4267200" progId="Equation.DSMT4">
                    <p:embed/>
                  </p:oleObj>
                </mc:Choice>
                <mc:Fallback>
                  <p:oleObj name="Equation" r:id="rId33" imgW="54864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663"/>
                          <a:ext cx="40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2" name="Object 52"/>
            <p:cNvGraphicFramePr>
              <a:graphicFrameLocks noChangeAspect="1"/>
            </p:cNvGraphicFramePr>
            <p:nvPr/>
          </p:nvGraphicFramePr>
          <p:xfrm>
            <a:off x="2346" y="687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6" name="Equation" r:id="rId35" imgW="5486400" imgH="3352800" progId="Equation.DSMT4">
                    <p:embed/>
                  </p:oleObj>
                </mc:Choice>
                <mc:Fallback>
                  <p:oleObj name="Equation" r:id="rId35" imgW="5486400" imgH="33528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687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3" name="Object 53"/>
            <p:cNvGraphicFramePr>
              <a:graphicFrameLocks noChangeAspect="1"/>
            </p:cNvGraphicFramePr>
            <p:nvPr/>
          </p:nvGraphicFramePr>
          <p:xfrm>
            <a:off x="4347" y="39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7" name="Equation" r:id="rId37" imgW="5791200" imgH="3657600" progId="Equation.DSMT4">
                    <p:embed/>
                  </p:oleObj>
                </mc:Choice>
                <mc:Fallback>
                  <p:oleObj name="Equation" r:id="rId37" imgW="5791200" imgH="36576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9"/>
                          <a:ext cx="4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6" name="WordArt 56"/>
          <p:cNvSpPr>
            <a:spLocks noChangeArrowheads="1" noChangeShapeType="1" noTextEdit="1"/>
          </p:cNvSpPr>
          <p:nvPr/>
        </p:nvSpPr>
        <p:spPr bwMode="auto">
          <a:xfrm>
            <a:off x="85407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60862" name="Group 62"/>
          <p:cNvGrpSpPr/>
          <p:nvPr/>
        </p:nvGrpSpPr>
        <p:grpSpPr bwMode="auto">
          <a:xfrm>
            <a:off x="663575" y="1839915"/>
            <a:ext cx="8883650" cy="523875"/>
            <a:chOff x="418" y="1159"/>
            <a:chExt cx="5596" cy="330"/>
          </a:xfrm>
        </p:grpSpPr>
        <p:sp>
          <p:nvSpPr>
            <p:cNvPr id="460842" name="Rectangle 42"/>
            <p:cNvSpPr>
              <a:spLocks noChangeArrowheads="1"/>
            </p:cNvSpPr>
            <p:nvPr/>
          </p:nvSpPr>
          <p:spPr bwMode="auto">
            <a:xfrm>
              <a:off x="418" y="1159"/>
              <a:ext cx="55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依题意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服从     上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的均匀分布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sz="10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服从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区间      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0857" name="Object 57"/>
            <p:cNvGraphicFramePr>
              <a:graphicFrameLocks noChangeAspect="1"/>
            </p:cNvGraphicFramePr>
            <p:nvPr/>
          </p:nvGraphicFramePr>
          <p:xfrm>
            <a:off x="1515" y="1223"/>
            <a:ext cx="232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8" name="Equation" r:id="rId39" imgW="3352800" imgH="3352800" progId="Equation.DSMT4">
                    <p:embed/>
                  </p:oleObj>
                </mc:Choice>
                <mc:Fallback>
                  <p:oleObj name="Equation" r:id="rId39" imgW="3352800" imgH="335280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223"/>
                          <a:ext cx="232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8" name="Object 58"/>
            <p:cNvGraphicFramePr>
              <a:graphicFrameLocks noChangeAspect="1"/>
            </p:cNvGraphicFramePr>
            <p:nvPr/>
          </p:nvGraphicFramePr>
          <p:xfrm>
            <a:off x="2189" y="1222"/>
            <a:ext cx="6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29" name="Equation" r:id="rId41" imgW="9448800" imgH="3657600" progId="Equation.DSMT4">
                    <p:embed/>
                  </p:oleObj>
                </mc:Choice>
                <mc:Fallback>
                  <p:oleObj name="Equation" r:id="rId41" imgW="9448800" imgH="365760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222"/>
                          <a:ext cx="655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9" name="Object 59"/>
            <p:cNvGraphicFramePr>
              <a:graphicFrameLocks noChangeAspect="1"/>
            </p:cNvGraphicFramePr>
            <p:nvPr/>
          </p:nvGraphicFramePr>
          <p:xfrm>
            <a:off x="4493" y="1207"/>
            <a:ext cx="2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0" name="Equation" r:id="rId43" imgW="3352800" imgH="4267200" progId="Equation.DSMT4">
                    <p:embed/>
                  </p:oleObj>
                </mc:Choice>
                <mc:Fallback>
                  <p:oleObj name="Equation" r:id="rId43" imgW="3352800" imgH="4267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1207"/>
                          <a:ext cx="2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63" name="Group 63"/>
          <p:cNvGrpSpPr/>
          <p:nvPr/>
        </p:nvGrpSpPr>
        <p:grpSpPr bwMode="auto">
          <a:xfrm>
            <a:off x="17463" y="2266950"/>
            <a:ext cx="6772275" cy="528638"/>
            <a:chOff x="59" y="1436"/>
            <a:chExt cx="4266" cy="333"/>
          </a:xfrm>
        </p:grpSpPr>
        <p:graphicFrame>
          <p:nvGraphicFramePr>
            <p:cNvPr id="460860" name="Object 60"/>
            <p:cNvGraphicFramePr>
              <a:graphicFrameLocks noChangeAspect="1"/>
            </p:cNvGraphicFramePr>
            <p:nvPr/>
          </p:nvGraphicFramePr>
          <p:xfrm>
            <a:off x="59" y="1493"/>
            <a:ext cx="7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1" name="Equation" r:id="rId45" imgW="10363200" imgH="4267200" progId="Equation.DSMT4">
                    <p:embed/>
                  </p:oleObj>
                </mc:Choice>
                <mc:Fallback>
                  <p:oleObj name="Equation" r:id="rId45" imgW="10363200" imgH="4267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" y="1493"/>
                          <a:ext cx="7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1" name="Rectangle 61"/>
            <p:cNvSpPr>
              <a:spLocks noChangeArrowheads="1"/>
            </p:cNvSpPr>
            <p:nvPr/>
          </p:nvSpPr>
          <p:spPr bwMode="auto">
            <a:xfrm>
              <a:off x="697" y="1436"/>
              <a:ext cx="3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上的均匀分布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60867" name="Group 67"/>
          <p:cNvGrpSpPr/>
          <p:nvPr/>
        </p:nvGrpSpPr>
        <p:grpSpPr bwMode="auto">
          <a:xfrm>
            <a:off x="1009651" y="2765425"/>
            <a:ext cx="5094287" cy="1160463"/>
            <a:chOff x="636" y="1759"/>
            <a:chExt cx="3209" cy="731"/>
          </a:xfrm>
        </p:grpSpPr>
        <p:graphicFrame>
          <p:nvGraphicFramePr>
            <p:cNvPr id="460854" name="Object 54"/>
            <p:cNvGraphicFramePr>
              <a:graphicFrameLocks noChangeAspect="1"/>
            </p:cNvGraphicFramePr>
            <p:nvPr/>
          </p:nvGraphicFramePr>
          <p:xfrm>
            <a:off x="636" y="1759"/>
            <a:ext cx="3209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2" name="Equation" r:id="rId47" imgW="46329600" imgH="11277600" progId="Equation.DSMT4">
                    <p:embed/>
                  </p:oleObj>
                </mc:Choice>
                <mc:Fallback>
                  <p:oleObj name="Equation" r:id="rId47" imgW="46329600" imgH="11277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1759"/>
                          <a:ext cx="3209" cy="7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5" name="Rectangle 65"/>
            <p:cNvSpPr>
              <a:spLocks noChangeArrowheads="1"/>
            </p:cNvSpPr>
            <p:nvPr/>
          </p:nvSpPr>
          <p:spPr bwMode="auto">
            <a:xfrm>
              <a:off x="2796" y="2122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其它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60868" name="Group 68"/>
          <p:cNvGrpSpPr/>
          <p:nvPr/>
        </p:nvGrpSpPr>
        <p:grpSpPr bwMode="auto">
          <a:xfrm>
            <a:off x="1554163" y="3859213"/>
            <a:ext cx="3752850" cy="1192212"/>
            <a:chOff x="979" y="2471"/>
            <a:chExt cx="2364" cy="751"/>
          </a:xfrm>
        </p:grpSpPr>
        <p:graphicFrame>
          <p:nvGraphicFramePr>
            <p:cNvPr id="460864" name="Object 64"/>
            <p:cNvGraphicFramePr>
              <a:graphicFrameLocks noChangeAspect="1"/>
            </p:cNvGraphicFramePr>
            <p:nvPr/>
          </p:nvGraphicFramePr>
          <p:xfrm>
            <a:off x="979" y="2471"/>
            <a:ext cx="2364" cy="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3" name="Equation" r:id="rId49" imgW="34137600" imgH="11582400" progId="Equation.DSMT4">
                    <p:embed/>
                  </p:oleObj>
                </mc:Choice>
                <mc:Fallback>
                  <p:oleObj name="Equation" r:id="rId49" imgW="34137600" imgH="11582400" progId="Equation.DSMT4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471"/>
                          <a:ext cx="2364" cy="7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66" name="Rectangle 66"/>
            <p:cNvSpPr>
              <a:spLocks noChangeArrowheads="1"/>
            </p:cNvSpPr>
            <p:nvPr/>
          </p:nvSpPr>
          <p:spPr bwMode="auto">
            <a:xfrm>
              <a:off x="2529" y="2861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</a:rPr>
                <a:t>其它</a:t>
              </a:r>
              <a:endParaRPr lang="zh-CN" altLang="en-US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60873" name="Group 73"/>
          <p:cNvGrpSpPr/>
          <p:nvPr/>
        </p:nvGrpSpPr>
        <p:grpSpPr bwMode="auto">
          <a:xfrm>
            <a:off x="-3175" y="4948243"/>
            <a:ext cx="7591425" cy="523875"/>
            <a:chOff x="152" y="3484"/>
            <a:chExt cx="4782" cy="330"/>
          </a:xfrm>
        </p:grpSpPr>
        <p:sp>
          <p:nvSpPr>
            <p:cNvPr id="460838" name="Rectangle 38"/>
            <p:cNvSpPr>
              <a:spLocks noChangeArrowheads="1"/>
            </p:cNvSpPr>
            <p:nvPr/>
          </p:nvSpPr>
          <p:spPr bwMode="auto">
            <a:xfrm>
              <a:off x="152" y="3484"/>
              <a:ext cx="47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因为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点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故联合概率密度为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0870" name="Object 70"/>
            <p:cNvGraphicFramePr>
              <a:graphicFrameLocks noChangeAspect="1"/>
            </p:cNvGraphicFramePr>
            <p:nvPr/>
          </p:nvGraphicFramePr>
          <p:xfrm>
            <a:off x="904" y="3533"/>
            <a:ext cx="23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4" name="Equation" r:id="rId51" imgW="3352800" imgH="3352800" progId="Equation.DSMT4">
                    <p:embed/>
                  </p:oleObj>
                </mc:Choice>
                <mc:Fallback>
                  <p:oleObj name="Equation" r:id="rId51" imgW="3352800" imgH="33528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3533"/>
                          <a:ext cx="23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2" name="Object 72"/>
            <p:cNvGraphicFramePr>
              <a:graphicFrameLocks noChangeAspect="1"/>
            </p:cNvGraphicFramePr>
            <p:nvPr/>
          </p:nvGraphicFramePr>
          <p:xfrm>
            <a:off x="1559" y="3522"/>
            <a:ext cx="233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35" name="Equation" r:id="rId53" imgW="3352800" imgH="4267200" progId="Equation.DSMT4">
                    <p:embed/>
                  </p:oleObj>
                </mc:Choice>
                <mc:Fallback>
                  <p:oleObj name="Equation" r:id="rId53" imgW="3352800" imgH="42672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9" y="3522"/>
                          <a:ext cx="233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75" name="Object 75"/>
          <p:cNvGraphicFramePr>
            <a:graphicFrameLocks noChangeAspect="1"/>
          </p:cNvGraphicFramePr>
          <p:nvPr/>
        </p:nvGraphicFramePr>
        <p:xfrm>
          <a:off x="2281238" y="5421313"/>
          <a:ext cx="4805694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36" name="Equation" r:id="rId55" imgW="35661600" imgH="4572000" progId="Equation.DSMT4">
                  <p:embed/>
                </p:oleObj>
              </mc:Choice>
              <mc:Fallback>
                <p:oleObj name="Equation" r:id="rId55" imgW="35661600" imgH="45720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421313"/>
                        <a:ext cx="4805694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8" name="Oval 78"/>
          <p:cNvSpPr>
            <a:spLocks noChangeAspect="1" noChangeArrowheads="1"/>
          </p:cNvSpPr>
          <p:nvPr/>
        </p:nvSpPr>
        <p:spPr bwMode="auto">
          <a:xfrm>
            <a:off x="7381875" y="4329113"/>
            <a:ext cx="55563" cy="55562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80" name="Rectangle 80"/>
          <p:cNvSpPr>
            <a:spLocks noChangeArrowheads="1"/>
          </p:cNvSpPr>
          <p:nvPr/>
        </p:nvSpPr>
        <p:spPr bwMode="auto">
          <a:xfrm>
            <a:off x="3159125" y="2257425"/>
            <a:ext cx="375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其概率密度分别为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0881" name="Group 81"/>
          <p:cNvGrpSpPr/>
          <p:nvPr/>
        </p:nvGrpSpPr>
        <p:grpSpPr bwMode="auto">
          <a:xfrm>
            <a:off x="762000" y="6118225"/>
            <a:ext cx="763588" cy="400050"/>
            <a:chOff x="581" y="1694"/>
            <a:chExt cx="481" cy="252"/>
          </a:xfrm>
        </p:grpSpPr>
        <p:pic>
          <p:nvPicPr>
            <p:cNvPr id="460882" name="Picture 82" descr="4"/>
            <p:cNvPicPr>
              <a:picLocks noChangeAspect="1" noChangeArrowheads="1" noCrop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" y="1715"/>
              <a:ext cx="366" cy="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0883" name="WordArt 83"/>
            <p:cNvSpPr>
              <a:spLocks noChangeArrowheads="1" noChangeShapeType="1" noTextEdit="1"/>
            </p:cNvSpPr>
            <p:nvPr/>
          </p:nvSpPr>
          <p:spPr bwMode="auto">
            <a:xfrm>
              <a:off x="808" y="1694"/>
              <a:ext cx="254" cy="1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chemeClr val="tx1"/>
                    </a:solidFill>
                    <a:round/>
                  </a:ln>
                  <a:gradFill rotWithShape="1">
                    <a:gsLst>
                      <a:gs pos="0">
                        <a:srgbClr val="000082"/>
                      </a:gs>
                      <a:gs pos="50000">
                        <a:srgbClr val="FF8200"/>
                      </a:gs>
                      <a:gs pos="100000">
                        <a:srgbClr val="000082"/>
                      </a:gs>
                    </a:gsLst>
                    <a:lin ang="2700000" scaled="1"/>
                  </a:gradFill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问</a:t>
              </a:r>
              <a:endParaRPr lang="zh-CN" altLang="en-US" sz="3600" kern="10">
                <a:ln w="12700">
                  <a:solidFill>
                    <a:schemeClr val="tx1"/>
                  </a:solidFill>
                  <a:round/>
                </a:ln>
                <a:gradFill rotWithShape="1">
                  <a:gsLst>
                    <a:gs pos="0">
                      <a:srgbClr val="000082"/>
                    </a:gs>
                    <a:gs pos="50000">
                      <a:srgbClr val="FF8200"/>
                    </a:gs>
                    <a:gs pos="100000">
                      <a:srgbClr val="000082"/>
                    </a:gs>
                  </a:gsLst>
                  <a:lin ang="2700000" scaled="1"/>
                </a:gradFill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  <p:sp>
        <p:nvSpPr>
          <p:cNvPr id="460893" name="Line 93"/>
          <p:cNvSpPr>
            <a:spLocks noChangeShapeType="1"/>
          </p:cNvSpPr>
          <p:nvPr/>
        </p:nvSpPr>
        <p:spPr bwMode="auto">
          <a:xfrm flipH="1">
            <a:off x="7421563" y="3076575"/>
            <a:ext cx="374650" cy="12969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4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0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10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46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0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60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1" dur="1000"/>
                                        <p:tgtEl>
                                          <p:spTgt spid="46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6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6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99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99"/>
                            </p:stCondLst>
                            <p:childTnLst>
                              <p:par>
                                <p:cTn id="10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4" dur="1000"/>
                                        <p:tgtEl>
                                          <p:spTgt spid="46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2" grpId="0" animBg="1"/>
      <p:bldP spid="460811" grpId="0" animBg="1"/>
      <p:bldP spid="460813" grpId="0" animBg="1"/>
      <p:bldP spid="460821" grpId="0"/>
      <p:bldP spid="460843" grpId="0"/>
      <p:bldP spid="460856" grpId="0"/>
      <p:bldP spid="460878" grpId="0" animBg="1"/>
      <p:bldP spid="460880" grpId="0"/>
      <p:bldP spid="460880" grpId="1"/>
      <p:bldP spid="4608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79" name="Group 79"/>
          <p:cNvGrpSpPr/>
          <p:nvPr/>
        </p:nvGrpSpPr>
        <p:grpSpPr bwMode="auto">
          <a:xfrm>
            <a:off x="6289814" y="2850654"/>
            <a:ext cx="2854186" cy="1658937"/>
            <a:chOff x="3963" y="1889"/>
            <a:chExt cx="1732" cy="947"/>
          </a:xfrm>
        </p:grpSpPr>
        <p:sp>
          <p:nvSpPr>
            <p:cNvPr id="460835" name="Line 35"/>
            <p:cNvSpPr>
              <a:spLocks noChangeShapeType="1"/>
            </p:cNvSpPr>
            <p:nvPr/>
          </p:nvSpPr>
          <p:spPr bwMode="auto">
            <a:xfrm flipV="1">
              <a:off x="4113" y="2746"/>
              <a:ext cx="1491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60836" name="Line 36"/>
            <p:cNvSpPr>
              <a:spLocks noChangeShapeType="1"/>
            </p:cNvSpPr>
            <p:nvPr/>
          </p:nvSpPr>
          <p:spPr bwMode="auto">
            <a:xfrm flipV="1">
              <a:off x="4119" y="1915"/>
              <a:ext cx="0" cy="8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37" name="Object 37"/>
            <p:cNvGraphicFramePr>
              <a:graphicFrameLocks noChangeAspect="1"/>
            </p:cNvGraphicFramePr>
            <p:nvPr/>
          </p:nvGraphicFramePr>
          <p:xfrm>
            <a:off x="3963" y="2694"/>
            <a:ext cx="16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4" name="Equation" r:id="rId1" imgW="3657600" imgH="3962400" progId="Equation.DSMT4">
                    <p:embed/>
                  </p:oleObj>
                </mc:Choice>
                <mc:Fallback>
                  <p:oleObj name="Equation" r:id="rId1" imgW="3657600" imgH="3962400" progId="Equation.DSMT4">
                    <p:embed/>
                    <p:pic>
                      <p:nvPicPr>
                        <p:cNvPr id="0" name="图片 5213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3" y="2694"/>
                          <a:ext cx="16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0" name="Object 40"/>
            <p:cNvGraphicFramePr>
              <a:graphicFrameLocks noChangeAspect="1"/>
            </p:cNvGraphicFramePr>
            <p:nvPr/>
          </p:nvGraphicFramePr>
          <p:xfrm>
            <a:off x="5544" y="2621"/>
            <a:ext cx="151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5" name="Equation" r:id="rId3" imgW="3352800" imgH="3352800" progId="Equation.DSMT4">
                    <p:embed/>
                  </p:oleObj>
                </mc:Choice>
                <mc:Fallback>
                  <p:oleObj name="Equation" r:id="rId3" imgW="3352800" imgH="3352800" progId="Equation.DSMT4">
                    <p:embed/>
                    <p:pic>
                      <p:nvPicPr>
                        <p:cNvPr id="0" name="图片 5213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4" y="2621"/>
                          <a:ext cx="151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1" name="Object 41"/>
            <p:cNvGraphicFramePr>
              <a:graphicFrameLocks noChangeAspect="1"/>
            </p:cNvGraphicFramePr>
            <p:nvPr/>
          </p:nvGraphicFramePr>
          <p:xfrm>
            <a:off x="4130" y="1889"/>
            <a:ext cx="150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6" name="Equation" r:id="rId5" imgW="3352800" imgH="3962400" progId="Equation.DSMT4">
                    <p:embed/>
                  </p:oleObj>
                </mc:Choice>
                <mc:Fallback>
                  <p:oleObj name="Equation" r:id="rId5" imgW="3352800" imgH="3962400" progId="Equation.DSMT4">
                    <p:embed/>
                    <p:pic>
                      <p:nvPicPr>
                        <p:cNvPr id="0" name="图片 521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1889"/>
                          <a:ext cx="150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32" name="Line 32"/>
          <p:cNvSpPr>
            <a:spLocks noChangeShapeType="1"/>
          </p:cNvSpPr>
          <p:nvPr/>
        </p:nvSpPr>
        <p:spPr bwMode="auto">
          <a:xfrm>
            <a:off x="7813675" y="3060700"/>
            <a:ext cx="1588" cy="129063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60877" name="Group 77"/>
          <p:cNvGrpSpPr/>
          <p:nvPr/>
        </p:nvGrpSpPr>
        <p:grpSpPr bwMode="auto">
          <a:xfrm>
            <a:off x="6419850" y="2828925"/>
            <a:ext cx="2335213" cy="1758950"/>
            <a:chOff x="4050" y="1876"/>
            <a:chExt cx="1417" cy="1004"/>
          </a:xfrm>
        </p:grpSpPr>
        <p:sp>
          <p:nvSpPr>
            <p:cNvPr id="460806" name="Freeform 6"/>
            <p:cNvSpPr/>
            <p:nvPr/>
          </p:nvSpPr>
          <p:spPr bwMode="auto">
            <a:xfrm>
              <a:off x="4121" y="2001"/>
              <a:ext cx="1245" cy="740"/>
            </a:xfrm>
            <a:custGeom>
              <a:avLst/>
              <a:gdLst>
                <a:gd name="T0" fmla="*/ 672 w 1064"/>
                <a:gd name="T1" fmla="*/ 0 h 672"/>
                <a:gd name="T2" fmla="*/ 0 w 1064"/>
                <a:gd name="T3" fmla="*/ 672 h 672"/>
                <a:gd name="T4" fmla="*/ 1064 w 1064"/>
                <a:gd name="T5" fmla="*/ 672 h 672"/>
                <a:gd name="T6" fmla="*/ 672 w 1064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4" h="672">
                  <a:moveTo>
                    <a:pt x="672" y="0"/>
                  </a:moveTo>
                  <a:lnTo>
                    <a:pt x="0" y="672"/>
                  </a:lnTo>
                  <a:lnTo>
                    <a:pt x="1064" y="672"/>
                  </a:lnTo>
                  <a:lnTo>
                    <a:pt x="672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60807" name="Object 7"/>
            <p:cNvGraphicFramePr>
              <a:graphicFrameLocks noChangeAspect="1"/>
            </p:cNvGraphicFramePr>
            <p:nvPr/>
          </p:nvGraphicFramePr>
          <p:xfrm>
            <a:off x="4884" y="1876"/>
            <a:ext cx="175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7" name="Equation" r:id="rId7" imgW="3962400" imgH="3962400" progId="Equation.DSMT4">
                    <p:embed/>
                  </p:oleObj>
                </mc:Choice>
                <mc:Fallback>
                  <p:oleObj name="Equation" r:id="rId7" imgW="3962400" imgH="3962400" progId="Equation.DSMT4">
                    <p:embed/>
                    <p:pic>
                      <p:nvPicPr>
                        <p:cNvPr id="0" name="图片 5213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876"/>
                          <a:ext cx="175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8" name="Object 8"/>
            <p:cNvGraphicFramePr>
              <a:graphicFrameLocks noChangeAspect="1"/>
            </p:cNvGraphicFramePr>
            <p:nvPr/>
          </p:nvGraphicFramePr>
          <p:xfrm>
            <a:off x="4050" y="2728"/>
            <a:ext cx="164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8" name="Equation" r:id="rId9" imgW="3657600" imgH="3657600" progId="Equation.DSMT4">
                    <p:embed/>
                  </p:oleObj>
                </mc:Choice>
                <mc:Fallback>
                  <p:oleObj name="Equation" r:id="rId9" imgW="3657600" imgH="3657600" progId="Equation.DSMT4">
                    <p:embed/>
                    <p:pic>
                      <p:nvPicPr>
                        <p:cNvPr id="0" name="图片 5213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0" y="2728"/>
                          <a:ext cx="164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09" name="Object 9"/>
            <p:cNvGraphicFramePr>
              <a:graphicFrameLocks noChangeAspect="1"/>
            </p:cNvGraphicFramePr>
            <p:nvPr/>
          </p:nvGraphicFramePr>
          <p:xfrm>
            <a:off x="5290" y="2729"/>
            <a:ext cx="17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79" name="Equation" r:id="rId11" imgW="3962400" imgH="4267200" progId="Equation.DSMT4">
                    <p:embed/>
                  </p:oleObj>
                </mc:Choice>
                <mc:Fallback>
                  <p:oleObj name="Equation" r:id="rId11" imgW="3962400" imgH="4267200" progId="Equation.DSMT4">
                    <p:embed/>
                    <p:pic>
                      <p:nvPicPr>
                        <p:cNvPr id="0" name="图片 5213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2729"/>
                          <a:ext cx="17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11" name="Line 11"/>
          <p:cNvSpPr>
            <a:spLocks noChangeShapeType="1"/>
          </p:cNvSpPr>
          <p:nvPr/>
        </p:nvSpPr>
        <p:spPr bwMode="auto">
          <a:xfrm>
            <a:off x="7089775" y="3317875"/>
            <a:ext cx="388938" cy="1296988"/>
          </a:xfrm>
          <a:prstGeom prst="line">
            <a:avLst/>
          </a:prstGeom>
          <a:noFill/>
          <a:ln w="28575">
            <a:solidFill>
              <a:schemeClr val="bg1">
                <a:lumMod val="60000"/>
                <a:lumOff val="40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460812" name="Object 12"/>
          <p:cNvGraphicFramePr>
            <a:graphicFrameLocks noChangeAspect="1"/>
          </p:cNvGraphicFramePr>
          <p:nvPr/>
        </p:nvGraphicFramePr>
        <p:xfrm>
          <a:off x="7300913" y="3822700"/>
          <a:ext cx="287337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0" name="Equation" r:id="rId13" imgW="3657600" imgH="3657600" progId="Equation.DSMT4">
                  <p:embed/>
                </p:oleObj>
              </mc:Choice>
              <mc:Fallback>
                <p:oleObj name="Equation" r:id="rId13" imgW="3657600" imgH="3657600" progId="Equation.DSMT4">
                  <p:embed/>
                  <p:pic>
                    <p:nvPicPr>
                      <p:cNvPr id="0" name="图片 521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913" y="3822700"/>
                        <a:ext cx="287337" cy="23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Oval 13"/>
          <p:cNvSpPr>
            <a:spLocks noChangeAspect="1" noChangeArrowheads="1"/>
          </p:cNvSpPr>
          <p:nvPr/>
        </p:nvSpPr>
        <p:spPr bwMode="auto">
          <a:xfrm>
            <a:off x="7226300" y="3895725"/>
            <a:ext cx="95250" cy="9525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60814" name="Object 14"/>
          <p:cNvGraphicFramePr>
            <a:graphicFrameLocks noChangeAspect="1"/>
          </p:cNvGraphicFramePr>
          <p:nvPr/>
        </p:nvGraphicFramePr>
        <p:xfrm>
          <a:off x="7448550" y="4348163"/>
          <a:ext cx="287338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1" name="Equation" r:id="rId15" imgW="3657600" imgH="4572000" progId="Equation.DSMT4">
                  <p:embed/>
                </p:oleObj>
              </mc:Choice>
              <mc:Fallback>
                <p:oleObj name="Equation" r:id="rId15" imgW="3657600" imgH="4572000" progId="Equation.DSMT4">
                  <p:embed/>
                  <p:pic>
                    <p:nvPicPr>
                      <p:cNvPr id="0" name="图片 521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550" y="4348163"/>
                        <a:ext cx="287338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1" name="Rectangle 21"/>
          <p:cNvSpPr>
            <a:spLocks noChangeArrowheads="1"/>
          </p:cNvSpPr>
          <p:nvPr/>
        </p:nvSpPr>
        <p:spPr bwMode="auto">
          <a:xfrm>
            <a:off x="1492250" y="1406525"/>
            <a:ext cx="331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建立坐标系如图</a:t>
            </a:r>
            <a:r>
              <a: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60833" name="Object 33"/>
          <p:cNvGraphicFramePr>
            <a:graphicFrameLocks noChangeAspect="1"/>
          </p:cNvGraphicFramePr>
          <p:nvPr/>
        </p:nvGraphicFramePr>
        <p:xfrm>
          <a:off x="7781925" y="3541713"/>
          <a:ext cx="214313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2" name="Equation" r:id="rId17" imgW="2743200" imgH="3657600" progId="Equation.DSMT4">
                  <p:embed/>
                </p:oleObj>
              </mc:Choice>
              <mc:Fallback>
                <p:oleObj name="Equation" r:id="rId17" imgW="2743200" imgH="3657600" progId="Equation.DSMT4">
                  <p:embed/>
                  <p:pic>
                    <p:nvPicPr>
                      <p:cNvPr id="0" name="图片 521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3541713"/>
                        <a:ext cx="214313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4" name="Object 34"/>
          <p:cNvGraphicFramePr>
            <a:graphicFrameLocks noChangeAspect="1"/>
          </p:cNvGraphicFramePr>
          <p:nvPr/>
        </p:nvGraphicFramePr>
        <p:xfrm>
          <a:off x="6538912" y="3969412"/>
          <a:ext cx="9096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3" name="Equation" r:id="rId19" imgW="17373600" imgH="8839200" progId="Equation.DSMT4">
                  <p:embed/>
                </p:oleObj>
              </mc:Choice>
              <mc:Fallback>
                <p:oleObj name="Equation" r:id="rId19" imgW="17373600" imgH="8839200" progId="Equation.DSMT4">
                  <p:embed/>
                  <p:pic>
                    <p:nvPicPr>
                      <p:cNvPr id="0" name="图片 521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2" y="3969412"/>
                        <a:ext cx="909638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9" name="Object 39"/>
          <p:cNvGraphicFramePr>
            <a:graphicFrameLocks noChangeAspect="1"/>
          </p:cNvGraphicFramePr>
          <p:nvPr/>
        </p:nvGraphicFramePr>
        <p:xfrm>
          <a:off x="7550150" y="3849688"/>
          <a:ext cx="738188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4" name="Equation" r:id="rId21" imgW="9448800" imgH="4267200" progId="Equation.DSMT4">
                  <p:embed/>
                </p:oleObj>
              </mc:Choice>
              <mc:Fallback>
                <p:oleObj name="Equation" r:id="rId21" imgW="9448800" imgH="4267200" progId="Equation.DSMT4">
                  <p:embed/>
                  <p:pic>
                    <p:nvPicPr>
                      <p:cNvPr id="0" name="图片 521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3849688"/>
                        <a:ext cx="738188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3" name="WordArt 43"/>
          <p:cNvSpPr>
            <a:spLocks noChangeArrowheads="1" noChangeShapeType="1" noTextEdit="1"/>
          </p:cNvSpPr>
          <p:nvPr/>
        </p:nvSpPr>
        <p:spPr bwMode="auto">
          <a:xfrm>
            <a:off x="854075" y="15160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1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0855" name="Group 55"/>
          <p:cNvGrpSpPr/>
          <p:nvPr/>
        </p:nvGrpSpPr>
        <p:grpSpPr bwMode="auto">
          <a:xfrm>
            <a:off x="0" y="542925"/>
            <a:ext cx="9142413" cy="977901"/>
            <a:chOff x="0" y="342"/>
            <a:chExt cx="5759" cy="616"/>
          </a:xfrm>
        </p:grpSpPr>
        <p:sp>
          <p:nvSpPr>
            <p:cNvPr id="460804" name="Rectangle 4"/>
            <p:cNvSpPr>
              <a:spLocks noChangeArrowheads="1"/>
            </p:cNvSpPr>
            <p:nvPr/>
          </p:nvSpPr>
          <p:spPr bwMode="auto">
            <a:xfrm>
              <a:off x="0" y="342"/>
              <a:ext cx="575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设在     内部任取一点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在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底边</a:t>
              </a:r>
              <a:r>
                <a:rPr lang="zh-CN" altLang="en-US" sz="9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上任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取一点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直线</a:t>
              </a:r>
              <a:r>
                <a:rPr lang="zh-CN" altLang="en-US" sz="14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线段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相交的概率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0848" name="Object 48"/>
            <p:cNvGraphicFramePr>
              <a:graphicFrameLocks noChangeAspect="1"/>
            </p:cNvGraphicFramePr>
            <p:nvPr/>
          </p:nvGraphicFramePr>
          <p:xfrm>
            <a:off x="3342" y="399"/>
            <a:ext cx="3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5" name="Equation" r:id="rId23" imgW="4267200" imgH="3962400" progId="Equation.DSMT4">
                    <p:embed/>
                  </p:oleObj>
                </mc:Choice>
                <mc:Fallback>
                  <p:oleObj name="Equation" r:id="rId23" imgW="4267200" imgH="3962400" progId="Equation.DSMT4">
                    <p:embed/>
                    <p:pic>
                      <p:nvPicPr>
                        <p:cNvPr id="0" name="图片 5213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2" y="399"/>
                          <a:ext cx="3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9" name="Object 49"/>
            <p:cNvGraphicFramePr>
              <a:graphicFrameLocks noChangeAspect="1"/>
            </p:cNvGraphicFramePr>
            <p:nvPr/>
          </p:nvGraphicFramePr>
          <p:xfrm>
            <a:off x="1379" y="417"/>
            <a:ext cx="65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6" name="Equation" r:id="rId25" imgW="9448800" imgH="3657600" progId="Equation.DSMT4">
                    <p:embed/>
                  </p:oleObj>
                </mc:Choice>
                <mc:Fallback>
                  <p:oleObj name="Equation" r:id="rId25" imgW="9448800" imgH="3657600" progId="Equation.DSMT4">
                    <p:embed/>
                    <p:pic>
                      <p:nvPicPr>
                        <p:cNvPr id="0" name="图片 521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417"/>
                          <a:ext cx="65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0" name="Object 50"/>
            <p:cNvGraphicFramePr>
              <a:graphicFrameLocks noChangeAspect="1"/>
            </p:cNvGraphicFramePr>
            <p:nvPr/>
          </p:nvGraphicFramePr>
          <p:xfrm>
            <a:off x="279" y="646"/>
            <a:ext cx="2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7" name="Equation" r:id="rId27" imgW="4267200" imgH="4267200" progId="Equation.DSMT4">
                    <p:embed/>
                  </p:oleObj>
                </mc:Choice>
                <mc:Fallback>
                  <p:oleObj name="Equation" r:id="rId27" imgW="4267200" imgH="4267200" progId="Equation.DSMT4">
                    <p:embed/>
                    <p:pic>
                      <p:nvPicPr>
                        <p:cNvPr id="0" name="图片 521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" y="646"/>
                          <a:ext cx="29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1" name="Object 51"/>
            <p:cNvGraphicFramePr>
              <a:graphicFrameLocks noChangeAspect="1"/>
            </p:cNvGraphicFramePr>
            <p:nvPr/>
          </p:nvGraphicFramePr>
          <p:xfrm>
            <a:off x="1299" y="663"/>
            <a:ext cx="40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8" name="Equation" r:id="rId29" imgW="5486400" imgH="4267200" progId="Equation.DSMT4">
                    <p:embed/>
                  </p:oleObj>
                </mc:Choice>
                <mc:Fallback>
                  <p:oleObj name="Equation" r:id="rId29" imgW="5486400" imgH="4267200" progId="Equation.DSMT4">
                    <p:embed/>
                    <p:pic>
                      <p:nvPicPr>
                        <p:cNvPr id="0" name="图片 521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663"/>
                          <a:ext cx="40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2" name="Object 52"/>
            <p:cNvGraphicFramePr>
              <a:graphicFrameLocks noChangeAspect="1"/>
            </p:cNvGraphicFramePr>
            <p:nvPr/>
          </p:nvGraphicFramePr>
          <p:xfrm>
            <a:off x="2346" y="687"/>
            <a:ext cx="38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89" name="Equation" r:id="rId31" imgW="5486400" imgH="3352800" progId="Equation.DSMT4">
                    <p:embed/>
                  </p:oleObj>
                </mc:Choice>
                <mc:Fallback>
                  <p:oleObj name="Equation" r:id="rId31" imgW="5486400" imgH="3352800" progId="Equation.DSMT4">
                    <p:embed/>
                    <p:pic>
                      <p:nvPicPr>
                        <p:cNvPr id="0" name="图片 521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6" y="687"/>
                          <a:ext cx="38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3" name="Object 53"/>
            <p:cNvGraphicFramePr>
              <a:graphicFrameLocks noChangeAspect="1"/>
            </p:cNvGraphicFramePr>
            <p:nvPr/>
          </p:nvGraphicFramePr>
          <p:xfrm>
            <a:off x="4347" y="39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90" name="Equation" r:id="rId33" imgW="5791200" imgH="3657600" progId="Equation.DSMT4">
                    <p:embed/>
                  </p:oleObj>
                </mc:Choice>
                <mc:Fallback>
                  <p:oleObj name="Equation" r:id="rId33" imgW="5791200" imgH="3657600" progId="Equation.DSMT4">
                    <p:embed/>
                    <p:pic>
                      <p:nvPicPr>
                        <p:cNvPr id="0" name="图片 5213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7" y="399"/>
                          <a:ext cx="43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6" name="WordArt 56"/>
          <p:cNvSpPr>
            <a:spLocks noChangeArrowheads="1" noChangeShapeType="1" noTextEdit="1"/>
          </p:cNvSpPr>
          <p:nvPr/>
        </p:nvSpPr>
        <p:spPr bwMode="auto">
          <a:xfrm>
            <a:off x="854075" y="644525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60878" name="Oval 78"/>
          <p:cNvSpPr>
            <a:spLocks noChangeAspect="1" noChangeArrowheads="1"/>
          </p:cNvSpPr>
          <p:nvPr/>
        </p:nvSpPr>
        <p:spPr bwMode="auto">
          <a:xfrm>
            <a:off x="7381875" y="4329113"/>
            <a:ext cx="55563" cy="55562"/>
          </a:xfrm>
          <a:prstGeom prst="ellipse">
            <a:avLst/>
          </a:prstGeom>
          <a:gradFill rotWithShape="1">
            <a:gsLst>
              <a:gs pos="0">
                <a:schemeClr val="tx1"/>
              </a:gs>
              <a:gs pos="100000">
                <a:srgbClr val="FF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60893" name="Line 93"/>
          <p:cNvSpPr>
            <a:spLocks noChangeShapeType="1"/>
          </p:cNvSpPr>
          <p:nvPr/>
        </p:nvSpPr>
        <p:spPr bwMode="auto">
          <a:xfrm flipH="1">
            <a:off x="7421563" y="3076575"/>
            <a:ext cx="374650" cy="12969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60911" name="Line 111"/>
          <p:cNvSpPr>
            <a:spLocks noChangeShapeType="1"/>
          </p:cNvSpPr>
          <p:nvPr/>
        </p:nvSpPr>
        <p:spPr bwMode="auto">
          <a:xfrm>
            <a:off x="2846388" y="4508500"/>
            <a:ext cx="889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03" name="Object 96"/>
          <p:cNvGraphicFramePr/>
          <p:nvPr/>
        </p:nvGraphicFramePr>
        <p:xfrm>
          <a:off x="336550" y="2430463"/>
          <a:ext cx="48720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1" name="Equation" r:id="rId35" imgW="48463200" imgH="4876800" progId="Equation.DSMT4">
                  <p:embed/>
                </p:oleObj>
              </mc:Choice>
              <mc:Fallback>
                <p:oleObj name="Equation" r:id="rId35" imgW="48463200" imgH="4876800" progId="Equation.DSMT4">
                  <p:embed/>
                  <p:pic>
                    <p:nvPicPr>
                      <p:cNvPr id="0" name="图片 52139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" y="2430463"/>
                        <a:ext cx="48720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100"/>
          <p:cNvGrpSpPr/>
          <p:nvPr/>
        </p:nvGrpSpPr>
        <p:grpSpPr bwMode="auto">
          <a:xfrm>
            <a:off x="678514" y="1898061"/>
            <a:ext cx="5713412" cy="519113"/>
            <a:chOff x="5" y="1213"/>
            <a:chExt cx="3599" cy="327"/>
          </a:xfrm>
        </p:grpSpPr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5" y="1213"/>
              <a:ext cx="3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直线   与线段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相交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的概率为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106" name="Object 97"/>
            <p:cNvGraphicFramePr/>
            <p:nvPr/>
          </p:nvGraphicFramePr>
          <p:xfrm>
            <a:off x="538" y="1274"/>
            <a:ext cx="33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92" name="Equation" r:id="rId37" imgW="5486400" imgH="4267200" progId="Equation.DSMT4">
                    <p:embed/>
                  </p:oleObj>
                </mc:Choice>
                <mc:Fallback>
                  <p:oleObj name="Equation" r:id="rId37" imgW="5486400" imgH="4267200" progId="Equation.DSMT4">
                    <p:embed/>
                    <p:pic>
                      <p:nvPicPr>
                        <p:cNvPr id="0" name="图片 52139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" y="1274"/>
                          <a:ext cx="33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98"/>
            <p:cNvGraphicFramePr/>
            <p:nvPr/>
          </p:nvGraphicFramePr>
          <p:xfrm>
            <a:off x="1498" y="1277"/>
            <a:ext cx="391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93" name="Equation" r:id="rId39" imgW="5486400" imgH="3352800" progId="Equation.DSMT4">
                    <p:embed/>
                  </p:oleObj>
                </mc:Choice>
                <mc:Fallback>
                  <p:oleObj name="Equation" r:id="rId39" imgW="5486400" imgH="3352800" progId="Equation.DSMT4">
                    <p:embed/>
                    <p:pic>
                      <p:nvPicPr>
                        <p:cNvPr id="0" name="图片 52139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8" y="1277"/>
                          <a:ext cx="391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" name="Object 101"/>
          <p:cNvGraphicFramePr/>
          <p:nvPr/>
        </p:nvGraphicFramePr>
        <p:xfrm>
          <a:off x="1157288" y="2781732"/>
          <a:ext cx="5300051" cy="114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4" name="Equation" r:id="rId41" imgW="51511200" imgH="11887200" progId="Equation.DSMT4">
                  <p:embed/>
                </p:oleObj>
              </mc:Choice>
              <mc:Fallback>
                <p:oleObj name="Equation" r:id="rId41" imgW="51511200" imgH="11887200" progId="Equation.DSMT4">
                  <p:embed/>
                  <p:pic>
                    <p:nvPicPr>
                      <p:cNvPr id="0" name="图片 52139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781732"/>
                        <a:ext cx="5300051" cy="1144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Object 102"/>
          <p:cNvGraphicFramePr/>
          <p:nvPr/>
        </p:nvGraphicFramePr>
        <p:xfrm>
          <a:off x="1162915" y="3812884"/>
          <a:ext cx="2168236" cy="77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5" name="Equation" r:id="rId43" imgW="18288000" imgH="6096000" progId="Equation.DSMT4">
                  <p:embed/>
                </p:oleObj>
              </mc:Choice>
              <mc:Fallback>
                <p:oleObj name="Equation" r:id="rId43" imgW="18288000" imgH="6096000" progId="Equation.DSMT4">
                  <p:embed/>
                  <p:pic>
                    <p:nvPicPr>
                      <p:cNvPr id="0" name="图片 52139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915" y="3812884"/>
                        <a:ext cx="2168236" cy="774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" name="Object 103"/>
          <p:cNvGraphicFramePr/>
          <p:nvPr/>
        </p:nvGraphicFramePr>
        <p:xfrm>
          <a:off x="2897910" y="3878120"/>
          <a:ext cx="3032125" cy="828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6" name="Equation" r:id="rId45" imgW="30175200" imgH="7315200" progId="Equation.DSMT4">
                  <p:embed/>
                </p:oleObj>
              </mc:Choice>
              <mc:Fallback>
                <p:oleObj name="Equation" r:id="rId45" imgW="30175200" imgH="7315200" progId="Equation.DSMT4">
                  <p:embed/>
                  <p:pic>
                    <p:nvPicPr>
                      <p:cNvPr id="0" name="图片 52139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910" y="3878120"/>
                        <a:ext cx="3032125" cy="828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Object 104"/>
          <p:cNvGraphicFramePr/>
          <p:nvPr/>
        </p:nvGraphicFramePr>
        <p:xfrm>
          <a:off x="1190625" y="4829174"/>
          <a:ext cx="38020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7" name="Equation" r:id="rId47" imgW="33223200" imgH="7010400" progId="Equation.DSMT4">
                  <p:embed/>
                </p:oleObj>
              </mc:Choice>
              <mc:Fallback>
                <p:oleObj name="Equation" r:id="rId47" imgW="33223200" imgH="7010400" progId="Equation.DSMT4">
                  <p:embed/>
                  <p:pic>
                    <p:nvPicPr>
                      <p:cNvPr id="0" name="图片 521396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829174"/>
                        <a:ext cx="3802063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105"/>
          <p:cNvGraphicFramePr/>
          <p:nvPr/>
        </p:nvGraphicFramePr>
        <p:xfrm>
          <a:off x="1230455" y="5803974"/>
          <a:ext cx="234921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8" name="Equation" r:id="rId49" imgW="21945600" imgH="7620000" progId="Equation.DSMT4">
                  <p:embed/>
                </p:oleObj>
              </mc:Choice>
              <mc:Fallback>
                <p:oleObj name="Equation" r:id="rId49" imgW="21945600" imgH="7620000" progId="Equation.DSMT4">
                  <p:embed/>
                  <p:pic>
                    <p:nvPicPr>
                      <p:cNvPr id="0" name="图片 52139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455" y="5803974"/>
                        <a:ext cx="234921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Oval 106"/>
          <p:cNvSpPr>
            <a:spLocks noChangeArrowheads="1"/>
          </p:cNvSpPr>
          <p:nvPr/>
        </p:nvSpPr>
        <p:spPr bwMode="auto">
          <a:xfrm>
            <a:off x="3820395" y="3789363"/>
            <a:ext cx="1527175" cy="741362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4" name="Oval 107"/>
          <p:cNvSpPr>
            <a:spLocks noChangeArrowheads="1"/>
          </p:cNvSpPr>
          <p:nvPr/>
        </p:nvSpPr>
        <p:spPr bwMode="auto">
          <a:xfrm>
            <a:off x="1451260" y="4727575"/>
            <a:ext cx="1149066" cy="93662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Line 108"/>
          <p:cNvSpPr>
            <a:spLocks noChangeShapeType="1"/>
          </p:cNvSpPr>
          <p:nvPr/>
        </p:nvSpPr>
        <p:spPr bwMode="auto">
          <a:xfrm flipV="1">
            <a:off x="2519363" y="4419600"/>
            <a:ext cx="1385887" cy="52864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 type="triangle" w="med" len="med"/>
          </a:ln>
          <a:effectLst>
            <a:outerShdw dist="56796" dir="1593903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16" name="Oval 109"/>
          <p:cNvSpPr>
            <a:spLocks noChangeArrowheads="1"/>
          </p:cNvSpPr>
          <p:nvPr/>
        </p:nvSpPr>
        <p:spPr bwMode="auto">
          <a:xfrm>
            <a:off x="2006595" y="3874945"/>
            <a:ext cx="1003300" cy="66357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" name="Oval 110"/>
          <p:cNvSpPr>
            <a:spLocks noChangeArrowheads="1"/>
          </p:cNvSpPr>
          <p:nvPr/>
        </p:nvSpPr>
        <p:spPr bwMode="auto">
          <a:xfrm>
            <a:off x="2609703" y="4822825"/>
            <a:ext cx="624463" cy="739775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18" name="Oval 112"/>
          <p:cNvSpPr>
            <a:spLocks noChangeArrowheads="1"/>
          </p:cNvSpPr>
          <p:nvPr/>
        </p:nvSpPr>
        <p:spPr bwMode="auto">
          <a:xfrm>
            <a:off x="3673038" y="4763655"/>
            <a:ext cx="996950" cy="792163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9" name="Group 117"/>
          <p:cNvGrpSpPr/>
          <p:nvPr/>
        </p:nvGrpSpPr>
        <p:grpSpPr bwMode="auto">
          <a:xfrm>
            <a:off x="5091113" y="5291138"/>
            <a:ext cx="3924300" cy="774700"/>
            <a:chOff x="3207" y="3349"/>
            <a:chExt cx="2472" cy="488"/>
          </a:xfrm>
        </p:grpSpPr>
        <p:sp>
          <p:nvSpPr>
            <p:cNvPr id="120" name="AutoShape 113"/>
            <p:cNvSpPr>
              <a:spLocks noChangeArrowheads="1"/>
            </p:cNvSpPr>
            <p:nvPr/>
          </p:nvSpPr>
          <p:spPr bwMode="auto">
            <a:xfrm>
              <a:off x="3215" y="3349"/>
              <a:ext cx="2336" cy="488"/>
            </a:xfrm>
            <a:prstGeom prst="wedgeRectCallout">
              <a:avLst>
                <a:gd name="adj1" fmla="val -58347"/>
                <a:gd name="adj2" fmla="val -41190"/>
              </a:avLst>
            </a:prstGeom>
            <a:solidFill>
              <a:srgbClr val="333399"/>
            </a:solidFill>
            <a:ln w="12700" algn="ctr">
              <a:solidFill>
                <a:schemeClr val="accent1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121" name="Object 114"/>
            <p:cNvGraphicFramePr/>
            <p:nvPr/>
          </p:nvGraphicFramePr>
          <p:xfrm>
            <a:off x="3207" y="3392"/>
            <a:ext cx="189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399" name="Equation" r:id="rId51" imgW="1663700" imgH="406400" progId="Equation.DSMT4">
                    <p:embed/>
                  </p:oleObj>
                </mc:Choice>
                <mc:Fallback>
                  <p:oleObj name="Equation" r:id="rId51" imgW="1663700" imgH="406400" progId="Equation.DSMT4">
                    <p:embed/>
                    <p:pic>
                      <p:nvPicPr>
                        <p:cNvPr id="0" name="图片 52139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3392"/>
                          <a:ext cx="1892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>
              <a:off x="4976" y="3352"/>
              <a:ext cx="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面积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3" presetClass="entr" presetSubtype="16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3" presetClass="entr" presetSubtype="16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60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5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1" grpId="0" animBg="1"/>
      <p:bldP spid="460911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6" name="Rectangle 12"/>
          <p:cNvSpPr>
            <a:spLocks noChangeArrowheads="1"/>
          </p:cNvSpPr>
          <p:nvPr/>
        </p:nvSpPr>
        <p:spPr bwMode="auto">
          <a:xfrm>
            <a:off x="2190750" y="836613"/>
            <a:ext cx="103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6485" name="WordArt 21"/>
          <p:cNvSpPr>
            <a:spLocks noChangeArrowheads="1" noChangeShapeType="1" noTextEdit="1"/>
          </p:cNvSpPr>
          <p:nvPr/>
        </p:nvSpPr>
        <p:spPr bwMode="auto">
          <a:xfrm>
            <a:off x="1303338" y="963613"/>
            <a:ext cx="760412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905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endParaRPr lang="zh-CN" altLang="en-US" sz="3600" kern="10" dirty="0">
              <a:ln w="1905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46486" name="Object 22"/>
          <p:cNvGraphicFramePr>
            <a:graphicFrameLocks noChangeAspect="1"/>
          </p:cNvGraphicFramePr>
          <p:nvPr/>
        </p:nvGraphicFramePr>
        <p:xfrm>
          <a:off x="2029030" y="1355725"/>
          <a:ext cx="5821066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21" name="Equation" r:id="rId1" imgW="51206400" imgH="4572000" progId="Equation.DSMT4">
                  <p:embed/>
                </p:oleObj>
              </mc:Choice>
              <mc:Fallback>
                <p:oleObj name="Equation" r:id="rId1" imgW="51206400" imgH="4572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30" y="1355725"/>
                        <a:ext cx="5821066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91" name="Group 27"/>
          <p:cNvGrpSpPr/>
          <p:nvPr/>
        </p:nvGrpSpPr>
        <p:grpSpPr bwMode="auto">
          <a:xfrm>
            <a:off x="557213" y="1849997"/>
            <a:ext cx="3925887" cy="571499"/>
            <a:chOff x="191" y="1043"/>
            <a:chExt cx="2473" cy="360"/>
          </a:xfrm>
        </p:grpSpPr>
        <p:sp>
          <p:nvSpPr>
            <p:cNvPr id="446478" name="Rectangle 14"/>
            <p:cNvSpPr>
              <a:spLocks noChangeArrowheads="1"/>
            </p:cNvSpPr>
            <p:nvPr/>
          </p:nvSpPr>
          <p:spPr bwMode="auto">
            <a:xfrm>
              <a:off x="191" y="1051"/>
              <a:ext cx="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endPara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6487" name="Rectangle 23"/>
            <p:cNvSpPr>
              <a:spLocks noChangeArrowheads="1"/>
            </p:cNvSpPr>
            <p:nvPr/>
          </p:nvSpPr>
          <p:spPr bwMode="auto">
            <a:xfrm>
              <a:off x="2031" y="104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46489" name="Object 25"/>
            <p:cNvGraphicFramePr>
              <a:graphicFrameLocks noChangeAspect="1"/>
            </p:cNvGraphicFramePr>
            <p:nvPr/>
          </p:nvGraphicFramePr>
          <p:xfrm>
            <a:off x="482" y="1099"/>
            <a:ext cx="163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922" name="Equation" r:id="rId3" imgW="21336000" imgH="4267200" progId="Equation.DSMT4">
                    <p:embed/>
                  </p:oleObj>
                </mc:Choice>
                <mc:Fallback>
                  <p:oleObj name="Equation" r:id="rId3" imgW="21336000" imgH="4267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099"/>
                          <a:ext cx="163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6490" name="Rectangle 26"/>
          <p:cNvSpPr>
            <a:spLocks noChangeArrowheads="1"/>
          </p:cNvSpPr>
          <p:nvPr/>
        </p:nvSpPr>
        <p:spPr bwMode="auto">
          <a:xfrm>
            <a:off x="569913" y="284648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即</a:t>
            </a:r>
            <a:endParaRPr lang="zh-CN" altLang="en-US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46492" name="Object 28"/>
          <p:cNvGraphicFramePr>
            <a:graphicFrameLocks noChangeAspect="1"/>
          </p:cNvGraphicFramePr>
          <p:nvPr/>
        </p:nvGraphicFramePr>
        <p:xfrm>
          <a:off x="2029030" y="2474725"/>
          <a:ext cx="5952920" cy="46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23" name="Equation" r:id="rId5" imgW="50596800" imgH="4267200" progId="Equation.DSMT4">
                  <p:embed/>
                </p:oleObj>
              </mc:Choice>
              <mc:Fallback>
                <p:oleObj name="Equation" r:id="rId5" imgW="50596800" imgH="426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30" y="2474725"/>
                        <a:ext cx="5952920" cy="464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6493" name="Object 29"/>
          <p:cNvGraphicFramePr>
            <a:graphicFrameLocks noChangeAspect="1"/>
          </p:cNvGraphicFramePr>
          <p:nvPr/>
        </p:nvGraphicFramePr>
        <p:xfrm>
          <a:off x="2964469" y="3289859"/>
          <a:ext cx="3748461" cy="51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924" name="Equation" r:id="rId7" imgW="31089600" imgH="4572000" progId="Equation.DSMT4">
                  <p:embed/>
                </p:oleObj>
              </mc:Choice>
              <mc:Fallback>
                <p:oleObj name="Equation" r:id="rId7" imgW="31089600" imgH="45720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4469" y="3289859"/>
                        <a:ext cx="3748461" cy="51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95" name="Group 31"/>
          <p:cNvGrpSpPr/>
          <p:nvPr/>
        </p:nvGrpSpPr>
        <p:grpSpPr bwMode="auto">
          <a:xfrm>
            <a:off x="582613" y="3781239"/>
            <a:ext cx="4256087" cy="584201"/>
            <a:chOff x="191" y="1916"/>
            <a:chExt cx="2681" cy="368"/>
          </a:xfrm>
        </p:grpSpPr>
        <p:sp>
          <p:nvSpPr>
            <p:cNvPr id="446484" name="Rectangle 20"/>
            <p:cNvSpPr>
              <a:spLocks noChangeArrowheads="1"/>
            </p:cNvSpPr>
            <p:nvPr/>
          </p:nvSpPr>
          <p:spPr bwMode="auto">
            <a:xfrm>
              <a:off x="191" y="1916"/>
              <a:ext cx="268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sz="1800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3200" dirty="0" smtClean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相互独立</a:t>
              </a:r>
              <a:r>
                <a:rPr lang="en-US" altLang="zh-CN" sz="3200" dirty="0" smtClean="0">
                  <a:solidFill>
                    <a:srgbClr val="FF0000"/>
                  </a:solidFill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endParaRPr lang="zh-CN" altLang="en-US" sz="32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46494" name="Object 30"/>
            <p:cNvGraphicFramePr>
              <a:graphicFrameLocks noChangeAspect="1"/>
            </p:cNvGraphicFramePr>
            <p:nvPr/>
          </p:nvGraphicFramePr>
          <p:xfrm>
            <a:off x="721" y="2011"/>
            <a:ext cx="8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925" name="Equation" r:id="rId9" imgW="11277600" imgH="3962400" progId="Equation.DSMT4">
                    <p:embed/>
                  </p:oleObj>
                </mc:Choice>
                <mc:Fallback>
                  <p:oleObj name="Equation" r:id="rId9" imgW="11277600" imgH="396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" y="2011"/>
                          <a:ext cx="8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4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6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6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46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6" grpId="0"/>
      <p:bldP spid="446485" grpId="0"/>
      <p:bldP spid="4464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8521" name="Object 9"/>
          <p:cNvGraphicFramePr/>
          <p:nvPr/>
        </p:nvGraphicFramePr>
        <p:xfrm>
          <a:off x="430306" y="1155700"/>
          <a:ext cx="3782919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3" name="Equation" r:id="rId1" imgW="36576000" imgH="4572000" progId="Equation.DSMT4">
                  <p:embed/>
                </p:oleObj>
              </mc:Choice>
              <mc:Fallback>
                <p:oleObj name="Equation" r:id="rId1" imgW="36576000" imgH="4572000" progId="Equation.DSMT4">
                  <p:embed/>
                  <p:pic>
                    <p:nvPicPr>
                      <p:cNvPr id="0" name="Object 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06" y="1155700"/>
                        <a:ext cx="3782919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29" name="Object 17"/>
          <p:cNvGraphicFramePr/>
          <p:nvPr/>
        </p:nvGraphicFramePr>
        <p:xfrm>
          <a:off x="2320878" y="1690688"/>
          <a:ext cx="5707015" cy="51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4" name="Equation" r:id="rId3" imgW="59436000" imgH="4572000" progId="Equation.DSMT4">
                  <p:embed/>
                </p:oleObj>
              </mc:Choice>
              <mc:Fallback>
                <p:oleObj name="Equation" r:id="rId3" imgW="59436000" imgH="4572000" progId="Equation.DSMT4">
                  <p:embed/>
                  <p:pic>
                    <p:nvPicPr>
                      <p:cNvPr id="0" name="Object 17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878" y="1690688"/>
                        <a:ext cx="5707015" cy="514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0" name="Object 18"/>
          <p:cNvGraphicFramePr/>
          <p:nvPr/>
        </p:nvGraphicFramePr>
        <p:xfrm>
          <a:off x="2316910" y="2272553"/>
          <a:ext cx="5388256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5" name="Equation" r:id="rId5" imgW="44805600" imgH="8229600" progId="Equation.DSMT4">
                  <p:embed/>
                </p:oleObj>
              </mc:Choice>
              <mc:Fallback>
                <p:oleObj name="Equation" r:id="rId5" imgW="44805600" imgH="8229600" progId="Equation.DSMT4">
                  <p:embed/>
                  <p:pic>
                    <p:nvPicPr>
                      <p:cNvPr id="0" name="Object 18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910" y="2272553"/>
                        <a:ext cx="5388256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1" name="Object 19"/>
          <p:cNvGraphicFramePr/>
          <p:nvPr/>
        </p:nvGraphicFramePr>
        <p:xfrm>
          <a:off x="2334327" y="3213846"/>
          <a:ext cx="4913312" cy="55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6" name="Equation" r:id="rId7" imgW="49987200" imgH="4572000" progId="Equation.DSMT4">
                  <p:embed/>
                </p:oleObj>
              </mc:Choice>
              <mc:Fallback>
                <p:oleObj name="Equation" r:id="rId7" imgW="49987200" imgH="4572000" progId="Equation.DSMT4">
                  <p:embed/>
                  <p:pic>
                    <p:nvPicPr>
                      <p:cNvPr id="0" name="Object 1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327" y="3213846"/>
                        <a:ext cx="4913312" cy="556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8532" name="Object 20"/>
          <p:cNvGraphicFramePr/>
          <p:nvPr/>
        </p:nvGraphicFramePr>
        <p:xfrm>
          <a:off x="2349126" y="3797300"/>
          <a:ext cx="46307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7" name="Equation" r:id="rId9" imgW="43891200" imgH="4572000" progId="Equation.DSMT4">
                  <p:embed/>
                </p:oleObj>
              </mc:Choice>
              <mc:Fallback>
                <p:oleObj name="Equation" r:id="rId9" imgW="43891200" imgH="4572000" progId="Equation.DSMT4">
                  <p:embed/>
                  <p:pic>
                    <p:nvPicPr>
                      <p:cNvPr id="0" name="Object 20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126" y="3797300"/>
                        <a:ext cx="46307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7" name="Rectangle 15"/>
          <p:cNvSpPr>
            <a:spLocks noChangeArrowheads="1"/>
          </p:cNvSpPr>
          <p:nvPr/>
        </p:nvSpPr>
        <p:spPr bwMode="auto">
          <a:xfrm>
            <a:off x="6169025" y="4354513"/>
            <a:ext cx="2103438" cy="5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相互</a:t>
            </a:r>
            <a:r>
              <a:rPr lang="zh-CN" altLang="en-US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独立</a:t>
            </a:r>
            <a:r>
              <a:rPr lang="en-US" altLang="zh-CN" dirty="0" smtClean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48534" name="Object 22"/>
          <p:cNvGraphicFramePr/>
          <p:nvPr/>
        </p:nvGraphicFramePr>
        <p:xfrm>
          <a:off x="1045228" y="4394854"/>
          <a:ext cx="525079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418" name="Equation" r:id="rId11" imgW="43281600" imgH="4572000" progId="Equation.DSMT4">
                  <p:embed/>
                </p:oleObj>
              </mc:Choice>
              <mc:Fallback>
                <p:oleObj name="Equation" r:id="rId11" imgW="43281600" imgH="4572000" progId="Equation.DSMT4">
                  <p:embed/>
                  <p:pic>
                    <p:nvPicPr>
                      <p:cNvPr id="0" name="Object 2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228" y="4394854"/>
                        <a:ext cx="525079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39" name="WordArt 27"/>
          <p:cNvSpPr>
            <a:spLocks noChangeArrowheads="1" noChangeShapeType="1" noTextEdit="1"/>
          </p:cNvSpPr>
          <p:nvPr/>
        </p:nvSpPr>
        <p:spPr bwMode="auto">
          <a:xfrm>
            <a:off x="2968625" y="5124450"/>
            <a:ext cx="3589338" cy="3968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 err="1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r.v</a:t>
            </a:r>
            <a:r>
              <a: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solidFill>
                  <a:srgbClr val="C0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独立性的直观意义</a:t>
            </a:r>
            <a:endParaRPr lang="zh-CN" altLang="en-US" sz="3600" kern="10" dirty="0">
              <a:ln w="12700">
                <a:solidFill>
                  <a:srgbClr val="FFFF00"/>
                </a:solidFill>
                <a:round/>
              </a:ln>
              <a:solidFill>
                <a:srgbClr val="C0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8545" name="Group 33"/>
          <p:cNvGrpSpPr/>
          <p:nvPr/>
        </p:nvGrpSpPr>
        <p:grpSpPr bwMode="auto">
          <a:xfrm>
            <a:off x="728663" y="596901"/>
            <a:ext cx="6530975" cy="587376"/>
            <a:chOff x="483" y="592"/>
            <a:chExt cx="4114" cy="370"/>
          </a:xfrm>
        </p:grpSpPr>
        <p:sp>
          <p:nvSpPr>
            <p:cNvPr id="448515" name="Rectangle 3"/>
            <p:cNvSpPr>
              <a:spLocks noChangeArrowheads="1"/>
            </p:cNvSpPr>
            <p:nvPr/>
          </p:nvSpPr>
          <p:spPr bwMode="auto">
            <a:xfrm>
              <a:off x="3990" y="618"/>
              <a:ext cx="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 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8541" name="Rectangle 29"/>
            <p:cNvSpPr>
              <a:spLocks noChangeArrowheads="1"/>
            </p:cNvSpPr>
            <p:nvPr/>
          </p:nvSpPr>
          <p:spPr bwMode="auto">
            <a:xfrm>
              <a:off x="483" y="592"/>
              <a:ext cx="1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 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48542" name="Object 30"/>
            <p:cNvGraphicFramePr>
              <a:graphicFrameLocks noChangeAspect="1"/>
            </p:cNvGraphicFramePr>
            <p:nvPr/>
          </p:nvGraphicFramePr>
          <p:xfrm>
            <a:off x="707" y="647"/>
            <a:ext cx="56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19" name="Equation" r:id="rId13" imgW="7010400" imgH="3962400" progId="Equation.DSMT4">
                    <p:embed/>
                  </p:oleObj>
                </mc:Choice>
                <mc:Fallback>
                  <p:oleObj name="Equation" r:id="rId13" imgW="7010400" imgH="39624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647"/>
                          <a:ext cx="56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8543" name="Object 31"/>
            <p:cNvGraphicFramePr>
              <a:graphicFrameLocks noChangeAspect="1"/>
            </p:cNvGraphicFramePr>
            <p:nvPr/>
          </p:nvGraphicFramePr>
          <p:xfrm>
            <a:off x="2086" y="624"/>
            <a:ext cx="194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20" name="Equation" r:id="rId15" imgW="24384000" imgH="4572000" progId="Equation.DSMT4">
                    <p:embed/>
                  </p:oleObj>
                </mc:Choice>
                <mc:Fallback>
                  <p:oleObj name="Equation" r:id="rId15" imgW="24384000" imgH="45720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6" y="624"/>
                          <a:ext cx="1949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8552" name="Group 40"/>
          <p:cNvGrpSpPr/>
          <p:nvPr/>
        </p:nvGrpSpPr>
        <p:grpSpPr bwMode="auto">
          <a:xfrm>
            <a:off x="430306" y="5572129"/>
            <a:ext cx="8485094" cy="584201"/>
            <a:chOff x="593" y="3686"/>
            <a:chExt cx="5087" cy="368"/>
          </a:xfrm>
        </p:grpSpPr>
        <p:sp>
          <p:nvSpPr>
            <p:cNvPr id="448537" name="Rectangle 25"/>
            <p:cNvSpPr>
              <a:spLocks noChangeArrowheads="1"/>
            </p:cNvSpPr>
            <p:nvPr/>
          </p:nvSpPr>
          <p:spPr bwMode="auto">
            <a:xfrm>
              <a:off x="747" y="3686"/>
              <a:ext cx="49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的取值与</a:t>
              </a:r>
              <a:r>
                <a:rPr lang="zh-CN" altLang="en-US" sz="1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r>
                <a:rPr lang="zh-CN" altLang="en-US" sz="3200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   </a:t>
              </a: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的取值是相互独立、互不相干</a:t>
              </a:r>
              <a:r>
                <a:rPr lang="zh-CN" altLang="en-US" sz="3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的</a:t>
              </a:r>
              <a:r>
                <a:rPr lang="en-US" altLang="zh-CN" sz="3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.</a:t>
              </a:r>
              <a:r>
                <a:rPr lang="zh-CN" altLang="en-US" sz="32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48547" name="Object 35"/>
            <p:cNvGraphicFramePr>
              <a:graphicFrameLocks noChangeAspect="1"/>
            </p:cNvGraphicFramePr>
            <p:nvPr/>
          </p:nvGraphicFramePr>
          <p:xfrm>
            <a:off x="593" y="3773"/>
            <a:ext cx="28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21" name="Equation" r:id="rId17" imgW="3962400" imgH="3352800" progId="Equation.DSMT4">
                    <p:embed/>
                  </p:oleObj>
                </mc:Choice>
                <mc:Fallback>
                  <p:oleObj name="Equation" r:id="rId17" imgW="3962400" imgH="33528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3" y="3773"/>
                          <a:ext cx="28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8548" name="Object 36"/>
            <p:cNvGraphicFramePr>
              <a:graphicFrameLocks noChangeAspect="1"/>
            </p:cNvGraphicFramePr>
            <p:nvPr/>
          </p:nvGraphicFramePr>
          <p:xfrm>
            <a:off x="1792" y="3757"/>
            <a:ext cx="25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9422" name="Equation" r:id="rId19" imgW="3352800" imgH="3352800" progId="Equation.DSMT4">
                    <p:embed/>
                  </p:oleObj>
                </mc:Choice>
                <mc:Fallback>
                  <p:oleObj name="Equation" r:id="rId19" imgW="3352800" imgH="33528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2" y="3757"/>
                          <a:ext cx="25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4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48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8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8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4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27" grpId="0"/>
      <p:bldP spid="4485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529" name="Group 41"/>
          <p:cNvGrpSpPr/>
          <p:nvPr/>
        </p:nvGrpSpPr>
        <p:grpSpPr bwMode="auto">
          <a:xfrm>
            <a:off x="492125" y="640696"/>
            <a:ext cx="6168617" cy="403225"/>
            <a:chOff x="524" y="405"/>
            <a:chExt cx="3197" cy="188"/>
          </a:xfrm>
        </p:grpSpPr>
        <p:sp>
          <p:nvSpPr>
            <p:cNvPr id="447530" name="WordArt 42"/>
            <p:cNvSpPr>
              <a:spLocks noChangeArrowheads="1" noChangeShapeType="1" noTextEdit="1"/>
            </p:cNvSpPr>
            <p:nvPr/>
          </p:nvSpPr>
          <p:spPr bwMode="auto">
            <a:xfrm>
              <a:off x="524" y="41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一</a:t>
              </a:r>
              <a:r>
                <a:rPr lang="en-US" altLang="zh-CN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31" name="WordArt 43"/>
            <p:cNvSpPr>
              <a:spLocks noChangeArrowheads="1" noChangeShapeType="1" noTextEdit="1"/>
            </p:cNvSpPr>
            <p:nvPr/>
          </p:nvSpPr>
          <p:spPr bwMode="auto">
            <a:xfrm>
              <a:off x="989" y="405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二维离散型  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47532" name="WordArt 44"/>
            <p:cNvSpPr>
              <a:spLocks noChangeArrowheads="1" noChangeShapeType="1" noTextEdit="1"/>
            </p:cNvSpPr>
            <p:nvPr/>
          </p:nvSpPr>
          <p:spPr bwMode="auto">
            <a:xfrm>
              <a:off x="2462" y="410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的独立性    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47533" name="WordArt 45"/>
            <p:cNvSpPr>
              <a:spLocks noChangeArrowheads="1" noChangeShapeType="1" noTextEdit="1"/>
            </p:cNvSpPr>
            <p:nvPr/>
          </p:nvSpPr>
          <p:spPr bwMode="auto">
            <a:xfrm>
              <a:off x="2090" y="439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aphicFrame>
        <p:nvGraphicFramePr>
          <p:cNvPr id="447534" name="Object 46"/>
          <p:cNvGraphicFramePr>
            <a:graphicFrameLocks noChangeAspect="1"/>
          </p:cNvGraphicFramePr>
          <p:nvPr/>
        </p:nvGraphicFramePr>
        <p:xfrm>
          <a:off x="2109788" y="1536700"/>
          <a:ext cx="5530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00" name="Equation" r:id="rId1" imgW="49987200" imgH="4572000" progId="Equation.DSMT4">
                  <p:embed/>
                </p:oleObj>
              </mc:Choice>
              <mc:Fallback>
                <p:oleObj name="Equation" r:id="rId1" imgW="49987200" imgH="4572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536700"/>
                        <a:ext cx="5530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36" name="Group 48"/>
          <p:cNvGrpSpPr/>
          <p:nvPr/>
        </p:nvGrpSpPr>
        <p:grpSpPr bwMode="auto">
          <a:xfrm>
            <a:off x="793750" y="1004888"/>
            <a:ext cx="3995738" cy="547687"/>
            <a:chOff x="640" y="890"/>
            <a:chExt cx="2517" cy="345"/>
          </a:xfrm>
        </p:grpSpPr>
        <p:sp>
          <p:nvSpPr>
            <p:cNvPr id="447490" name="Rectangle 2"/>
            <p:cNvSpPr>
              <a:spLocks noChangeArrowheads="1"/>
            </p:cNvSpPr>
            <p:nvPr/>
          </p:nvSpPr>
          <p:spPr bwMode="auto">
            <a:xfrm>
              <a:off x="640" y="890"/>
              <a:ext cx="25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47535" name="Object 47"/>
            <p:cNvGraphicFramePr>
              <a:graphicFrameLocks noChangeAspect="1"/>
            </p:cNvGraphicFramePr>
            <p:nvPr/>
          </p:nvGraphicFramePr>
          <p:xfrm>
            <a:off x="905" y="960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1" name="Equation" r:id="rId3" imgW="9144000" imgH="4267200" progId="Equation.DSMT4">
                    <p:embed/>
                  </p:oleObj>
                </mc:Choice>
                <mc:Fallback>
                  <p:oleObj name="Equation" r:id="rId3" imgW="9144000" imgH="42672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960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7540" name="Group 52"/>
          <p:cNvGrpSpPr/>
          <p:nvPr/>
        </p:nvGrpSpPr>
        <p:grpSpPr bwMode="auto">
          <a:xfrm>
            <a:off x="50800" y="1976442"/>
            <a:ext cx="7540625" cy="547688"/>
            <a:chOff x="204" y="1278"/>
            <a:chExt cx="4750" cy="345"/>
          </a:xfrm>
        </p:grpSpPr>
        <p:sp>
          <p:nvSpPr>
            <p:cNvPr id="447494" name="Rectangle 6"/>
            <p:cNvSpPr>
              <a:spLocks noChangeArrowheads="1"/>
            </p:cNvSpPr>
            <p:nvPr/>
          </p:nvSpPr>
          <p:spPr bwMode="auto">
            <a:xfrm>
              <a:off x="204" y="1278"/>
              <a:ext cx="47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独立等价于           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47538" name="Object 50"/>
            <p:cNvGraphicFramePr>
              <a:graphicFrameLocks noChangeAspect="1"/>
            </p:cNvGraphicFramePr>
            <p:nvPr/>
          </p:nvGraphicFramePr>
          <p:xfrm>
            <a:off x="482" y="1343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2" name="Equation" r:id="rId5" imgW="7010400" imgH="3962400" progId="Equation.DSMT4">
                    <p:embed/>
                  </p:oleObj>
                </mc:Choice>
                <mc:Fallback>
                  <p:oleObj name="Equation" r:id="rId5" imgW="7010400" imgH="39624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" y="1343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39" name="Object 51"/>
            <p:cNvGraphicFramePr>
              <a:graphicFrameLocks noChangeAspect="1"/>
            </p:cNvGraphicFramePr>
            <p:nvPr/>
          </p:nvGraphicFramePr>
          <p:xfrm>
            <a:off x="2468" y="1348"/>
            <a:ext cx="13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3" name="Equation" r:id="rId7" imgW="18897600" imgH="4267200" progId="Equation.DSMT4">
                    <p:embed/>
                  </p:oleObj>
                </mc:Choice>
                <mc:Fallback>
                  <p:oleObj name="Equation" r:id="rId7" imgW="18897600" imgH="4267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1348"/>
                          <a:ext cx="131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7541" name="Object 53"/>
          <p:cNvGraphicFramePr>
            <a:graphicFrameLocks noChangeAspect="1"/>
          </p:cNvGraphicFramePr>
          <p:nvPr/>
        </p:nvGraphicFramePr>
        <p:xfrm>
          <a:off x="1512247" y="2536078"/>
          <a:ext cx="6436646" cy="493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04" name="Equation" r:id="rId9" imgW="55168800" imgH="4572000" progId="Equation.DSMT4">
                  <p:embed/>
                </p:oleObj>
              </mc:Choice>
              <mc:Fallback>
                <p:oleObj name="Equation" r:id="rId9" imgW="55168800" imgH="45720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247" y="2536078"/>
                        <a:ext cx="6436646" cy="493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551" name="Group 63"/>
          <p:cNvGrpSpPr/>
          <p:nvPr/>
        </p:nvGrpSpPr>
        <p:grpSpPr bwMode="auto">
          <a:xfrm>
            <a:off x="38100" y="3043236"/>
            <a:ext cx="8943976" cy="1396999"/>
            <a:chOff x="24" y="1917"/>
            <a:chExt cx="5634" cy="880"/>
          </a:xfrm>
        </p:grpSpPr>
        <p:sp>
          <p:nvSpPr>
            <p:cNvPr id="447526" name="Rectangle 38"/>
            <p:cNvSpPr>
              <a:spLocks noChangeArrowheads="1"/>
            </p:cNvSpPr>
            <p:nvPr/>
          </p:nvSpPr>
          <p:spPr bwMode="auto">
            <a:xfrm>
              <a:off x="24" y="1917"/>
              <a:ext cx="5634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/>
                <a:t>   </a:t>
              </a:r>
              <a:r>
                <a:rPr lang="en-US" altLang="zh-CN" dirty="0">
                  <a:solidFill>
                    <a:srgbClr val="FF9933"/>
                  </a:solidFill>
                </a:rPr>
                <a:t>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甲袋中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红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球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 2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白球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;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乙袋中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有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红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球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 5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个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白球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从甲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、乙两袋中各任取两球，记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分别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表示取到白球的个数，问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是否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独立？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47547" name="Object 59"/>
            <p:cNvGraphicFramePr>
              <a:graphicFrameLocks noChangeAspect="1"/>
            </p:cNvGraphicFramePr>
            <p:nvPr/>
          </p:nvGraphicFramePr>
          <p:xfrm>
            <a:off x="4108" y="2262"/>
            <a:ext cx="51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5" name="Equation" r:id="rId11" imgW="7010400" imgH="3962400" progId="Equation.DSMT4">
                    <p:embed/>
                  </p:oleObj>
                </mc:Choice>
                <mc:Fallback>
                  <p:oleObj name="Equation" r:id="rId11" imgW="7010400" imgH="39624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2262"/>
                          <a:ext cx="512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48" name="Object 60"/>
            <p:cNvGraphicFramePr>
              <a:graphicFrameLocks noChangeAspect="1"/>
            </p:cNvGraphicFramePr>
            <p:nvPr/>
          </p:nvGraphicFramePr>
          <p:xfrm>
            <a:off x="2163" y="2526"/>
            <a:ext cx="51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6" name="Equation" r:id="rId13" imgW="7010400" imgH="3962400" progId="Equation.DSMT4">
                    <p:embed/>
                  </p:oleObj>
                </mc:Choice>
                <mc:Fallback>
                  <p:oleObj name="Equation" r:id="rId13" imgW="7010400" imgH="39624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2526"/>
                          <a:ext cx="51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52" name="WordArt 64"/>
          <p:cNvSpPr>
            <a:spLocks noChangeArrowheads="1" noChangeShapeType="1" noTextEdit="1"/>
          </p:cNvSpPr>
          <p:nvPr/>
        </p:nvSpPr>
        <p:spPr bwMode="auto">
          <a:xfrm>
            <a:off x="844550" y="3157538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47556" name="Group 68"/>
          <p:cNvGrpSpPr/>
          <p:nvPr/>
        </p:nvGrpSpPr>
        <p:grpSpPr bwMode="auto">
          <a:xfrm>
            <a:off x="23813" y="4391025"/>
            <a:ext cx="9094787" cy="960438"/>
            <a:chOff x="47" y="2846"/>
            <a:chExt cx="5729" cy="605"/>
          </a:xfrm>
        </p:grpSpPr>
        <p:sp>
          <p:nvSpPr>
            <p:cNvPr id="447528" name="Rectangle 40"/>
            <p:cNvSpPr>
              <a:spLocks noChangeArrowheads="1"/>
            </p:cNvSpPr>
            <p:nvPr/>
          </p:nvSpPr>
          <p:spPr bwMode="auto">
            <a:xfrm>
              <a:off x="47" y="2846"/>
              <a:ext cx="572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由于从两袋中取球是相互独立的过程，所以</a:t>
              </a:r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华文新魏" panose="02010800040101010101" charset="-122"/>
                </a:rPr>
                <a:t>        的取值是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相互独立、互不相干的，故</a:t>
              </a:r>
              <a:r>
                <a:rPr lang="zh-CN" altLang="en-US" sz="1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        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相互独立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新魏" panose="02010800040101010101" charset="-122"/>
                </a:rPr>
                <a:t>.</a:t>
              </a:r>
              <a:endPara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charset="-122"/>
              </a:endParaRPr>
            </a:p>
          </p:txBody>
        </p:sp>
        <p:graphicFrame>
          <p:nvGraphicFramePr>
            <p:cNvPr id="447554" name="Object 66"/>
            <p:cNvGraphicFramePr>
              <a:graphicFrameLocks noChangeAspect="1"/>
            </p:cNvGraphicFramePr>
            <p:nvPr/>
          </p:nvGraphicFramePr>
          <p:xfrm>
            <a:off x="119" y="3194"/>
            <a:ext cx="4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7" name="Equation" r:id="rId15" imgW="7010400" imgH="3962400" progId="Equation.DSMT4">
                    <p:embed/>
                  </p:oleObj>
                </mc:Choice>
                <mc:Fallback>
                  <p:oleObj name="Equation" r:id="rId15" imgW="7010400" imgH="396240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" y="3194"/>
                          <a:ext cx="4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7555" name="Object 67"/>
            <p:cNvGraphicFramePr>
              <a:graphicFrameLocks noChangeAspect="1"/>
            </p:cNvGraphicFramePr>
            <p:nvPr/>
          </p:nvGraphicFramePr>
          <p:xfrm>
            <a:off x="4154" y="3195"/>
            <a:ext cx="48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408" name="Equation" r:id="rId17" imgW="7010400" imgH="3962400" progId="Equation.DSMT4">
                    <p:embed/>
                  </p:oleObj>
                </mc:Choice>
                <mc:Fallback>
                  <p:oleObj name="Equation" r:id="rId17" imgW="7010400" imgH="396240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4" y="3195"/>
                          <a:ext cx="48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7557" name="WordArt 69"/>
          <p:cNvSpPr>
            <a:spLocks noChangeArrowheads="1" noChangeShapeType="1" noTextEdit="1"/>
          </p:cNvSpPr>
          <p:nvPr/>
        </p:nvSpPr>
        <p:spPr bwMode="auto">
          <a:xfrm>
            <a:off x="857250" y="4545013"/>
            <a:ext cx="785813" cy="27781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5875">
                  <a:solidFill>
                    <a:srgbClr val="3399FF"/>
                  </a:solidFill>
                  <a:round/>
                </a:ln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600" kern="10" dirty="0">
              <a:ln w="15875">
                <a:solidFill>
                  <a:srgbClr val="3399FF"/>
                </a:solidFill>
                <a:round/>
              </a:ln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7565" name="Group 77"/>
          <p:cNvGrpSpPr/>
          <p:nvPr/>
        </p:nvGrpSpPr>
        <p:grpSpPr bwMode="auto">
          <a:xfrm>
            <a:off x="4652963" y="5473700"/>
            <a:ext cx="3935412" cy="1249363"/>
            <a:chOff x="2098" y="3551"/>
            <a:chExt cx="1915" cy="638"/>
          </a:xfrm>
        </p:grpSpPr>
        <p:sp>
          <p:nvSpPr>
            <p:cNvPr id="447558" name="AutoShape 70"/>
            <p:cNvSpPr>
              <a:spLocks noChangeArrowheads="1"/>
            </p:cNvSpPr>
            <p:nvPr/>
          </p:nvSpPr>
          <p:spPr bwMode="auto">
            <a:xfrm>
              <a:off x="2098" y="3551"/>
              <a:ext cx="1915" cy="638"/>
            </a:xfrm>
            <a:prstGeom prst="wedgeRectCallout">
              <a:avLst>
                <a:gd name="adj1" fmla="val 21227"/>
                <a:gd name="adj2" fmla="val -68653"/>
              </a:avLst>
            </a:prstGeom>
            <a:solidFill>
              <a:srgbClr val="333333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47559" name="WordArt 71"/>
            <p:cNvSpPr>
              <a:spLocks noChangeArrowheads="1" noChangeShapeType="1" noTextEdit="1"/>
            </p:cNvSpPr>
            <p:nvPr/>
          </p:nvSpPr>
          <p:spPr bwMode="auto">
            <a:xfrm>
              <a:off x="2248" y="3844"/>
              <a:ext cx="17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①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47561" name="WordArt 73"/>
            <p:cNvSpPr>
              <a:spLocks noChangeArrowheads="1" noChangeShapeType="1" noTextEdit="1"/>
            </p:cNvSpPr>
            <p:nvPr/>
          </p:nvSpPr>
          <p:spPr bwMode="auto">
            <a:xfrm>
              <a:off x="2526" y="3820"/>
              <a:ext cx="962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按定义判断</a:t>
              </a:r>
              <a:endParaRPr lang="zh-CN" altLang="en-US" sz="3600" b="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62" name="WordArt 74"/>
            <p:cNvSpPr>
              <a:spLocks noChangeArrowheads="1" noChangeShapeType="1" noTextEdit="1"/>
            </p:cNvSpPr>
            <p:nvPr/>
          </p:nvSpPr>
          <p:spPr bwMode="auto">
            <a:xfrm>
              <a:off x="2343" y="3585"/>
              <a:ext cx="1469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判断</a:t>
              </a:r>
              <a:r>
                <a:rPr lang="en-US" altLang="zh-CN" sz="3600" kern="10" dirty="0" err="1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sz="3600" kern="10" dirty="0">
                  <a:ln w="12700">
                    <a:solidFill>
                      <a:srgbClr val="FFFF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的独立性的方法</a:t>
              </a:r>
              <a:endParaRPr lang="zh-CN" altLang="en-US" sz="3600" kern="10" dirty="0">
                <a:ln w="12700">
                  <a:solidFill>
                    <a:srgbClr val="FFFF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47563" name="WordArt 75"/>
            <p:cNvSpPr>
              <a:spLocks noChangeArrowheads="1" noChangeShapeType="1" noTextEdit="1"/>
            </p:cNvSpPr>
            <p:nvPr/>
          </p:nvSpPr>
          <p:spPr bwMode="auto">
            <a:xfrm>
              <a:off x="2256" y="4027"/>
              <a:ext cx="174" cy="9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②</a:t>
              </a:r>
              <a:endParaRPr lang="zh-CN" altLang="en-US" sz="3600" i="1" kern="1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47564" name="WordArt 76"/>
            <p:cNvSpPr>
              <a:spLocks noChangeArrowheads="1" noChangeShapeType="1" noTextEdit="1"/>
            </p:cNvSpPr>
            <p:nvPr/>
          </p:nvSpPr>
          <p:spPr bwMode="auto">
            <a:xfrm>
              <a:off x="2524" y="4009"/>
              <a:ext cx="1343" cy="12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0" kern="10" dirty="0">
                  <a:ln w="12700">
                    <a:solidFill>
                      <a:srgbClr val="FFFF00"/>
                    </a:solidFill>
                    <a:round/>
                  </a:ln>
                  <a:gradFill rotWithShape="1">
                    <a:gsLst>
                      <a:gs pos="0">
                        <a:srgbClr val="FF0000"/>
                      </a:gs>
                      <a:gs pos="50000">
                        <a:srgbClr val="FFFFFF"/>
                      </a:gs>
                      <a:gs pos="100000">
                        <a:srgbClr val="FF0000"/>
                      </a:gs>
                    </a:gsLst>
                    <a:lin ang="2700000" scaled="1"/>
                  </a:gra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从直观背景判断</a:t>
              </a:r>
              <a:endParaRPr lang="zh-CN" altLang="en-US" sz="3600" b="0" kern="10" dirty="0">
                <a:ln w="12700">
                  <a:solidFill>
                    <a:srgbClr val="FFFF00"/>
                  </a:solidFill>
                  <a:round/>
                </a:ln>
                <a:gradFill rotWithShape="1">
                  <a:gsLst>
                    <a:gs pos="0">
                      <a:srgbClr val="FF0000"/>
                    </a:gs>
                    <a:gs pos="50000">
                      <a:srgbClr val="FFFFFF"/>
                    </a:gs>
                    <a:gs pos="100000">
                      <a:srgbClr val="FF0000"/>
                    </a:gs>
                  </a:gsLst>
                  <a:lin ang="2700000" scaled="1"/>
                </a:gra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7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7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7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7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7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52" grpId="0"/>
      <p:bldP spid="4475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WordArt 2"/>
          <p:cNvSpPr>
            <a:spLocks noChangeArrowheads="1" noChangeShapeType="1" noTextEdit="1"/>
          </p:cNvSpPr>
          <p:nvPr/>
        </p:nvSpPr>
        <p:spPr bwMode="auto">
          <a:xfrm>
            <a:off x="825500" y="16176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 dirty="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dist="35921" dir="2700000" sy="50000" kx="2115830" algn="bl" rotWithShape="0">
                  <a:srgbClr val="C0C0C0">
                    <a:alpha val="80000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69003" name="Group 11"/>
          <p:cNvGrpSpPr/>
          <p:nvPr/>
        </p:nvGrpSpPr>
        <p:grpSpPr bwMode="auto">
          <a:xfrm>
            <a:off x="1411288" y="1504950"/>
            <a:ext cx="7415213" cy="547688"/>
            <a:chOff x="496" y="1491"/>
            <a:chExt cx="4671" cy="345"/>
          </a:xfrm>
        </p:grpSpPr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96" y="1491"/>
              <a:ext cx="4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</a:t>
              </a:r>
              <a:r>
                <a:rPr lang="en-US" altLang="zh-CN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§2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例       的频率函数及边际频率函数为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9005" name="Object 13"/>
            <p:cNvGraphicFramePr>
              <a:graphicFrameLocks noChangeAspect="1"/>
            </p:cNvGraphicFramePr>
            <p:nvPr/>
          </p:nvGraphicFramePr>
          <p:xfrm>
            <a:off x="1317" y="1532"/>
            <a:ext cx="80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1" name="Equation" r:id="rId1" imgW="10363200" imgH="4267200" progId="Equation.DSMT4">
                    <p:embed/>
                  </p:oleObj>
                </mc:Choice>
                <mc:Fallback>
                  <p:oleObj name="Equation" r:id="rId1" imgW="10363200" imgH="4267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7" y="1532"/>
                          <a:ext cx="80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036" name="Group 44"/>
          <p:cNvGrpSpPr/>
          <p:nvPr/>
        </p:nvGrpSpPr>
        <p:grpSpPr bwMode="auto">
          <a:xfrm>
            <a:off x="-101600" y="625475"/>
            <a:ext cx="9277351" cy="946150"/>
            <a:chOff x="-64" y="322"/>
            <a:chExt cx="5844" cy="596"/>
          </a:xfrm>
        </p:grpSpPr>
        <p:sp>
          <p:nvSpPr>
            <p:cNvPr id="468997" name="Rectangle 5"/>
            <p:cNvSpPr>
              <a:spLocks noChangeArrowheads="1"/>
            </p:cNvSpPr>
            <p:nvPr/>
          </p:nvSpPr>
          <p:spPr bwMode="auto">
            <a:xfrm>
              <a:off x="-64" y="322"/>
              <a:ext cx="575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</a:t>
              </a:r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四个数中等可能取值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又设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中等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可能取值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    是否独立？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8996" name="Object 4"/>
            <p:cNvGraphicFramePr>
              <a:graphicFrameLocks noChangeAspect="1"/>
            </p:cNvGraphicFramePr>
            <p:nvPr/>
          </p:nvGraphicFramePr>
          <p:xfrm>
            <a:off x="1903" y="392"/>
            <a:ext cx="77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2" name="Equation" r:id="rId3" imgW="10363200" imgH="3962400" progId="Equation.DSMT4">
                    <p:embed/>
                  </p:oleObj>
                </mc:Choice>
                <mc:Fallback>
                  <p:oleObj name="Equation" r:id="rId3" imgW="10363200" imgH="396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92"/>
                          <a:ext cx="77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998" name="Object 6"/>
            <p:cNvGraphicFramePr>
              <a:graphicFrameLocks noChangeAspect="1"/>
            </p:cNvGraphicFramePr>
            <p:nvPr/>
          </p:nvGraphicFramePr>
          <p:xfrm>
            <a:off x="1116" y="384"/>
            <a:ext cx="60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3" name="Equation" r:id="rId5" imgW="7924800" imgH="3657600" progId="Equation.DSMT4">
                    <p:embed/>
                  </p:oleObj>
                </mc:Choice>
                <mc:Fallback>
                  <p:oleObj name="Equation" r:id="rId5" imgW="7924800" imgH="3657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84"/>
                          <a:ext cx="60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8999" name="Object 7"/>
            <p:cNvGraphicFramePr>
              <a:graphicFrameLocks noChangeAspect="1"/>
            </p:cNvGraphicFramePr>
            <p:nvPr/>
          </p:nvGraphicFramePr>
          <p:xfrm>
            <a:off x="5228" y="393"/>
            <a:ext cx="55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4" name="Equation" r:id="rId7" imgW="7924800" imgH="3657600" progId="Equation.DSMT4">
                    <p:embed/>
                  </p:oleObj>
                </mc:Choice>
                <mc:Fallback>
                  <p:oleObj name="Equation" r:id="rId7" imgW="7924800" imgH="3657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393"/>
                          <a:ext cx="55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0" name="Object 8"/>
            <p:cNvGraphicFramePr>
              <a:graphicFrameLocks noChangeAspect="1"/>
            </p:cNvGraphicFramePr>
            <p:nvPr/>
          </p:nvGraphicFramePr>
          <p:xfrm>
            <a:off x="292" y="659"/>
            <a:ext cx="629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5" name="Equation" r:id="rId9" imgW="8534400" imgH="3352800" progId="Equation.DSMT4">
                    <p:embed/>
                  </p:oleObj>
                </mc:Choice>
                <mc:Fallback>
                  <p:oleObj name="Equation" r:id="rId9" imgW="8534400" imgH="3352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" y="659"/>
                          <a:ext cx="629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35" name="Object 43"/>
            <p:cNvGraphicFramePr>
              <a:graphicFrameLocks noChangeAspect="1"/>
            </p:cNvGraphicFramePr>
            <p:nvPr/>
          </p:nvGraphicFramePr>
          <p:xfrm>
            <a:off x="2553" y="660"/>
            <a:ext cx="48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6" name="Equation" r:id="rId11" imgW="7010400" imgH="3962400" progId="Equation.DSMT4">
                    <p:embed/>
                  </p:oleObj>
                </mc:Choice>
                <mc:Fallback>
                  <p:oleObj name="Equation" r:id="rId11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660"/>
                          <a:ext cx="48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9037" name="WordArt 45"/>
          <p:cNvSpPr>
            <a:spLocks noChangeArrowheads="1" noChangeShapeType="1" noTextEdit="1"/>
          </p:cNvSpPr>
          <p:nvPr/>
        </p:nvSpPr>
        <p:spPr bwMode="auto">
          <a:xfrm>
            <a:off x="823913" y="7540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69039" name="Group 47"/>
          <p:cNvGrpSpPr/>
          <p:nvPr/>
        </p:nvGrpSpPr>
        <p:grpSpPr bwMode="auto">
          <a:xfrm>
            <a:off x="1411288" y="1928813"/>
            <a:ext cx="6584950" cy="2776537"/>
            <a:chOff x="925" y="1440"/>
            <a:chExt cx="4036" cy="1633"/>
          </a:xfrm>
        </p:grpSpPr>
        <p:graphicFrame>
          <p:nvGraphicFramePr>
            <p:cNvPr id="469007" name="Object 15"/>
            <p:cNvGraphicFramePr>
              <a:graphicFrameLocks noChangeAspect="1"/>
            </p:cNvGraphicFramePr>
            <p:nvPr/>
          </p:nvGraphicFramePr>
          <p:xfrm>
            <a:off x="925" y="1440"/>
            <a:ext cx="4036" cy="1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7" name="Equation" r:id="rId13" imgW="57912000" imgH="25298400" progId="Equation.DSMT4">
                    <p:embed/>
                  </p:oleObj>
                </mc:Choice>
                <mc:Fallback>
                  <p:oleObj name="Equation" r:id="rId13" imgW="57912000" imgH="252984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1440"/>
                          <a:ext cx="4036" cy="1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>
                                  <a:alpha val="70000"/>
                                </a:scheme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8" name="Object 16"/>
            <p:cNvGraphicFramePr>
              <a:graphicFrameLocks noChangeAspect="1"/>
            </p:cNvGraphicFramePr>
            <p:nvPr/>
          </p:nvGraphicFramePr>
          <p:xfrm>
            <a:off x="1468" y="1496"/>
            <a:ext cx="23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8" name="Equation" r:id="rId15" imgW="3352800" imgH="3048000" progId="Equation.DSMT4">
                    <p:embed/>
                  </p:oleObj>
                </mc:Choice>
                <mc:Fallback>
                  <p:oleObj name="Equation" r:id="rId15" imgW="3352800" imgH="3048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8" y="1496"/>
                          <a:ext cx="23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1078" y="1595"/>
            <a:ext cx="19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89" name="Equation" r:id="rId17" imgW="2743200" imgH="3048000" progId="Equation.DSMT4">
                    <p:embed/>
                  </p:oleObj>
                </mc:Choice>
                <mc:Fallback>
                  <p:oleObj name="Equation" r:id="rId17" imgW="2743200" imgH="304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1595"/>
                          <a:ext cx="19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38" name="Line 46"/>
            <p:cNvSpPr>
              <a:spLocks noChangeShapeType="1"/>
            </p:cNvSpPr>
            <p:nvPr/>
          </p:nvSpPr>
          <p:spPr bwMode="auto">
            <a:xfrm flipH="1" flipV="1">
              <a:off x="975" y="1496"/>
              <a:ext cx="712" cy="30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69043" name="Object 51"/>
          <p:cNvGraphicFramePr>
            <a:graphicFrameLocks noChangeAspect="1"/>
          </p:cNvGraphicFramePr>
          <p:nvPr/>
        </p:nvGraphicFramePr>
        <p:xfrm>
          <a:off x="420875" y="4769691"/>
          <a:ext cx="8543719" cy="46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0" name="Equation" r:id="rId19" imgW="72847200" imgH="4267200" progId="Equation.DSMT4">
                  <p:embed/>
                </p:oleObj>
              </mc:Choice>
              <mc:Fallback>
                <p:oleObj name="Equation" r:id="rId19" imgW="72847200" imgH="426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75" y="4769691"/>
                        <a:ext cx="8543719" cy="469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45" name="Group 53"/>
          <p:cNvGrpSpPr/>
          <p:nvPr/>
        </p:nvGrpSpPr>
        <p:grpSpPr bwMode="auto">
          <a:xfrm>
            <a:off x="592138" y="5165728"/>
            <a:ext cx="3232151" cy="546101"/>
            <a:chOff x="341" y="3254"/>
            <a:chExt cx="2036" cy="344"/>
          </a:xfrm>
        </p:grpSpPr>
        <p:sp>
          <p:nvSpPr>
            <p:cNvPr id="469042" name="Rectangle 50"/>
            <p:cNvSpPr>
              <a:spLocks noChangeArrowheads="1"/>
            </p:cNvSpPr>
            <p:nvPr/>
          </p:nvSpPr>
          <p:spPr bwMode="auto">
            <a:xfrm>
              <a:off x="1172" y="3254"/>
              <a:ext cx="12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不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9044" name="Object 52"/>
            <p:cNvGraphicFramePr>
              <a:graphicFrameLocks noChangeAspect="1"/>
            </p:cNvGraphicFramePr>
            <p:nvPr/>
          </p:nvGraphicFramePr>
          <p:xfrm>
            <a:off x="341" y="3309"/>
            <a:ext cx="9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291" name="Equation" r:id="rId21" imgW="11887200" imgH="3962400" progId="Equation.DSMT4">
                    <p:embed/>
                  </p:oleObj>
                </mc:Choice>
                <mc:Fallback>
                  <p:oleObj name="Equation" r:id="rId21" imgW="11887200" imgH="39624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" y="3309"/>
                          <a:ext cx="92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9053" name="Group 61"/>
          <p:cNvGrpSpPr/>
          <p:nvPr/>
        </p:nvGrpSpPr>
        <p:grpSpPr bwMode="auto">
          <a:xfrm>
            <a:off x="446088" y="5865813"/>
            <a:ext cx="4392612" cy="590550"/>
            <a:chOff x="560" y="3687"/>
            <a:chExt cx="1915" cy="334"/>
          </a:xfrm>
        </p:grpSpPr>
        <p:sp>
          <p:nvSpPr>
            <p:cNvPr id="469047" name="AutoShape 55"/>
            <p:cNvSpPr>
              <a:spLocks noChangeArrowheads="1"/>
            </p:cNvSpPr>
            <p:nvPr/>
          </p:nvSpPr>
          <p:spPr bwMode="auto">
            <a:xfrm>
              <a:off x="560" y="3687"/>
              <a:ext cx="1915" cy="334"/>
            </a:xfrm>
            <a:prstGeom prst="wedgeRectCallout">
              <a:avLst>
                <a:gd name="adj1" fmla="val -11773"/>
                <a:gd name="adj2" fmla="val -93412"/>
              </a:avLst>
            </a:prstGeom>
            <a:solidFill>
              <a:srgbClr val="333333"/>
            </a:solidFill>
            <a:ln w="9525" algn="ctr">
              <a:solidFill>
                <a:srgbClr val="FFFF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 algn="ctr"/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 </a:t>
              </a:r>
              <a:endPara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sp>
          <p:nvSpPr>
            <p:cNvPr id="469050" name="WordArt 58"/>
            <p:cNvSpPr>
              <a:spLocks noChangeArrowheads="1" noChangeShapeType="1" noTextEdit="1"/>
            </p:cNvSpPr>
            <p:nvPr/>
          </p:nvSpPr>
          <p:spPr bwMode="auto">
            <a:xfrm>
              <a:off x="697" y="3775"/>
              <a:ext cx="1648" cy="1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从直观上看，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X,Y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也不独立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9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1000"/>
                                        <p:tgtEl>
                                          <p:spTgt spid="46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6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9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90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871" name="Group 23"/>
          <p:cNvGrpSpPr/>
          <p:nvPr/>
        </p:nvGrpSpPr>
        <p:grpSpPr bwMode="auto">
          <a:xfrm>
            <a:off x="295275" y="5351459"/>
            <a:ext cx="6345238" cy="727075"/>
            <a:chOff x="195" y="3170"/>
            <a:chExt cx="3997" cy="458"/>
          </a:xfrm>
        </p:grpSpPr>
        <p:sp>
          <p:nvSpPr>
            <p:cNvPr id="462872" name="Rectangle 24"/>
            <p:cNvSpPr>
              <a:spLocks noChangeArrowheads="1"/>
            </p:cNvSpPr>
            <p:nvPr/>
          </p:nvSpPr>
          <p:spPr bwMode="auto">
            <a:xfrm>
              <a:off x="195" y="3179"/>
              <a:ext cx="3997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解得      或     ；     或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73" name="Object 25"/>
            <p:cNvGraphicFramePr/>
            <p:nvPr/>
          </p:nvGraphicFramePr>
          <p:xfrm>
            <a:off x="745" y="3170"/>
            <a:ext cx="1542" cy="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4" name="Equation" r:id="rId1" imgW="25603200" imgH="6400800" progId="Equation.DSMT4">
                    <p:embed/>
                  </p:oleObj>
                </mc:Choice>
                <mc:Fallback>
                  <p:oleObj name="Equation" r:id="rId1" imgW="25603200" imgH="6400800" progId="Equation.DSMT4">
                    <p:embed/>
                    <p:pic>
                      <p:nvPicPr>
                        <p:cNvPr id="0" name="Object 2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3170"/>
                          <a:ext cx="1542" cy="4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74" name="Object 26"/>
            <p:cNvGraphicFramePr/>
            <p:nvPr/>
          </p:nvGraphicFramePr>
          <p:xfrm>
            <a:off x="2383" y="3187"/>
            <a:ext cx="1525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5" name="Equation" r:id="rId3" imgW="24384000" imgH="6400800" progId="Equation.DSMT4">
                    <p:embed/>
                  </p:oleObj>
                </mc:Choice>
                <mc:Fallback>
                  <p:oleObj name="Equation" r:id="rId3" imgW="24384000" imgH="6400800" progId="Equation.DSMT4">
                    <p:embed/>
                    <p:pic>
                      <p:nvPicPr>
                        <p:cNvPr id="0" name="Object 2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3187"/>
                          <a:ext cx="1525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76" name="WordArt 28"/>
          <p:cNvSpPr>
            <a:spLocks noChangeArrowheads="1" noChangeShapeType="1" noTextEdit="1"/>
          </p:cNvSpPr>
          <p:nvPr/>
        </p:nvSpPr>
        <p:spPr bwMode="auto">
          <a:xfrm>
            <a:off x="825500" y="2697163"/>
            <a:ext cx="384175" cy="3111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2700">
                  <a:solidFill>
                    <a:schemeClr val="folHlink"/>
                  </a:solidFill>
                  <a:round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3600" kern="10">
              <a:ln w="12700">
                <a:solidFill>
                  <a:schemeClr val="folHlink"/>
                </a:solidFill>
                <a:round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2877" name="WordArt 29"/>
          <p:cNvSpPr>
            <a:spLocks noChangeArrowheads="1" noChangeShapeType="1" noTextEdit="1"/>
          </p:cNvSpPr>
          <p:nvPr/>
        </p:nvSpPr>
        <p:spPr bwMode="auto">
          <a:xfrm>
            <a:off x="836613" y="665163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462880" name="Group 32"/>
          <p:cNvGrpSpPr/>
          <p:nvPr/>
        </p:nvGrpSpPr>
        <p:grpSpPr bwMode="auto">
          <a:xfrm>
            <a:off x="1301750" y="527050"/>
            <a:ext cx="3746500" cy="563563"/>
            <a:chOff x="732" y="388"/>
            <a:chExt cx="2360" cy="355"/>
          </a:xfrm>
        </p:grpSpPr>
        <p:sp>
          <p:nvSpPr>
            <p:cNvPr id="462850" name="Rectangle 2"/>
            <p:cNvSpPr>
              <a:spLocks noChangeArrowheads="1"/>
            </p:cNvSpPr>
            <p:nvPr/>
          </p:nvSpPr>
          <p:spPr bwMode="auto">
            <a:xfrm>
              <a:off x="732" y="388"/>
              <a:ext cx="23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的频率函数为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79" name="Object 31"/>
            <p:cNvGraphicFramePr>
              <a:graphicFrameLocks noChangeAspect="1"/>
            </p:cNvGraphicFramePr>
            <p:nvPr/>
          </p:nvGraphicFramePr>
          <p:xfrm>
            <a:off x="976" y="458"/>
            <a:ext cx="66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6" name="Equation" r:id="rId5" imgW="9144000" imgH="4267200" progId="Equation.DSMT4">
                    <p:embed/>
                  </p:oleObj>
                </mc:Choice>
                <mc:Fallback>
                  <p:oleObj name="Equation" r:id="rId5" imgW="9144000" imgH="4267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458"/>
                          <a:ext cx="66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2907" name="Group 59"/>
          <p:cNvGrpSpPr/>
          <p:nvPr/>
        </p:nvGrpSpPr>
        <p:grpSpPr bwMode="auto">
          <a:xfrm>
            <a:off x="4746646" y="677649"/>
            <a:ext cx="4056970" cy="1392237"/>
            <a:chOff x="1917" y="625"/>
            <a:chExt cx="2186" cy="669"/>
          </a:xfrm>
        </p:grpSpPr>
        <p:graphicFrame>
          <p:nvGraphicFramePr>
            <p:cNvPr id="462878" name="Object 30"/>
            <p:cNvGraphicFramePr>
              <a:graphicFrameLocks noChangeAspect="1"/>
            </p:cNvGraphicFramePr>
            <p:nvPr/>
          </p:nvGraphicFramePr>
          <p:xfrm>
            <a:off x="1917" y="625"/>
            <a:ext cx="2186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7" name="Equation" r:id="rId7" imgW="31394400" imgH="10363200" progId="Equation.DSMT4">
                    <p:embed/>
                  </p:oleObj>
                </mc:Choice>
                <mc:Fallback>
                  <p:oleObj name="Equation" r:id="rId7" imgW="31394400" imgH="10363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" y="625"/>
                          <a:ext cx="2186" cy="6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1" name="Object 33"/>
            <p:cNvGraphicFramePr>
              <a:graphicFrameLocks noChangeAspect="1"/>
            </p:cNvGraphicFramePr>
            <p:nvPr/>
          </p:nvGraphicFramePr>
          <p:xfrm>
            <a:off x="2291" y="662"/>
            <a:ext cx="191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8" name="Equation" r:id="rId9" imgW="2743200" imgH="2743200" progId="Equation.DSMT4">
                    <p:embed/>
                  </p:oleObj>
                </mc:Choice>
                <mc:Fallback>
                  <p:oleObj name="Equation" r:id="rId9" imgW="2743200" imgH="27432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662"/>
                          <a:ext cx="191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2" name="Object 34"/>
            <p:cNvGraphicFramePr>
              <a:graphicFrameLocks noChangeAspect="1"/>
            </p:cNvGraphicFramePr>
            <p:nvPr/>
          </p:nvGraphicFramePr>
          <p:xfrm>
            <a:off x="1993" y="710"/>
            <a:ext cx="17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59" name="Equation" r:id="rId11" imgW="2438400" imgH="2743200" progId="Equation.DSMT4">
                    <p:embed/>
                  </p:oleObj>
                </mc:Choice>
                <mc:Fallback>
                  <p:oleObj name="Equation" r:id="rId11" imgW="2438400" imgH="27432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3" y="710"/>
                          <a:ext cx="17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3" name="Line 35"/>
            <p:cNvSpPr>
              <a:spLocks noChangeShapeType="1"/>
            </p:cNvSpPr>
            <p:nvPr/>
          </p:nvSpPr>
          <p:spPr bwMode="auto">
            <a:xfrm flipH="1" flipV="1">
              <a:off x="1952" y="689"/>
              <a:ext cx="501" cy="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62888" name="Group 40"/>
          <p:cNvGrpSpPr/>
          <p:nvPr/>
        </p:nvGrpSpPr>
        <p:grpSpPr bwMode="auto">
          <a:xfrm>
            <a:off x="836613" y="2135192"/>
            <a:ext cx="8428037" cy="531813"/>
            <a:chOff x="330" y="1377"/>
            <a:chExt cx="5309" cy="335"/>
          </a:xfrm>
        </p:grpSpPr>
        <p:sp>
          <p:nvSpPr>
            <p:cNvPr id="462866" name="Rectangle 18"/>
            <p:cNvSpPr>
              <a:spLocks noChangeArrowheads="1"/>
            </p:cNvSpPr>
            <p:nvPr/>
          </p:nvSpPr>
          <p:spPr bwMode="auto">
            <a:xfrm>
              <a:off x="1002" y="1377"/>
              <a:ext cx="46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应满足什么条件？   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求</a:t>
              </a:r>
              <a:r>
                <a:rPr lang="zh-CN" altLang="en-US" sz="1200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sz="2400" b="0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</a:t>
              </a:r>
              <a:r>
                <a:rPr lang="zh-CN" altLang="en-US" i="1" dirty="0" smtClean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endParaRPr lang="en-US" altLang="zh-CN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67" name="Object 19"/>
            <p:cNvGraphicFramePr/>
            <p:nvPr/>
          </p:nvGraphicFramePr>
          <p:xfrm>
            <a:off x="610" y="1441"/>
            <a:ext cx="43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60" name="Equation" r:id="rId13" imgW="7010400" imgH="3657600" progId="Equation.DSMT4">
                    <p:embed/>
                  </p:oleObj>
                </mc:Choice>
                <mc:Fallback>
                  <p:oleObj name="Equation" r:id="rId13" imgW="7010400" imgH="3657600" progId="Equation.DSMT4">
                    <p:embed/>
                    <p:pic>
                      <p:nvPicPr>
                        <p:cNvPr id="0" name="Object 1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441"/>
                          <a:ext cx="43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68" name="Object 20"/>
            <p:cNvGraphicFramePr/>
            <p:nvPr/>
          </p:nvGraphicFramePr>
          <p:xfrm>
            <a:off x="4704" y="1439"/>
            <a:ext cx="40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61" name="Equation" r:id="rId15" imgW="7010400" imgH="3657600" progId="Equation.DSMT4">
                    <p:embed/>
                  </p:oleObj>
                </mc:Choice>
                <mc:Fallback>
                  <p:oleObj name="Equation" r:id="rId15" imgW="7010400" imgH="3657600" progId="Equation.DSMT4">
                    <p:embed/>
                    <p:pic>
                      <p:nvPicPr>
                        <p:cNvPr id="0" name="Object 2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439"/>
                          <a:ext cx="40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5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330" y="1457"/>
              <a:ext cx="205" cy="16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①</a:t>
              </a:r>
              <a:endParaRPr lang="zh-CN" altLang="en-US" sz="3600" i="1" kern="1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62886" name="WordArt 38"/>
            <p:cNvSpPr>
              <a:spLocks noChangeArrowheads="1" noChangeShapeType="1" noTextEdit="1"/>
            </p:cNvSpPr>
            <p:nvPr/>
          </p:nvSpPr>
          <p:spPr bwMode="auto">
            <a:xfrm>
              <a:off x="2923" y="1449"/>
              <a:ext cx="205" cy="174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i="1" kern="10" dirty="0">
                  <a:ln w="12700">
                    <a:solidFill>
                      <a:srgbClr val="99CCFF"/>
                    </a:solidFill>
                    <a:round/>
                  </a:ln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②</a:t>
              </a:r>
              <a:endPara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87" name="Object 39"/>
            <p:cNvGraphicFramePr>
              <a:graphicFrameLocks noChangeAspect="1"/>
            </p:cNvGraphicFramePr>
            <p:nvPr/>
          </p:nvGraphicFramePr>
          <p:xfrm>
            <a:off x="3407" y="1425"/>
            <a:ext cx="54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62" name="Equation" r:id="rId17" imgW="7010400" imgH="3962400" progId="Equation.DSMT4">
                    <p:embed/>
                  </p:oleObj>
                </mc:Choice>
                <mc:Fallback>
                  <p:oleObj name="Equation" r:id="rId17" imgW="7010400" imgH="3962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7" y="1425"/>
                          <a:ext cx="54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890" name="WordArt 42"/>
          <p:cNvSpPr>
            <a:spLocks noChangeArrowheads="1" noChangeShapeType="1" noTextEdit="1"/>
          </p:cNvSpPr>
          <p:nvPr/>
        </p:nvSpPr>
        <p:spPr bwMode="auto">
          <a:xfrm>
            <a:off x="1411288" y="2728913"/>
            <a:ext cx="325437" cy="266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①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62891" name="WordArt 43"/>
          <p:cNvSpPr>
            <a:spLocks noChangeArrowheads="1" noChangeShapeType="1" noTextEdit="1"/>
          </p:cNvSpPr>
          <p:nvPr/>
        </p:nvSpPr>
        <p:spPr bwMode="auto">
          <a:xfrm>
            <a:off x="842963" y="3875088"/>
            <a:ext cx="325437" cy="2762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i="1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②</a:t>
            </a:r>
            <a:endParaRPr lang="zh-CN" altLang="en-US" sz="3600" i="1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aphicFrame>
        <p:nvGraphicFramePr>
          <p:cNvPr id="462892" name="Object 44"/>
          <p:cNvGraphicFramePr>
            <a:graphicFrameLocks noChangeAspect="1"/>
          </p:cNvGraphicFramePr>
          <p:nvPr/>
        </p:nvGraphicFramePr>
        <p:xfrm>
          <a:off x="1828800" y="2641599"/>
          <a:ext cx="1806575" cy="72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3" name="Equation" r:id="rId19" imgW="15544800" imgH="6705600" progId="Equation.DSMT4">
                  <p:embed/>
                </p:oleObj>
              </mc:Choice>
              <mc:Fallback>
                <p:oleObj name="Equation" r:id="rId19" imgW="15544800" imgH="67056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41599"/>
                        <a:ext cx="1806575" cy="72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93" name="Object 45"/>
          <p:cNvGraphicFramePr>
            <a:graphicFrameLocks noChangeAspect="1"/>
          </p:cNvGraphicFramePr>
          <p:nvPr/>
        </p:nvGraphicFramePr>
        <p:xfrm>
          <a:off x="1574006" y="3090863"/>
          <a:ext cx="5012532" cy="7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4" name="Equation" r:id="rId21" imgW="44500800" imgH="7010400" progId="Equation.DSMT4">
                  <p:embed/>
                </p:oleObj>
              </mc:Choice>
              <mc:Fallback>
                <p:oleObj name="Equation" r:id="rId21" imgW="44500800" imgH="70104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006" y="3090863"/>
                        <a:ext cx="5012532" cy="730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94" name="Object 46"/>
          <p:cNvGraphicFramePr>
            <a:graphicFrameLocks noChangeAspect="1"/>
          </p:cNvGraphicFramePr>
          <p:nvPr/>
        </p:nvGraphicFramePr>
        <p:xfrm>
          <a:off x="6586538" y="3249612"/>
          <a:ext cx="1828800" cy="4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5" name="Equation" r:id="rId23" imgW="15849600" imgH="3962400" progId="Equation.DSMT4">
                  <p:embed/>
                </p:oleObj>
              </mc:Choice>
              <mc:Fallback>
                <p:oleObj name="Equation" r:id="rId23" imgW="15849600" imgH="39624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3249612"/>
                        <a:ext cx="1828800" cy="42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2896" name="Group 48"/>
          <p:cNvGrpSpPr/>
          <p:nvPr/>
        </p:nvGrpSpPr>
        <p:grpSpPr bwMode="auto">
          <a:xfrm>
            <a:off x="1238250" y="3759200"/>
            <a:ext cx="3857625" cy="544513"/>
            <a:chOff x="370" y="2296"/>
            <a:chExt cx="2430" cy="343"/>
          </a:xfrm>
        </p:grpSpPr>
        <p:sp>
          <p:nvSpPr>
            <p:cNvPr id="462869" name="Rectangle 21"/>
            <p:cNvSpPr>
              <a:spLocks noChangeArrowheads="1"/>
            </p:cNvSpPr>
            <p:nvPr/>
          </p:nvSpPr>
          <p:spPr bwMode="auto">
            <a:xfrm>
              <a:off x="370" y="2296"/>
              <a:ext cx="2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  <a:r>
                <a:rPr lang="zh-CN" altLang="en-US" i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</a:t>
              </a:r>
              <a:r>
                <a:rPr lang="en-US" altLang="zh-CN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62895" name="Object 47"/>
            <p:cNvGraphicFramePr>
              <a:graphicFrameLocks noChangeAspect="1"/>
            </p:cNvGraphicFramePr>
            <p:nvPr/>
          </p:nvGraphicFramePr>
          <p:xfrm>
            <a:off x="655" y="2369"/>
            <a:ext cx="51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866" name="Equation" r:id="rId25" imgW="7010400" imgH="3962400" progId="Equation.DSMT4">
                    <p:embed/>
                  </p:oleObj>
                </mc:Choice>
                <mc:Fallback>
                  <p:oleObj name="Equation" r:id="rId25" imgW="7010400" imgH="39624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369"/>
                          <a:ext cx="51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2899" name="Object 51"/>
          <p:cNvGraphicFramePr>
            <a:graphicFrameLocks noChangeAspect="1"/>
          </p:cNvGraphicFramePr>
          <p:nvPr/>
        </p:nvGraphicFramePr>
        <p:xfrm>
          <a:off x="1027580" y="4314825"/>
          <a:ext cx="2538413" cy="448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7" name="Equation" r:id="rId27" imgW="25908000" imgH="4267200" progId="Equation.DSMT4">
                  <p:embed/>
                </p:oleObj>
              </mc:Choice>
              <mc:Fallback>
                <p:oleObj name="Equation" r:id="rId27" imgW="25908000" imgH="42672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80" y="4314825"/>
                        <a:ext cx="2538413" cy="448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0" name="Object 52"/>
          <p:cNvGraphicFramePr>
            <a:graphicFrameLocks noChangeAspect="1"/>
          </p:cNvGraphicFramePr>
          <p:nvPr/>
        </p:nvGraphicFramePr>
        <p:xfrm>
          <a:off x="3492594" y="4314825"/>
          <a:ext cx="27368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8" name="Equation" r:id="rId29" imgW="28346400" imgH="4267200" progId="Equation.DSMT4">
                  <p:embed/>
                </p:oleObj>
              </mc:Choice>
              <mc:Fallback>
                <p:oleObj name="Equation" r:id="rId29" imgW="28346400" imgH="42672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94" y="4314825"/>
                        <a:ext cx="27368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1" name="Object 53"/>
          <p:cNvGraphicFramePr>
            <a:graphicFrameLocks noChangeAspect="1"/>
          </p:cNvGraphicFramePr>
          <p:nvPr/>
        </p:nvGraphicFramePr>
        <p:xfrm>
          <a:off x="6135688" y="4241800"/>
          <a:ext cx="25987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69" name="Equation" r:id="rId31" imgW="26517600" imgH="5791200" progId="Equation.DSMT4">
                  <p:embed/>
                </p:oleObj>
              </mc:Choice>
              <mc:Fallback>
                <p:oleObj name="Equation" r:id="rId31" imgW="26517600" imgH="57912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4241800"/>
                        <a:ext cx="25987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2" name="Object 54"/>
          <p:cNvGraphicFramePr>
            <a:graphicFrameLocks noChangeAspect="1"/>
          </p:cNvGraphicFramePr>
          <p:nvPr/>
        </p:nvGraphicFramePr>
        <p:xfrm>
          <a:off x="1015961" y="4902200"/>
          <a:ext cx="2605968" cy="463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70" name="Equation" r:id="rId33" imgW="25603200" imgH="4267200" progId="Equation.DSMT4">
                  <p:embed/>
                </p:oleObj>
              </mc:Choice>
              <mc:Fallback>
                <p:oleObj name="Equation" r:id="rId33" imgW="25603200" imgH="4267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961" y="4902200"/>
                        <a:ext cx="2605968" cy="463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3" name="Object 55"/>
          <p:cNvGraphicFramePr>
            <a:graphicFrameLocks noChangeAspect="1"/>
          </p:cNvGraphicFramePr>
          <p:nvPr/>
        </p:nvGraphicFramePr>
        <p:xfrm>
          <a:off x="3522382" y="4910138"/>
          <a:ext cx="27384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71" name="Equation" r:id="rId35" imgW="28346400" imgH="4267200" progId="Equation.DSMT4">
                  <p:embed/>
                </p:oleObj>
              </mc:Choice>
              <mc:Fallback>
                <p:oleObj name="Equation" r:id="rId35" imgW="28346400" imgH="42672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382" y="4910138"/>
                        <a:ext cx="27384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4" name="Object 56"/>
          <p:cNvGraphicFramePr>
            <a:graphicFrameLocks noChangeAspect="1"/>
          </p:cNvGraphicFramePr>
          <p:nvPr/>
        </p:nvGraphicFramePr>
        <p:xfrm>
          <a:off x="6154083" y="4832350"/>
          <a:ext cx="24495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72" name="Equation" r:id="rId37" imgW="24993600" imgH="5791200" progId="Equation.DSMT4">
                  <p:embed/>
                </p:oleObj>
              </mc:Choice>
              <mc:Fallback>
                <p:oleObj name="Equation" r:id="rId37" imgW="24993600" imgH="57912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083" y="4832350"/>
                        <a:ext cx="24495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5" name="Object 57"/>
          <p:cNvGraphicFramePr>
            <a:graphicFrameLocks noChangeAspect="1"/>
          </p:cNvGraphicFramePr>
          <p:nvPr/>
        </p:nvGraphicFramePr>
        <p:xfrm>
          <a:off x="787400" y="6103938"/>
          <a:ext cx="21574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73" name="Equation" r:id="rId39" imgW="17983200" imgH="5791200" progId="Equation.DSMT4">
                  <p:embed/>
                </p:oleObj>
              </mc:Choice>
              <mc:Fallback>
                <p:oleObj name="Equation" r:id="rId39" imgW="17983200" imgH="57912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6103938"/>
                        <a:ext cx="215741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906" name="Object 58"/>
          <p:cNvGraphicFramePr>
            <a:graphicFrameLocks noChangeAspect="1"/>
          </p:cNvGraphicFramePr>
          <p:nvPr/>
        </p:nvGraphicFramePr>
        <p:xfrm>
          <a:off x="3079750" y="6078538"/>
          <a:ext cx="2933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74" name="Equation" r:id="rId41" imgW="21945600" imgH="5791200" progId="Equation.DSMT4">
                  <p:embed/>
                </p:oleObj>
              </mc:Choice>
              <mc:Fallback>
                <p:oleObj name="Equation" r:id="rId41" imgW="21945600" imgH="57912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6078538"/>
                        <a:ext cx="29337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295159" y="5903056"/>
            <a:ext cx="2709396" cy="54072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更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简单的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做法？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62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2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2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2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2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2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2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2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2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62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2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76" grpId="0"/>
      <p:bldP spid="462877" grpId="0"/>
      <p:bldP spid="462890" grpId="0"/>
      <p:bldP spid="462891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65" name="Object 5"/>
          <p:cNvGraphicFramePr/>
          <p:nvPr/>
        </p:nvGraphicFramePr>
        <p:xfrm>
          <a:off x="806450" y="2744788"/>
          <a:ext cx="5668963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1" name="Equation" r:id="rId1" imgW="57302400" imgH="7924800" progId="Equation.DSMT4">
                  <p:embed/>
                </p:oleObj>
              </mc:Choice>
              <mc:Fallback>
                <p:oleObj name="Equation" r:id="rId1" imgW="57302400" imgH="7924800" progId="Equation.DSMT4">
                  <p:embed/>
                  <p:pic>
                    <p:nvPicPr>
                      <p:cNvPr id="0" name="Object 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2744788"/>
                        <a:ext cx="5668963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1" name="Object 11"/>
          <p:cNvGraphicFramePr/>
          <p:nvPr/>
        </p:nvGraphicFramePr>
        <p:xfrm>
          <a:off x="3643687" y="3340100"/>
          <a:ext cx="309721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2" name="Equation" r:id="rId3" imgW="32613600" imgH="4876800" progId="Equation.DSMT4">
                  <p:embed/>
                </p:oleObj>
              </mc:Choice>
              <mc:Fallback>
                <p:oleObj name="Equation" r:id="rId3" imgW="32613600" imgH="4876800" progId="Equation.DSMT4">
                  <p:embed/>
                  <p:pic>
                    <p:nvPicPr>
                      <p:cNvPr id="0" name="Object 1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687" y="3340100"/>
                        <a:ext cx="3097212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2" name="Object 12"/>
          <p:cNvGraphicFramePr/>
          <p:nvPr/>
        </p:nvGraphicFramePr>
        <p:xfrm>
          <a:off x="3649196" y="3676650"/>
          <a:ext cx="39512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3" name="Equation" r:id="rId5" imgW="40538400" imgH="7924800" progId="Equation.DSMT4">
                  <p:embed/>
                </p:oleObj>
              </mc:Choice>
              <mc:Fallback>
                <p:oleObj name="Equation" r:id="rId5" imgW="40538400" imgH="7924800" progId="Equation.DSMT4">
                  <p:embed/>
                  <p:pic>
                    <p:nvPicPr>
                      <p:cNvPr id="0" name="Object 1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196" y="3676650"/>
                        <a:ext cx="3951288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75" name="Object 15"/>
          <p:cNvGraphicFramePr/>
          <p:nvPr/>
        </p:nvGraphicFramePr>
        <p:xfrm>
          <a:off x="2569604" y="5462400"/>
          <a:ext cx="3740709" cy="53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4" name="Equation" r:id="rId7" imgW="34442400" imgH="5486400" progId="Equation.DSMT4">
                  <p:embed/>
                </p:oleObj>
              </mc:Choice>
              <mc:Fallback>
                <p:oleObj name="Equation" r:id="rId7" imgW="34442400" imgH="5486400" progId="Equation.DSMT4">
                  <p:embed/>
                  <p:pic>
                    <p:nvPicPr>
                      <p:cNvPr id="0" name="Object 15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9604" y="5462400"/>
                        <a:ext cx="3740709" cy="539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4"/>
          <p:cNvGraphicFramePr/>
          <p:nvPr/>
        </p:nvGraphicFramePr>
        <p:xfrm>
          <a:off x="2732088" y="1519238"/>
          <a:ext cx="3857626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5" name="Equation" r:id="rId9" imgW="37185600" imgH="10363200" progId="Equation.DSMT4">
                  <p:embed/>
                </p:oleObj>
              </mc:Choice>
              <mc:Fallback>
                <p:oleObj name="Equation" r:id="rId9" imgW="37185600" imgH="10363200" progId="Equation.DSMT4">
                  <p:embed/>
                  <p:pic>
                    <p:nvPicPr>
                      <p:cNvPr id="0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519238"/>
                        <a:ext cx="3857626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9" name="Group 49"/>
          <p:cNvGrpSpPr/>
          <p:nvPr/>
        </p:nvGrpSpPr>
        <p:grpSpPr bwMode="auto">
          <a:xfrm>
            <a:off x="806450" y="1004888"/>
            <a:ext cx="4756150" cy="519112"/>
            <a:chOff x="508" y="649"/>
            <a:chExt cx="2996" cy="327"/>
          </a:xfrm>
        </p:grpSpPr>
        <p:sp>
          <p:nvSpPr>
            <p:cNvPr id="450562" name="Rectangle 2"/>
            <p:cNvSpPr>
              <a:spLocks noChangeArrowheads="1"/>
            </p:cNvSpPr>
            <p:nvPr/>
          </p:nvSpPr>
          <p:spPr bwMode="auto">
            <a:xfrm>
              <a:off x="508" y="649"/>
              <a:ext cx="2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设      为连续型</a:t>
              </a:r>
              <a:r>
                <a:rPr lang="en-US" altLang="zh-CN" dirty="0" err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r.v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，且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0577" name="Object 17"/>
            <p:cNvGraphicFramePr/>
            <p:nvPr/>
          </p:nvGraphicFramePr>
          <p:xfrm>
            <a:off x="825" y="697"/>
            <a:ext cx="64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76" name="Equation" r:id="rId11" imgW="10668000" imgH="4876800" progId="Equation.DSMT4">
                    <p:embed/>
                  </p:oleObj>
                </mc:Choice>
                <mc:Fallback>
                  <p:oleObj name="Equation" r:id="rId11" imgW="10668000" imgH="4876800" progId="Equation.DSMT4">
                    <p:embed/>
                    <p:pic>
                      <p:nvPicPr>
                        <p:cNvPr id="0" name="Object 1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697"/>
                          <a:ext cx="64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98" name="Group 38"/>
          <p:cNvGrpSpPr/>
          <p:nvPr/>
        </p:nvGrpSpPr>
        <p:grpSpPr bwMode="auto">
          <a:xfrm>
            <a:off x="241300" y="2341563"/>
            <a:ext cx="3887788" cy="541337"/>
            <a:chOff x="0" y="1491"/>
            <a:chExt cx="2449" cy="341"/>
          </a:xfrm>
        </p:grpSpPr>
        <p:sp>
          <p:nvSpPr>
            <p:cNvPr id="450576" name="Rectangle 16"/>
            <p:cNvSpPr>
              <a:spLocks noChangeArrowheads="1"/>
            </p:cNvSpPr>
            <p:nvPr/>
          </p:nvSpPr>
          <p:spPr bwMode="auto">
            <a:xfrm>
              <a:off x="0" y="1491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若</a:t>
              </a:r>
              <a:r>
                <a:rPr lang="zh-CN" altLang="en-US" sz="1200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  </a:t>
              </a: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相互独立，则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0578" name="Object 18"/>
            <p:cNvGraphicFramePr/>
            <p:nvPr/>
          </p:nvGraphicFramePr>
          <p:xfrm>
            <a:off x="240" y="1555"/>
            <a:ext cx="53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77" name="Equation" r:id="rId13" imgW="8839200" imgH="4876800" progId="Equation.DSMT4">
                    <p:embed/>
                  </p:oleObj>
                </mc:Choice>
                <mc:Fallback>
                  <p:oleObj name="Equation" r:id="rId13" imgW="8839200" imgH="4876800" progId="Equation.DSMT4">
                    <p:embed/>
                    <p:pic>
                      <p:nvPicPr>
                        <p:cNvPr id="0" name="Object 1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555"/>
                          <a:ext cx="53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593" name="Group 33"/>
          <p:cNvGrpSpPr/>
          <p:nvPr/>
        </p:nvGrpSpPr>
        <p:grpSpPr bwMode="auto">
          <a:xfrm>
            <a:off x="622301" y="652650"/>
            <a:ext cx="5688012" cy="374650"/>
            <a:chOff x="524" y="405"/>
            <a:chExt cx="3197" cy="188"/>
          </a:xfrm>
        </p:grpSpPr>
        <p:sp>
          <p:nvSpPr>
            <p:cNvPr id="450594" name="WordArt 34"/>
            <p:cNvSpPr>
              <a:spLocks noChangeArrowheads="1" noChangeShapeType="1" noTextEdit="1"/>
            </p:cNvSpPr>
            <p:nvPr/>
          </p:nvSpPr>
          <p:spPr bwMode="auto">
            <a:xfrm>
              <a:off x="524" y="413"/>
              <a:ext cx="327" cy="18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(</a:t>
              </a:r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二</a:t>
              </a:r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450595" name="WordArt 35"/>
            <p:cNvSpPr>
              <a:spLocks noChangeArrowheads="1" noChangeShapeType="1" noTextEdit="1"/>
            </p:cNvSpPr>
            <p:nvPr/>
          </p:nvSpPr>
          <p:spPr bwMode="auto">
            <a:xfrm>
              <a:off x="989" y="405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二维连续型  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50596" name="WordArt 36"/>
            <p:cNvSpPr>
              <a:spLocks noChangeArrowheads="1" noChangeShapeType="1" noTextEdit="1"/>
            </p:cNvSpPr>
            <p:nvPr/>
          </p:nvSpPr>
          <p:spPr bwMode="auto">
            <a:xfrm>
              <a:off x="2462" y="410"/>
              <a:ext cx="1259" cy="1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kern="10" dirty="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charset="-122"/>
                  <a:ea typeface="隶书" panose="02010509060101010101" charset="-122"/>
                </a:rPr>
                <a:t>的独立性    </a:t>
              </a:r>
              <a:endParaRPr lang="zh-CN" altLang="en-US" sz="3600" kern="10" dirty="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endParaRPr>
            </a:p>
          </p:txBody>
        </p:sp>
        <p:sp>
          <p:nvSpPr>
            <p:cNvPr id="45059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2090" y="439"/>
              <a:ext cx="327" cy="1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12700">
                    <a:solidFill>
                      <a:srgbClr val="FFCC00"/>
                    </a:solidFill>
                    <a:rou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Times New Roman" panose="02020603050405020304"/>
                  <a:cs typeface="Times New Roman" panose="02020603050405020304"/>
                </a:rPr>
                <a:t>r.v</a:t>
              </a:r>
              <a:endParaRPr lang="zh-CN" altLang="en-US" sz="3600" kern="10">
                <a:ln w="12700">
                  <a:solidFill>
                    <a:srgbClr val="FFCC00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450608" name="Group 48"/>
          <p:cNvGrpSpPr/>
          <p:nvPr/>
        </p:nvGrpSpPr>
        <p:grpSpPr bwMode="auto">
          <a:xfrm>
            <a:off x="1762125" y="6002146"/>
            <a:ext cx="2660650" cy="584199"/>
            <a:chOff x="1118" y="3635"/>
            <a:chExt cx="1676" cy="368"/>
          </a:xfrm>
        </p:grpSpPr>
        <p:sp>
          <p:nvSpPr>
            <p:cNvPr id="450584" name="Rectangle 24"/>
            <p:cNvSpPr>
              <a:spLocks noChangeArrowheads="1"/>
            </p:cNvSpPr>
            <p:nvPr/>
          </p:nvSpPr>
          <p:spPr bwMode="auto">
            <a:xfrm>
              <a:off x="1512" y="3635"/>
              <a:ext cx="12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新魏" panose="02010800040101010101" charset="-122"/>
                  <a:ea typeface="华文新魏" panose="02010800040101010101" charset="-122"/>
                </a:rPr>
                <a:t>相互独立</a:t>
              </a:r>
              <a:endPara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anose="02010800040101010101" charset="-122"/>
                <a:ea typeface="华文新魏" panose="02010800040101010101" charset="-122"/>
              </a:endParaRPr>
            </a:p>
          </p:txBody>
        </p:sp>
        <p:graphicFrame>
          <p:nvGraphicFramePr>
            <p:cNvPr id="450603" name="Object 43"/>
            <p:cNvGraphicFramePr>
              <a:graphicFrameLocks noChangeAspect="1"/>
            </p:cNvGraphicFramePr>
            <p:nvPr/>
          </p:nvGraphicFramePr>
          <p:xfrm>
            <a:off x="1118" y="3717"/>
            <a:ext cx="500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78" name="Equation" r:id="rId15" imgW="7010400" imgH="3962400" progId="Equation.DSMT4">
                    <p:embed/>
                  </p:oleObj>
                </mc:Choice>
                <mc:Fallback>
                  <p:oleObj name="Equation" r:id="rId15" imgW="7010400" imgH="39624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3717"/>
                          <a:ext cx="500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05" name="AutoShape 45"/>
          <p:cNvSpPr>
            <a:spLocks noChangeArrowheads="1"/>
          </p:cNvSpPr>
          <p:nvPr/>
        </p:nvSpPr>
        <p:spPr bwMode="auto">
          <a:xfrm>
            <a:off x="4068763" y="6157726"/>
            <a:ext cx="369887" cy="228600"/>
          </a:xfrm>
          <a:prstGeom prst="leftRightArrow">
            <a:avLst>
              <a:gd name="adj1" fmla="val 50000"/>
              <a:gd name="adj2" fmla="val 32361"/>
            </a:avLst>
          </a:prstGeom>
          <a:solidFill>
            <a:schemeClr val="bg1"/>
          </a:solidFill>
          <a:ln w="9525" algn="ctr">
            <a:solidFill>
              <a:schemeClr val="fol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0606" name="Object 46"/>
          <p:cNvGraphicFramePr>
            <a:graphicFrameLocks noChangeAspect="1"/>
          </p:cNvGraphicFramePr>
          <p:nvPr/>
        </p:nvGraphicFramePr>
        <p:xfrm>
          <a:off x="4370388" y="5908487"/>
          <a:ext cx="3684400" cy="69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9" name="Equation" r:id="rId17" imgW="29870400" imgH="6096000" progId="Equation.DSMT4">
                  <p:embed/>
                </p:oleObj>
              </mc:Choice>
              <mc:Fallback>
                <p:oleObj name="Equation" r:id="rId17" imgW="29870400" imgH="609600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5908487"/>
                        <a:ext cx="3684400" cy="695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7" name="WordArt 47"/>
          <p:cNvSpPr>
            <a:spLocks noChangeArrowheads="1" noChangeShapeType="1" noTextEdit="1"/>
          </p:cNvSpPr>
          <p:nvPr/>
        </p:nvSpPr>
        <p:spPr bwMode="auto">
          <a:xfrm>
            <a:off x="901700" y="6132326"/>
            <a:ext cx="711200" cy="292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2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即有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2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450610" name="Object 50"/>
          <p:cNvGraphicFramePr>
            <a:graphicFrameLocks noChangeAspect="1"/>
          </p:cNvGraphicFramePr>
          <p:nvPr/>
        </p:nvGraphicFramePr>
        <p:xfrm>
          <a:off x="3635273" y="4300444"/>
          <a:ext cx="4018999" cy="685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0" name="Equation" r:id="rId19" imgW="32613600" imgH="5791200" progId="Equation.DSMT4">
                  <p:embed/>
                </p:oleObj>
              </mc:Choice>
              <mc:Fallback>
                <p:oleObj name="Equation" r:id="rId19" imgW="32613600" imgH="5791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273" y="4300444"/>
                        <a:ext cx="4018999" cy="6857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13" name="Group 53"/>
          <p:cNvGrpSpPr/>
          <p:nvPr/>
        </p:nvGrpSpPr>
        <p:grpSpPr bwMode="auto">
          <a:xfrm>
            <a:off x="249238" y="4933767"/>
            <a:ext cx="6569075" cy="539751"/>
            <a:chOff x="5" y="3042"/>
            <a:chExt cx="4138" cy="340"/>
          </a:xfrm>
        </p:grpSpPr>
        <p:sp>
          <p:nvSpPr>
            <p:cNvPr id="450573" name="Rectangle 13"/>
            <p:cNvSpPr>
              <a:spLocks noChangeArrowheads="1"/>
            </p:cNvSpPr>
            <p:nvPr/>
          </p:nvSpPr>
          <p:spPr bwMode="auto">
            <a:xfrm>
              <a:off x="5" y="3050"/>
              <a:ext cx="1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从而在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50574" name="Object 14"/>
            <p:cNvGraphicFramePr/>
            <p:nvPr/>
          </p:nvGraphicFramePr>
          <p:xfrm>
            <a:off x="708" y="3075"/>
            <a:ext cx="181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81" name="Equation" r:id="rId21" imgW="28041600" imgH="4572000" progId="Equation.DSMT4">
                    <p:embed/>
                  </p:oleObj>
                </mc:Choice>
                <mc:Fallback>
                  <p:oleObj name="Equation" r:id="rId21" imgW="28041600" imgH="4572000" progId="Equation.DSMT4">
                    <p:embed/>
                    <p:pic>
                      <p:nvPicPr>
                        <p:cNvPr id="0" name="Object 1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3075"/>
                          <a:ext cx="181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12" name="Rectangle 52"/>
            <p:cNvSpPr>
              <a:spLocks noChangeArrowheads="1"/>
            </p:cNvSpPr>
            <p:nvPr/>
          </p:nvSpPr>
          <p:spPr bwMode="auto">
            <a:xfrm>
              <a:off x="2448" y="3042"/>
              <a:ext cx="16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的连续点处有</a:t>
              </a:r>
              <a:endParaRPr lang="zh-CN" altLang="en-US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5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50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0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0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50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0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5" grpId="0" animBg="1"/>
      <p:bldP spid="45060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dArt 34"/>
          <p:cNvSpPr>
            <a:spLocks noChangeArrowheads="1" noChangeShapeType="1" noTextEdit="1"/>
          </p:cNvSpPr>
          <p:nvPr/>
        </p:nvSpPr>
        <p:spPr bwMode="auto">
          <a:xfrm>
            <a:off x="927100" y="707896"/>
            <a:ext cx="384175" cy="2825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>
                <a:ln w="12700">
                  <a:solidFill>
                    <a:srgbClr val="99CCFF"/>
                  </a:solidFill>
                  <a:round/>
                </a:ln>
                <a:solidFill>
                  <a:schemeClr val="bg1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例</a:t>
            </a:r>
            <a:endParaRPr lang="zh-CN" altLang="en-US" sz="3600" kern="10" dirty="0">
              <a:ln w="12700">
                <a:solidFill>
                  <a:srgbClr val="99CCFF"/>
                </a:solidFill>
                <a:round/>
              </a:ln>
              <a:solidFill>
                <a:schemeClr val="bg1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grpSp>
        <p:nvGrpSpPr>
          <p:cNvPr id="10" name="Group 36"/>
          <p:cNvGrpSpPr/>
          <p:nvPr/>
        </p:nvGrpSpPr>
        <p:grpSpPr bwMode="auto">
          <a:xfrm>
            <a:off x="1447800" y="577721"/>
            <a:ext cx="6962775" cy="531813"/>
            <a:chOff x="920" y="348"/>
            <a:chExt cx="4386" cy="335"/>
          </a:xfrm>
        </p:grpSpPr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43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设</a:t>
              </a:r>
              <a:r>
                <a:rPr lang="zh-CN" altLang="en-US" sz="2400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</a:t>
              </a:r>
              <a:r>
                <a:rPr lang="zh-CN" altLang="en-US" sz="2400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        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服从</a:t>
              </a: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正方形 </a:t>
              </a:r>
              <a:r>
                <a:rPr lang="en-US" altLang="zh-CN" i="1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S </a:t>
              </a: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上</a:t>
              </a:r>
              <a:r>
                <a: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的</a:t>
              </a: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均匀分布</a:t>
              </a:r>
              <a:r>
                <a:rPr lang="en-US" altLang="zh-CN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, </a:t>
              </a: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其中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12" name="Object 35"/>
            <p:cNvGraphicFramePr>
              <a:graphicFrameLocks noChangeAspect="1"/>
            </p:cNvGraphicFramePr>
            <p:nvPr/>
          </p:nvGraphicFramePr>
          <p:xfrm>
            <a:off x="1179" y="408"/>
            <a:ext cx="6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57" name="Equation" r:id="rId1" imgW="9144000" imgH="4267200" progId="Equation.DSMT4">
                    <p:embed/>
                  </p:oleObj>
                </mc:Choice>
                <mc:Fallback>
                  <p:oleObj name="Equation" r:id="rId1" imgW="9144000" imgH="4267200" progId="Equation.DSMT4">
                    <p:embed/>
                    <p:pic>
                      <p:nvPicPr>
                        <p:cNvPr id="0" name="图片 5136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408"/>
                          <a:ext cx="6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2649019" y="990471"/>
          <a:ext cx="51911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58" name="Equation" r:id="rId3" imgW="46939200" imgH="8229600" progId="Equation.DSMT4">
                  <p:embed/>
                </p:oleObj>
              </mc:Choice>
              <mc:Fallback>
                <p:oleObj name="Equation" r:id="rId3" imgW="46939200" imgH="8229600" progId="Equation.DSMT4">
                  <p:embed/>
                  <p:pic>
                    <p:nvPicPr>
                      <p:cNvPr id="0" name="图片 513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019" y="990471"/>
                        <a:ext cx="51911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箭头连接符 3"/>
          <p:cNvCxnSpPr/>
          <p:nvPr/>
        </p:nvCxnSpPr>
        <p:spPr bwMode="auto">
          <a:xfrm>
            <a:off x="425513" y="2878999"/>
            <a:ext cx="2906162" cy="0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 flipV="1">
            <a:off x="1751852" y="1394223"/>
            <a:ext cx="1" cy="2879003"/>
          </a:xfrm>
          <a:prstGeom prst="straightConnector1">
            <a:avLst/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 bwMode="auto">
          <a:xfrm>
            <a:off x="961738" y="2085489"/>
            <a:ext cx="1584357" cy="1584000"/>
          </a:xfrm>
          <a:prstGeom prst="rect">
            <a:avLst/>
          </a:prstGeom>
          <a:solidFill>
            <a:srgbClr val="92D050">
              <a:alpha val="38039"/>
            </a:srgb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52322" y="2127562"/>
            <a:ext cx="327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黑体" panose="02010609060101010101" pitchFamily="2" charset="-122"/>
              </a:rPr>
              <a:t>S</a:t>
            </a:r>
            <a:endParaRPr lang="zh-CN" altLang="en-US" sz="20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553080" y="2833725"/>
          <a:ext cx="172205" cy="42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59" name="Equation" r:id="rId5" imgW="3048000" imgH="8229600" progId="Equation.DSMT4">
                  <p:embed/>
                </p:oleObj>
              </mc:Choice>
              <mc:Fallback>
                <p:oleObj name="Equation" r:id="rId5" imgW="3048000" imgH="82296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080" y="2833725"/>
                        <a:ext cx="172205" cy="42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762125" y="2917696"/>
          <a:ext cx="23495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0" name="Equation" r:id="rId7" imgW="3352800" imgH="3657600" progId="Equation.DSMT4">
                  <p:embed/>
                </p:oleObj>
              </mc:Choice>
              <mc:Fallback>
                <p:oleObj name="Equation" r:id="rId7" imgW="3352800" imgH="3657600" progId="Equation.DSMT4">
                  <p:embed/>
                  <p:pic>
                    <p:nvPicPr>
                      <p:cNvPr id="0" name="图片 513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2917696"/>
                        <a:ext cx="234950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63275" y="2833560"/>
          <a:ext cx="309090" cy="42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1" name="Equation" r:id="rId9" imgW="5486400" imgH="8229600" progId="Equation.DSMT4">
                  <p:embed/>
                </p:oleObj>
              </mc:Choice>
              <mc:Fallback>
                <p:oleObj name="Equation" r:id="rId9" imgW="5486400" imgH="8229600" progId="Equation.DSMT4">
                  <p:embed/>
                  <p:pic>
                    <p:nvPicPr>
                      <p:cNvPr id="0" name="图片 513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275" y="2833560"/>
                        <a:ext cx="309090" cy="42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36"/>
          <p:cNvGrpSpPr/>
          <p:nvPr/>
        </p:nvGrpSpPr>
        <p:grpSpPr bwMode="auto">
          <a:xfrm>
            <a:off x="3421456" y="1756173"/>
            <a:ext cx="4989513" cy="1090613"/>
            <a:chOff x="920" y="211"/>
            <a:chExt cx="3143" cy="687"/>
          </a:xfrm>
        </p:grpSpPr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3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23" name="Object 35"/>
            <p:cNvGraphicFramePr>
              <a:graphicFrameLocks noChangeAspect="1"/>
            </p:cNvGraphicFramePr>
            <p:nvPr/>
          </p:nvGraphicFramePr>
          <p:xfrm>
            <a:off x="1338" y="211"/>
            <a:ext cx="2441" cy="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62" name="Equation" r:id="rId11" imgW="35052000" imgH="10668000" progId="Equation.DSMT4">
                    <p:embed/>
                  </p:oleObj>
                </mc:Choice>
                <mc:Fallback>
                  <p:oleObj name="Equation" r:id="rId11" imgW="35052000" imgH="10668000" progId="Equation.DSMT4">
                    <p:embed/>
                    <p:pic>
                      <p:nvPicPr>
                        <p:cNvPr id="0" name="图片 5136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11"/>
                          <a:ext cx="2441" cy="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36"/>
          <p:cNvGrpSpPr/>
          <p:nvPr/>
        </p:nvGrpSpPr>
        <p:grpSpPr bwMode="auto">
          <a:xfrm>
            <a:off x="3421456" y="2894678"/>
            <a:ext cx="4989513" cy="523876"/>
            <a:chOff x="920" y="348"/>
            <a:chExt cx="3143" cy="330"/>
          </a:xfrm>
        </p:grpSpPr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920" y="348"/>
              <a:ext cx="31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rPr>
                <a:t>易知</a:t>
              </a:r>
              <a:endParaRPr lang="zh-CN" altLang="en-US" dirty="0">
                <a:solidFill>
                  <a:schemeClr val="bg2"/>
                </a:solidFill>
                <a:latin typeface="+mn-lt"/>
                <a:ea typeface="黑体" panose="02010609060101010101" pitchFamily="2" charset="-122"/>
              </a:endParaRPr>
            </a:p>
          </p:txBody>
        </p:sp>
        <p:graphicFrame>
          <p:nvGraphicFramePr>
            <p:cNvPr id="26" name="Object 35"/>
            <p:cNvGraphicFramePr>
              <a:graphicFrameLocks noChangeAspect="1"/>
            </p:cNvGraphicFramePr>
            <p:nvPr/>
          </p:nvGraphicFramePr>
          <p:xfrm>
            <a:off x="1434" y="366"/>
            <a:ext cx="256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63" name="Equation" r:id="rId13" imgW="36880800" imgH="4572000" progId="Equation.DSMT4">
                    <p:embed/>
                  </p:oleObj>
                </mc:Choice>
                <mc:Fallback>
                  <p:oleObj name="Equation" r:id="rId13" imgW="36880800" imgH="4572000" progId="Equation.DSMT4">
                    <p:embed/>
                    <p:pic>
                      <p:nvPicPr>
                        <p:cNvPr id="0" name="图片 513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66"/>
                          <a:ext cx="256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" name="Object 35"/>
          <p:cNvGraphicFramePr>
            <a:graphicFrameLocks noChangeAspect="1"/>
          </p:cNvGraphicFramePr>
          <p:nvPr/>
        </p:nvGraphicFramePr>
        <p:xfrm>
          <a:off x="4270375" y="3436809"/>
          <a:ext cx="40100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4" name="Equation" r:id="rId15" imgW="36271200" imgH="4572000" progId="Equation.DSMT4">
                  <p:embed/>
                </p:oleObj>
              </mc:Choice>
              <mc:Fallback>
                <p:oleObj name="Equation" r:id="rId15" imgW="36271200" imgH="4572000" progId="Equation.DSMT4">
                  <p:embed/>
                  <p:pic>
                    <p:nvPicPr>
                      <p:cNvPr id="0" name="图片 513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3436809"/>
                        <a:ext cx="40100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>
            <a:graphicFrameLocks noChangeAspect="1"/>
          </p:cNvGraphicFramePr>
          <p:nvPr/>
        </p:nvGraphicFramePr>
        <p:xfrm>
          <a:off x="1946275" y="3984625"/>
          <a:ext cx="3538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5" name="Equation" r:id="rId17" imgW="32004000" imgH="4572000" progId="Equation.DSMT4">
                  <p:embed/>
                </p:oleObj>
              </mc:Choice>
              <mc:Fallback>
                <p:oleObj name="Equation" r:id="rId17" imgW="32004000" imgH="4572000" progId="Equation.DSMT4">
                  <p:embed/>
                  <p:pic>
                    <p:nvPicPr>
                      <p:cNvPr id="0" name="图片 513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984625"/>
                        <a:ext cx="353853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/>
          <p:cNvGrpSpPr/>
          <p:nvPr/>
        </p:nvGrpSpPr>
        <p:grpSpPr>
          <a:xfrm>
            <a:off x="5723284" y="3908701"/>
            <a:ext cx="2035024" cy="542649"/>
            <a:chOff x="5723284" y="3908701"/>
            <a:chExt cx="2035024" cy="542649"/>
          </a:xfrm>
        </p:grpSpPr>
        <p:graphicFrame>
          <p:nvGraphicFramePr>
            <p:cNvPr id="30" name="Object 35"/>
            <p:cNvGraphicFramePr>
              <a:graphicFrameLocks noChangeAspect="1"/>
            </p:cNvGraphicFramePr>
            <p:nvPr/>
          </p:nvGraphicFramePr>
          <p:xfrm>
            <a:off x="5723284" y="4014787"/>
            <a:ext cx="101123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66" name="Equation" r:id="rId19" imgW="9144000" imgH="4267200" progId="Equation.DSMT4">
                    <p:embed/>
                  </p:oleObj>
                </mc:Choice>
                <mc:Fallback>
                  <p:oleObj name="Equation" r:id="rId19" imgW="9144000" imgH="4267200" progId="Equation.DSMT4">
                    <p:embed/>
                    <p:pic>
                      <p:nvPicPr>
                        <p:cNvPr id="0" name="图片 5136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284" y="4014787"/>
                          <a:ext cx="101123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矩形 30"/>
            <p:cNvSpPr/>
            <p:nvPr/>
          </p:nvSpPr>
          <p:spPr>
            <a:xfrm>
              <a:off x="6671151" y="3908701"/>
              <a:ext cx="10871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ea typeface="黑体" panose="02010609060101010101" pitchFamily="2" charset="-122"/>
                </a:rPr>
                <a:t>独立</a:t>
              </a:r>
              <a:r>
                <a:rPr lang="en-US" altLang="zh-CN" dirty="0" smtClean="0">
                  <a:solidFill>
                    <a:schemeClr val="bg2"/>
                  </a:solidFill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618010" y="4669192"/>
            <a:ext cx="5812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现考虑将 </a:t>
            </a:r>
            <a:r>
              <a:rPr lang="en-US" altLang="zh-CN" i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S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旋转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45</a:t>
            </a:r>
            <a:r>
              <a:rPr lang="en-US" altLang="zh-CN" baseline="30000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o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,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正方形 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菱形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96052" y="5294955"/>
            <a:ext cx="5552005" cy="602744"/>
            <a:chOff x="696052" y="5294955"/>
            <a:chExt cx="5552005" cy="602744"/>
          </a:xfrm>
        </p:grpSpPr>
        <p:sp>
          <p:nvSpPr>
            <p:cNvPr id="33" name="矩形 32"/>
            <p:cNvSpPr/>
            <p:nvPr/>
          </p:nvSpPr>
          <p:spPr>
            <a:xfrm>
              <a:off x="696052" y="5294955"/>
              <a:ext cx="5453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solidFill>
                    <a:schemeClr val="bg2"/>
                  </a:solidFill>
                  <a:ea typeface="黑体" panose="02010609060101010101" pitchFamily="2" charset="-122"/>
                </a:rPr>
                <a:t>则</a:t>
              </a:r>
              <a:endParaRPr lang="zh-CN" altLang="en-US" dirty="0">
                <a:solidFill>
                  <a:schemeClr val="bg2"/>
                </a:solidFill>
                <a:ea typeface="黑体" panose="02010609060101010101" pitchFamily="2" charset="-122"/>
              </a:endParaRPr>
            </a:p>
          </p:txBody>
        </p:sp>
        <p:grpSp>
          <p:nvGrpSpPr>
            <p:cNvPr id="34" name="Group 36"/>
            <p:cNvGrpSpPr/>
            <p:nvPr/>
          </p:nvGrpSpPr>
          <p:grpSpPr bwMode="auto">
            <a:xfrm>
              <a:off x="1118843" y="5362710"/>
              <a:ext cx="5129214" cy="534989"/>
              <a:chOff x="832" y="341"/>
              <a:chExt cx="3231" cy="337"/>
            </a:xfrm>
          </p:grpSpPr>
          <p:sp>
            <p:nvSpPr>
              <p:cNvPr id="35" name="Rectangle 20"/>
              <p:cNvSpPr>
                <a:spLocks noChangeArrowheads="1"/>
              </p:cNvSpPr>
              <p:nvPr/>
            </p:nvSpPr>
            <p:spPr bwMode="auto">
              <a:xfrm>
                <a:off x="920" y="348"/>
                <a:ext cx="314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zh-CN" altLang="en-US" dirty="0">
                  <a:solidFill>
                    <a:schemeClr val="bg2"/>
                  </a:solidFill>
                  <a:latin typeface="+mn-lt"/>
                  <a:ea typeface="黑体" panose="02010609060101010101" pitchFamily="2" charset="-122"/>
                </a:endParaRP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/>
            </p:nvGraphicFramePr>
            <p:xfrm>
              <a:off x="832" y="341"/>
              <a:ext cx="1211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667" name="Equation" r:id="rId20" imgW="17373600" imgH="4572000" progId="Equation.DSMT4">
                      <p:embed/>
                    </p:oleObj>
                  </mc:Choice>
                  <mc:Fallback>
                    <p:oleObj name="Equation" r:id="rId20" imgW="17373600" imgH="4572000" progId="Equation.DSMT4">
                      <p:embed/>
                      <p:pic>
                        <p:nvPicPr>
                          <p:cNvPr id="0" name="图片 5136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2" y="341"/>
                            <a:ext cx="1211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tx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7" name="矩形 36"/>
          <p:cNvSpPr/>
          <p:nvPr/>
        </p:nvSpPr>
        <p:spPr>
          <a:xfrm>
            <a:off x="2968882" y="5306483"/>
            <a:ext cx="3611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ea typeface="黑体" panose="02010609060101010101" pitchFamily="2" charset="-122"/>
              </a:rPr>
              <a:t>不再是均匀分布密度</a:t>
            </a:r>
            <a:r>
              <a:rPr lang="en-US" altLang="zh-CN" dirty="0" smtClean="0">
                <a:solidFill>
                  <a:schemeClr val="bg2"/>
                </a:solidFill>
                <a:ea typeface="黑体" panose="02010609060101010101" pitchFamily="2" charset="-122"/>
              </a:rPr>
              <a:t>.</a:t>
            </a:r>
            <a:endParaRPr lang="zh-CN" altLang="en-US" dirty="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752924" y="5844179"/>
            <a:ext cx="3117051" cy="542649"/>
            <a:chOff x="752924" y="5844179"/>
            <a:chExt cx="3117051" cy="542649"/>
          </a:xfrm>
        </p:grpSpPr>
        <p:graphicFrame>
          <p:nvGraphicFramePr>
            <p:cNvPr id="38" name="Object 35"/>
            <p:cNvGraphicFramePr>
              <a:graphicFrameLocks noChangeAspect="1"/>
            </p:cNvGraphicFramePr>
            <p:nvPr/>
          </p:nvGraphicFramePr>
          <p:xfrm>
            <a:off x="752924" y="5950265"/>
            <a:ext cx="101123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668" name="Equation" r:id="rId22" imgW="9144000" imgH="4267200" progId="Equation.DSMT4">
                    <p:embed/>
                  </p:oleObj>
                </mc:Choice>
                <mc:Fallback>
                  <p:oleObj name="Equation" r:id="rId22" imgW="9144000" imgH="4267200" progId="Equation.DSMT4">
                    <p:embed/>
                    <p:pic>
                      <p:nvPicPr>
                        <p:cNvPr id="0" name="图片 5136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924" y="5950265"/>
                          <a:ext cx="101123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矩形 38"/>
            <p:cNvSpPr/>
            <p:nvPr/>
          </p:nvSpPr>
          <p:spPr>
            <a:xfrm>
              <a:off x="1700791" y="5844179"/>
              <a:ext cx="21691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 smtClean="0">
                  <a:solidFill>
                    <a:schemeClr val="bg2"/>
                  </a:solidFill>
                  <a:ea typeface="黑体" panose="02010609060101010101" pitchFamily="2" charset="-122"/>
                </a:rPr>
                <a:t>也不再独立</a:t>
              </a:r>
              <a:r>
                <a:rPr lang="en-US" altLang="zh-CN" dirty="0" smtClean="0">
                  <a:solidFill>
                    <a:schemeClr val="bg2"/>
                  </a:solidFill>
                  <a:ea typeface="黑体" panose="02010609060101010101" pitchFamily="2" charset="-122"/>
                </a:rPr>
                <a:t>.</a:t>
              </a:r>
              <a:endParaRPr lang="zh-CN" altLang="en-US" dirty="0">
                <a:solidFill>
                  <a:schemeClr val="bg2"/>
                </a:solidFill>
                <a:ea typeface="黑体" panose="02010609060101010101" pitchFamily="2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3897135" y="5863608"/>
            <a:ext cx="108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 smtClean="0">
                <a:solidFill>
                  <a:schemeClr val="bg2"/>
                </a:solidFill>
                <a:ea typeface="黑体" panose="02010609060101010101" pitchFamily="2" charset="-122"/>
              </a:rPr>
              <a:t>(</a:t>
            </a:r>
            <a:r>
              <a:rPr lang="zh-CN" altLang="en-US" dirty="0" smtClean="0">
                <a:solidFill>
                  <a:schemeClr val="bg2"/>
                </a:solidFill>
                <a:ea typeface="黑体" panose="02010609060101010101" pitchFamily="2" charset="-122"/>
              </a:rPr>
              <a:t>如：</a:t>
            </a:r>
            <a:endParaRPr lang="zh-CN" altLang="en-US" dirty="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1" name="Object 35"/>
          <p:cNvGraphicFramePr>
            <a:graphicFrameLocks noChangeAspect="1"/>
          </p:cNvGraphicFramePr>
          <p:nvPr/>
        </p:nvGraphicFramePr>
        <p:xfrm>
          <a:off x="4894263" y="5949950"/>
          <a:ext cx="34417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69" name="Equation" r:id="rId23" imgW="31089600" imgH="4572000" progId="Equation.DSMT4">
                  <p:embed/>
                </p:oleObj>
              </mc:Choice>
              <mc:Fallback>
                <p:oleObj name="Equation" r:id="rId23" imgW="31089600" imgH="4572000" progId="Equation.DSMT4">
                  <p:embed/>
                  <p:pic>
                    <p:nvPicPr>
                      <p:cNvPr id="0" name="图片 5136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5949950"/>
                        <a:ext cx="34417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5"/>
          <p:cNvGraphicFramePr>
            <a:graphicFrameLocks noChangeAspect="1"/>
          </p:cNvGraphicFramePr>
          <p:nvPr/>
        </p:nvGraphicFramePr>
        <p:xfrm>
          <a:off x="869462" y="6385471"/>
          <a:ext cx="2462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70" name="Equation" r:id="rId25" imgW="22250400" imgH="4572000" progId="Equation.DSMT4">
                  <p:embed/>
                </p:oleObj>
              </mc:Choice>
              <mc:Fallback>
                <p:oleObj name="Equation" r:id="rId25" imgW="22250400" imgH="4572000" progId="Equation.DSMT4">
                  <p:embed/>
                  <p:pic>
                    <p:nvPicPr>
                      <p:cNvPr id="0" name="图片 513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462" y="6385471"/>
                        <a:ext cx="24622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 42"/>
          <p:cNvSpPr/>
          <p:nvPr/>
        </p:nvSpPr>
        <p:spPr>
          <a:xfrm>
            <a:off x="3588026" y="6299649"/>
            <a:ext cx="44786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 smtClean="0">
                <a:solidFill>
                  <a:schemeClr val="bg2"/>
                </a:solidFill>
                <a:ea typeface="黑体" panose="02010609060101010101" pitchFamily="2" charset="-122"/>
              </a:rPr>
              <a:t>且这样的点很多</a:t>
            </a:r>
            <a:r>
              <a:rPr lang="en-US" altLang="zh-CN" dirty="0" smtClean="0">
                <a:solidFill>
                  <a:schemeClr val="bg2"/>
                </a:solidFill>
                <a:ea typeface="黑体" panose="02010609060101010101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/>
        </p:nvGraphicFramePr>
        <p:xfrm>
          <a:off x="1426141" y="3609452"/>
          <a:ext cx="309090" cy="428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71" name="Equation" r:id="rId27" imgW="5486400" imgH="8229600" progId="Equation.DSMT4">
                  <p:embed/>
                </p:oleObj>
              </mc:Choice>
              <mc:Fallback>
                <p:oleObj name="Equation" r:id="rId27" imgW="5486400" imgH="8229600" progId="Equation.DSMT4">
                  <p:embed/>
                  <p:pic>
                    <p:nvPicPr>
                      <p:cNvPr id="0" name="图片 513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141" y="3609452"/>
                        <a:ext cx="309090" cy="428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1581711" y="1680965"/>
          <a:ext cx="172205" cy="428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72" name="Equation" r:id="rId28" imgW="3048000" imgH="8229600" progId="Equation.DSMT4">
                  <p:embed/>
                </p:oleObj>
              </mc:Choice>
              <mc:Fallback>
                <p:oleObj name="Equation" r:id="rId28" imgW="3048000" imgH="8229600" progId="Equation.DSMT4">
                  <p:embed/>
                  <p:pic>
                    <p:nvPicPr>
                      <p:cNvPr id="0" name="图片 513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711" y="1680965"/>
                        <a:ext cx="172205" cy="428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76016" y="1818410"/>
            <a:ext cx="340158" cy="476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46095" y="1680965"/>
            <a:ext cx="0" cy="216000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696052" y="2082297"/>
            <a:ext cx="216000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椭圆 47"/>
          <p:cNvSpPr/>
          <p:nvPr/>
        </p:nvSpPr>
        <p:spPr bwMode="auto">
          <a:xfrm>
            <a:off x="2509663" y="2839838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1715808" y="2045700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925826" y="2839225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1716656" y="3636716"/>
            <a:ext cx="72000" cy="72000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8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9" grpId="1" animBg="1"/>
      <p:bldP spid="17" grpId="0"/>
      <p:bldP spid="32" grpId="0"/>
      <p:bldP spid="37" grpId="0"/>
      <p:bldP spid="40" grpId="0"/>
      <p:bldP spid="43" grpId="0"/>
      <p:bldP spid="3" grpId="0"/>
      <p:bldP spid="48" grpId="0" animBg="1"/>
      <p:bldP spid="49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JP_简洁教案">
  <a:themeElements>
    <a:clrScheme name="JP_简洁教案 4">
      <a:dk1>
        <a:srgbClr val="000000"/>
      </a:dk1>
      <a:lt1>
        <a:srgbClr val="FFFFFF"/>
      </a:lt1>
      <a:dk2>
        <a:srgbClr val="000066"/>
      </a:dk2>
      <a:lt2>
        <a:srgbClr val="00FFFF"/>
      </a:lt2>
      <a:accent1>
        <a:srgbClr val="00CCCC"/>
      </a:accent1>
      <a:accent2>
        <a:srgbClr val="CC99FF"/>
      </a:accent2>
      <a:accent3>
        <a:srgbClr val="AAAAB8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JP_简洁教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JP_简洁教案 1">
        <a:dk1>
          <a:srgbClr val="000000"/>
        </a:dk1>
        <a:lt1>
          <a:srgbClr val="FFFFFF"/>
        </a:lt1>
        <a:dk2>
          <a:srgbClr val="3333FF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DADFF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P_简洁教案 2">
        <a:dk1>
          <a:srgbClr val="000000"/>
        </a:dk1>
        <a:lt1>
          <a:srgbClr val="CCECFF"/>
        </a:lt1>
        <a:dk2>
          <a:srgbClr val="330099"/>
        </a:dk2>
        <a:lt2>
          <a:srgbClr val="0099CC"/>
        </a:lt2>
        <a:accent1>
          <a:srgbClr val="009999"/>
        </a:accent1>
        <a:accent2>
          <a:srgbClr val="FF99CC"/>
        </a:accent2>
        <a:accent3>
          <a:srgbClr val="E2F4FF"/>
        </a:accent3>
        <a:accent4>
          <a:srgbClr val="000000"/>
        </a:accent4>
        <a:accent5>
          <a:srgbClr val="AACACA"/>
        </a:accent5>
        <a:accent6>
          <a:srgbClr val="E78AB9"/>
        </a:accent6>
        <a:hlink>
          <a:srgbClr val="6600CC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P_简洁教案 4">
        <a:dk1>
          <a:srgbClr val="000000"/>
        </a:dk1>
        <a:lt1>
          <a:srgbClr val="FFFFFF"/>
        </a:lt1>
        <a:dk2>
          <a:srgbClr val="000066"/>
        </a:dk2>
        <a:lt2>
          <a:srgbClr val="00FFFF"/>
        </a:lt2>
        <a:accent1>
          <a:srgbClr val="00CCCC"/>
        </a:accent1>
        <a:accent2>
          <a:srgbClr val="CC99FF"/>
        </a:accent2>
        <a:accent3>
          <a:srgbClr val="AAAAB8"/>
        </a:accent3>
        <a:accent4>
          <a:srgbClr val="DADADA"/>
        </a:accent4>
        <a:accent5>
          <a:srgbClr val="AAE2E2"/>
        </a:accent5>
        <a:accent6>
          <a:srgbClr val="B98AE7"/>
        </a:accent6>
        <a:hlink>
          <a:srgbClr val="6600CC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Office\Templates\演示文稿设计\JP_简洁教案.pot</Template>
  <TotalTime>0</TotalTime>
  <Words>1948</Words>
  <Application>WPS 演示</Application>
  <PresentationFormat>全屏显示(4:3)</PresentationFormat>
  <Paragraphs>401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243</vt:i4>
      </vt:variant>
      <vt:variant>
        <vt:lpstr>幻灯片标题</vt:lpstr>
      </vt:variant>
      <vt:variant>
        <vt:i4>22</vt:i4>
      </vt:variant>
    </vt:vector>
  </HeadingPairs>
  <TitlesOfParts>
    <vt:vector size="284" baseType="lpstr">
      <vt:lpstr>Arial</vt:lpstr>
      <vt:lpstr>宋体</vt:lpstr>
      <vt:lpstr>Wingdings</vt:lpstr>
      <vt:lpstr>楷体_GB2312</vt:lpstr>
      <vt:lpstr>新宋体</vt:lpstr>
      <vt:lpstr>黑体</vt:lpstr>
      <vt:lpstr>Times New Roman</vt:lpstr>
      <vt:lpstr>Monotype Sorts</vt:lpstr>
      <vt:lpstr>Wingdings</vt:lpstr>
      <vt:lpstr>隶书</vt:lpstr>
      <vt:lpstr>华文细黑</vt:lpstr>
      <vt:lpstr>华文新魏</vt:lpstr>
      <vt:lpstr>Times New Roman</vt:lpstr>
      <vt:lpstr>微软雅黑</vt:lpstr>
      <vt:lpstr>Arial Unicode MS</vt:lpstr>
      <vt:lpstr>Cambria Math</vt:lpstr>
      <vt:lpstr>方正舒体</vt:lpstr>
      <vt:lpstr>MingLiU_HKSCS-ExtB</vt:lpstr>
      <vt:lpstr>JP_简洁教案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MathTech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《概率论与数理统计》课件</dc:title>
  <dc:creator>Administrator</dc:creator>
  <cp:lastModifiedBy>lenovo</cp:lastModifiedBy>
  <cp:revision>1303</cp:revision>
  <dcterms:created xsi:type="dcterms:W3CDTF">1999-06-22T01:41:00Z</dcterms:created>
  <dcterms:modified xsi:type="dcterms:W3CDTF">2020-10-14T10:00:15Z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