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2" autoAdjust="0"/>
  </p:normalViewPr>
  <p:slideViewPr>
    <p:cSldViewPr>
      <p:cViewPr varScale="1">
        <p:scale>
          <a:sx n="66" d="100"/>
          <a:sy n="66" d="100"/>
        </p:scale>
        <p:origin x="-1272" y="-114"/>
      </p:cViewPr>
      <p:guideLst>
        <p:guide orient="horz" pos="2160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2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上饶市汇硕光电有限公司</a:t>
            </a:r>
            <a:br>
              <a:rPr lang="en-US" altLang="zh-CN" sz="3200" dirty="0" smtClean="0"/>
            </a:br>
            <a:r>
              <a:rPr lang="zh-CN" altLang="en-US" sz="4000" dirty="0" smtClean="0"/>
              <a:t>三级安全生产标准化</a:t>
            </a:r>
            <a:br>
              <a:rPr lang="en-US" altLang="zh-CN" sz="4000" dirty="0" smtClean="0"/>
            </a:br>
            <a:r>
              <a:rPr lang="en-US" altLang="zh-CN" sz="4000" dirty="0" smtClean="0"/>
              <a:t>达</a:t>
            </a:r>
            <a:r>
              <a:rPr lang="zh-CN" altLang="en-US" sz="4000" dirty="0" smtClean="0"/>
              <a:t>标评审会议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江西饶安工程咨询有限公司</a:t>
            </a:r>
            <a:endParaRPr lang="zh-CN" altLang="en-US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二零二二年一月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endParaRPr lang="zh-CN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/>
          </a:bodyPr>
          <a:lstStyle/>
          <a:p>
            <a:pPr algn="ctr"/>
            <a:r>
              <a:rPr sz="3200" b="1" dirty="0" smtClean="0"/>
              <a:t>上饶市浩瑞光学仪器有限公司</a:t>
            </a:r>
            <a:br>
              <a:rPr sz="3200" b="1" dirty="0" smtClean="0"/>
            </a:br>
            <a:r>
              <a:rPr lang="zh-CN" altLang="en-US" sz="4000" dirty="0" smtClean="0"/>
              <a:t>三级安全生产标准化</a:t>
            </a:r>
            <a:br>
              <a:rPr lang="en-US" altLang="zh-CN" sz="4000" dirty="0" smtClean="0"/>
            </a:br>
            <a:r>
              <a:rPr lang="en-US" altLang="zh-CN" sz="4000" dirty="0" smtClean="0"/>
              <a:t>达</a:t>
            </a:r>
            <a:r>
              <a:rPr lang="zh-CN" altLang="en-US" sz="4000" dirty="0" smtClean="0"/>
              <a:t>标评审会议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江西饶安工程咨询有限公司</a:t>
            </a:r>
            <a:endParaRPr lang="zh-CN" altLang="en-US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二零二二年一月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endParaRPr lang="zh-CN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上饶市君瀚光学仪器有限公司</a:t>
            </a:r>
            <a:br>
              <a:rPr lang="en-US" altLang="zh-CN" sz="3200" dirty="0" smtClean="0"/>
            </a:br>
            <a:r>
              <a:rPr lang="zh-CN" altLang="en-US" sz="4000" dirty="0" smtClean="0"/>
              <a:t>三级安全生产标准化</a:t>
            </a:r>
            <a:br>
              <a:rPr lang="en-US" altLang="zh-CN" sz="4000" dirty="0" smtClean="0"/>
            </a:br>
            <a:r>
              <a:rPr lang="en-US" altLang="zh-CN" sz="4000" dirty="0" smtClean="0"/>
              <a:t>达</a:t>
            </a:r>
            <a:r>
              <a:rPr lang="zh-CN" altLang="en-US" sz="4000" dirty="0" smtClean="0"/>
              <a:t>标评审会议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江西饶安工程咨询有限公司</a:t>
            </a:r>
            <a:endParaRPr lang="zh-CN" altLang="en-US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二零二二年一月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endParaRPr lang="zh-CN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上饶市东方金和光电有限公司</a:t>
            </a:r>
            <a:br>
              <a:rPr lang="en-US" altLang="zh-CN" sz="3200" dirty="0" smtClean="0"/>
            </a:br>
            <a:r>
              <a:rPr lang="zh-CN" altLang="en-US" sz="4000" dirty="0" smtClean="0"/>
              <a:t>三级安全生产标准化</a:t>
            </a:r>
            <a:br>
              <a:rPr lang="en-US" altLang="zh-CN" sz="4000" dirty="0" smtClean="0"/>
            </a:br>
            <a:r>
              <a:rPr lang="en-US" altLang="zh-CN" sz="4000" dirty="0" smtClean="0"/>
              <a:t>达</a:t>
            </a:r>
            <a:r>
              <a:rPr lang="zh-CN" altLang="en-US" sz="4000" dirty="0" smtClean="0"/>
              <a:t>标评审会议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江西饶安工程咨询有限公司</a:t>
            </a:r>
            <a:endParaRPr lang="zh-CN" altLang="en-US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二零二二年一月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endParaRPr lang="zh-CN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上饶市容大光学仪器有限公司</a:t>
            </a:r>
            <a:br>
              <a:rPr lang="en-US" altLang="zh-CN" sz="3200" dirty="0" smtClean="0"/>
            </a:br>
            <a:r>
              <a:rPr lang="zh-CN" altLang="en-US" sz="4000" dirty="0" smtClean="0"/>
              <a:t>三级安全生产标准化</a:t>
            </a:r>
            <a:br>
              <a:rPr lang="en-US" altLang="zh-CN" sz="4000" dirty="0" smtClean="0"/>
            </a:br>
            <a:r>
              <a:rPr lang="en-US" altLang="zh-CN" sz="4000" dirty="0" smtClean="0"/>
              <a:t>达</a:t>
            </a:r>
            <a:r>
              <a:rPr lang="zh-CN" altLang="en-US" sz="4000" dirty="0" smtClean="0"/>
              <a:t>标评审会议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江西饶安工程咨询有限公司</a:t>
            </a:r>
            <a:endParaRPr lang="zh-CN" altLang="en-US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二零二二年一月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endParaRPr lang="zh-CN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上饶市阳泰光学仪器有限公司</a:t>
            </a:r>
            <a:br>
              <a:rPr lang="en-US" altLang="zh-CN" sz="3200" dirty="0" smtClean="0"/>
            </a:br>
            <a:r>
              <a:rPr lang="zh-CN" altLang="en-US" sz="4000" dirty="0" smtClean="0"/>
              <a:t>三级安全生产标准化</a:t>
            </a:r>
            <a:br>
              <a:rPr lang="en-US" altLang="zh-CN" sz="4000" dirty="0" smtClean="0"/>
            </a:br>
            <a:r>
              <a:rPr lang="en-US" altLang="zh-CN" sz="4000" dirty="0" smtClean="0"/>
              <a:t>达</a:t>
            </a:r>
            <a:r>
              <a:rPr lang="zh-CN" altLang="en-US" sz="4000" dirty="0" smtClean="0"/>
              <a:t>标评审会议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江西饶安工程咨询有限公司</a:t>
            </a:r>
            <a:endParaRPr lang="zh-CN" altLang="en-US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二零二二年一月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endParaRPr lang="zh-CN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上饶市大展精密模具有限公司</a:t>
            </a:r>
            <a:br>
              <a:rPr lang="en-US" altLang="zh-CN" sz="3200" dirty="0" smtClean="0"/>
            </a:br>
            <a:r>
              <a:rPr lang="zh-CN" altLang="en-US" sz="4000" dirty="0" smtClean="0"/>
              <a:t>三级安全生产标准化</a:t>
            </a:r>
            <a:br>
              <a:rPr lang="en-US" altLang="zh-CN" sz="4000" dirty="0" smtClean="0"/>
            </a:br>
            <a:r>
              <a:rPr lang="en-US" altLang="zh-CN" sz="4000" dirty="0" smtClean="0"/>
              <a:t>达</a:t>
            </a:r>
            <a:r>
              <a:rPr lang="zh-CN" altLang="en-US" sz="4000" dirty="0" smtClean="0"/>
              <a:t>标评审会议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江西饶安工程咨询有限公司</a:t>
            </a:r>
            <a:endParaRPr lang="zh-CN" altLang="en-US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二零二二年一月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endParaRPr lang="zh-CN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一、首次会议议程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、主持人宣布首次会议开始，简要概述此次评审的目的，说明会议内容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、企业负责人介绍本企业与会人员及企业创建概况并宣读考评承诺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、评审小组组长介绍评审组成员，宣读</a:t>
            </a:r>
            <a:r>
              <a:rPr lang="en-US" altLang="zh-CN" dirty="0" smtClean="0">
                <a:sym typeface="+mn-ea"/>
              </a:rPr>
              <a:t>《</a:t>
            </a:r>
            <a:r>
              <a:rPr lang="zh-CN" altLang="en-US" dirty="0" smtClean="0">
                <a:sym typeface="+mn-ea"/>
              </a:rPr>
              <a:t>考评承诺</a:t>
            </a:r>
            <a:r>
              <a:rPr lang="en-US" altLang="zh-CN" dirty="0" smtClean="0">
                <a:sym typeface="+mn-ea"/>
              </a:rPr>
              <a:t>》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考评员工守则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，并对评审员进行任务分工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属地应急管理局领导讲话</a:t>
            </a:r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、首次会议结束</a:t>
            </a:r>
            <a:endParaRPr lang="zh-CN" altLang="en-US" dirty="0" smtClean="0"/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二、未次会议议程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、对现场检查和文件审查的符合性情况进行交流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、评审组通报本</a:t>
            </a:r>
            <a:r>
              <a:rPr lang="zh-CN" altLang="en-US" dirty="0" smtClean="0"/>
              <a:t>次考评的结果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、受考评方表态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、属地应急管理局领导讲话</a:t>
            </a:r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、现场考评原始资料的签字盖章确认</a:t>
            </a:r>
            <a:endParaRPr lang="zh-CN" altLang="en-US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、未次会议结束</a:t>
            </a:r>
            <a:endParaRPr lang="zh-CN" altLang="en-US" dirty="0" smtClean="0"/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567</Words>
  <Application>WPS 演示</Application>
  <PresentationFormat>全屏显示(4:3)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Wingdings 2</vt:lpstr>
      <vt:lpstr>Arial</vt:lpstr>
      <vt:lpstr>隶书</vt:lpstr>
      <vt:lpstr>Maiandra GD</vt:lpstr>
      <vt:lpstr>微软雅黑</vt:lpstr>
      <vt:lpstr>Arial Unicode MS</vt:lpstr>
      <vt:lpstr>华文楷体</vt:lpstr>
      <vt:lpstr>Cambria</vt:lpstr>
      <vt:lpstr>Calibri</vt:lpstr>
      <vt:lpstr>龙腾四海</vt:lpstr>
      <vt:lpstr>万年县家有喜事烟花爆竹销售有限公司 三级安全生产标准化 达标评审会议</vt:lpstr>
      <vt:lpstr>上饶市汇硕光电有限公司 三级安全生产标准化 达标评审会议</vt:lpstr>
      <vt:lpstr>上饶市汇硕光电有限公司 三级安全生产标准化 达标评审会议</vt:lpstr>
      <vt:lpstr>上饶市汇硕光电有限公司 三级安全生产标准化 达标评审会议</vt:lpstr>
      <vt:lpstr>上饶市汇硕光电有限公司 三级安全生产标准化 达标评审会议</vt:lpstr>
      <vt:lpstr>上饶市汇硕光电有限公司 三级安全生产标准化 达标评审会议</vt:lpstr>
      <vt:lpstr>上饶市汇硕光电有限公司 三级安全生产标准化 达标评审会议</vt:lpstr>
      <vt:lpstr>一、首次会议议程</vt:lpstr>
      <vt:lpstr>二、未次会议议程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江西</dc:title>
  <dc:creator>Admin</dc:creator>
  <cp:lastModifiedBy>my</cp:lastModifiedBy>
  <cp:revision>47</cp:revision>
  <dcterms:created xsi:type="dcterms:W3CDTF">2019-11-28T03:39:00Z</dcterms:created>
  <dcterms:modified xsi:type="dcterms:W3CDTF">2022-01-13T09:25:06Z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  <property fmtid="{D5CDD505-2E9C-101B-9397-08002B2CF9AE}" pid="3" name="ICV">
    <vt:lpwstr>E4185C0CA02745DC91209749C3E2E392</vt:lpwstr>
  </property>
</Properties>
</file>