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226" autoAdjust="0"/>
  </p:normalViewPr>
  <p:slideViewPr>
    <p:cSldViewPr>
      <p:cViewPr>
        <p:scale>
          <a:sx n="80" d="100"/>
          <a:sy n="80" d="100"/>
        </p:scale>
        <p:origin x="-1541" y="-110"/>
      </p:cViewPr>
      <p:guideLst>
        <p:guide orient="horz" pos="2251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020" y="2157095"/>
            <a:ext cx="8062595" cy="3049905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上饶市汇硕光电有限公司</a:t>
            </a:r>
            <a:br>
              <a:rPr lang="en-US" altLang="zh-CN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</a:t>
            </a: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级安全生产标准化评审</a:t>
            </a:r>
            <a:b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现场不符合项汇总</a:t>
            </a:r>
            <a:br>
              <a:rPr lang="en-US" altLang="zh-CN" sz="4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 sz="40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：地面堆放无分区标识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7535" y="5923915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：定制化管理</a:t>
            </a:r>
            <a:endParaRPr lang="zh-CN" altLang="en-US" dirty="0"/>
          </a:p>
        </p:txBody>
      </p:sp>
      <p:pic>
        <p:nvPicPr>
          <p:cNvPr id="5" name="图片 4" descr="微信图片_202201141305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085850"/>
            <a:ext cx="8430260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：清洗剂堆放处物料标签与实际不符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5185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：按要求整改</a:t>
            </a:r>
            <a:endParaRPr lang="zh-CN" altLang="en-US" dirty="0"/>
          </a:p>
        </p:txBody>
      </p:sp>
      <p:pic>
        <p:nvPicPr>
          <p:cNvPr id="3" name="图片 2" descr="微信图片_20220114131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908685"/>
            <a:ext cx="5672455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：地面积液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：按要求整改</a:t>
            </a:r>
            <a:endParaRPr lang="zh-CN" altLang="en-US" dirty="0"/>
          </a:p>
        </p:txBody>
      </p:sp>
      <p:pic>
        <p:nvPicPr>
          <p:cNvPr id="5" name="图片 4" descr="微信图片_202201141340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908050"/>
            <a:ext cx="5672455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：疏散通道无明显标识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：按要求整改</a:t>
            </a:r>
            <a:endParaRPr lang="zh-CN" altLang="en-US" dirty="0"/>
          </a:p>
        </p:txBody>
      </p:sp>
      <p:pic>
        <p:nvPicPr>
          <p:cNvPr id="3" name="图片 2" descr="微信图片_202201141342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920750"/>
            <a:ext cx="5672455" cy="5016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126</Words>
  <Application>WPS 演示</Application>
  <PresentationFormat>全屏显示(4:3)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主题​​</vt:lpstr>
      <vt:lpstr>上饶市汇硕光电有限公司 三级安全生产标准化评审 现场不符合项汇总 </vt:lpstr>
      <vt:lpstr>问题1：地面堆放无分区标识</vt:lpstr>
      <vt:lpstr>问题2：清洗剂堆放处物料标签与实际不符</vt:lpstr>
      <vt:lpstr>问题3：地面积液</vt:lpstr>
      <vt:lpstr>问题4：疏散通道无明显标识</vt:lpstr>
    </vt:vector>
  </TitlesOfParts>
  <Company>jinkosolar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晶科能源有限公司 安全生产标准化评审会</dc:title>
  <dc:creator>hys.cs</dc:creator>
  <cp:lastModifiedBy>Brandon Ingram</cp:lastModifiedBy>
  <cp:revision>194</cp:revision>
  <dcterms:created xsi:type="dcterms:W3CDTF">2018-12-08T00:46:00Z</dcterms:created>
  <dcterms:modified xsi:type="dcterms:W3CDTF">2022-03-24T08:48:38Z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2052-11.8.2.10912</vt:lpwstr>
  </property>
  <property fmtid="{D5CDD505-2E9C-101B-9397-08002B2CF9AE}" pid="3" name="ICV">
    <vt:lpwstr>69DA73C748E949CCB15AAB29BDA56B3C</vt:lpwstr>
  </property>
</Properties>
</file>