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301" r:id="rId4"/>
    <p:sldId id="302" r:id="rId5"/>
    <p:sldId id="303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226" autoAdjust="0"/>
  </p:normalViewPr>
  <p:slideViewPr>
    <p:cSldViewPr>
      <p:cViewPr>
        <p:scale>
          <a:sx n="80" d="100"/>
          <a:sy n="80" d="100"/>
        </p:scale>
        <p:origin x="-1541" y="-110"/>
      </p:cViewPr>
      <p:guideLst>
        <p:guide orient="horz" pos="2251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DAED6-C6BE-4605-876C-7FF8FCF732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95178-B5B1-4DD3-A219-57A6590193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1020" y="2157095"/>
            <a:ext cx="8062595" cy="3049905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上饶市浩瑞光学仪器有限公司</a:t>
            </a:r>
            <a:br>
              <a:rPr lang="en-US" altLang="zh-CN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en-US" altLang="zh-CN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</a:t>
            </a:r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级安全生产标准化评审</a:t>
            </a:r>
            <a:br>
              <a:rPr lang="zh-CN" altLang="en-US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r>
              <a:rPr lang="zh-CN" altLang="en-US" sz="36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现场不符合项汇总</a:t>
            </a:r>
            <a:br>
              <a:rPr lang="en-US" altLang="zh-CN" sz="4000" b="1" dirty="0" smtClean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</a:br>
            <a:endParaRPr lang="zh-CN" altLang="en-US" sz="4000" b="1" dirty="0" smtClean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6229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：灭火器过期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98170" y="59245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：按要求更换</a:t>
            </a:r>
            <a:endParaRPr lang="zh-CN" altLang="en-US" dirty="0"/>
          </a:p>
        </p:txBody>
      </p:sp>
      <p:pic>
        <p:nvPicPr>
          <p:cNvPr id="3" name="图片 2" descr="微信图片_202201141304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7875" y="908685"/>
            <a:ext cx="5285105" cy="5015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6229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：消防栓堵塞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98170" y="59245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：按要求清理</a:t>
            </a:r>
            <a:endParaRPr lang="zh-CN" altLang="en-US" dirty="0"/>
          </a:p>
        </p:txBody>
      </p:sp>
      <p:pic>
        <p:nvPicPr>
          <p:cNvPr id="5" name="图片 4" descr="微信图片_202201141304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909320"/>
            <a:ext cx="7540625" cy="49079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6229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：空压机附件压力表和安全阀未检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98170" y="59245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：按要求整改</a:t>
            </a:r>
            <a:endParaRPr lang="zh-CN" altLang="en-US" dirty="0"/>
          </a:p>
        </p:txBody>
      </p:sp>
      <p:pic>
        <p:nvPicPr>
          <p:cNvPr id="5" name="图片 4" descr="微信图片_202201141304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370" y="908685"/>
            <a:ext cx="7540625" cy="5015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6229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：开关安装不符合标准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98170" y="59245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：按要求更换</a:t>
            </a:r>
            <a:endParaRPr lang="zh-CN" altLang="en-US" dirty="0"/>
          </a:p>
        </p:txBody>
      </p:sp>
      <p:pic>
        <p:nvPicPr>
          <p:cNvPr id="5" name="图片 4" descr="微信图片_202201141306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921385"/>
            <a:ext cx="7359650" cy="50158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6229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BV</a:t>
            </a:r>
            <a:r>
              <a:rPr lang="zh-CN" altLang="en-US" sz="2800" dirty="0" smtClean="0"/>
              <a:t>线未穿管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98170" y="59245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：按要求更换</a:t>
            </a:r>
            <a:endParaRPr lang="zh-CN" altLang="en-US" dirty="0"/>
          </a:p>
        </p:txBody>
      </p:sp>
      <p:pic>
        <p:nvPicPr>
          <p:cNvPr id="3" name="图片 2" descr="微信图片_202201141307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6090" y="908685"/>
            <a:ext cx="5672455" cy="5015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429684" cy="622992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问题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：开关箱和纸箱堆放处增配灭火器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98170" y="5924550"/>
            <a:ext cx="7948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整改建议</a:t>
            </a:r>
            <a:r>
              <a:rPr lang="zh-CN" altLang="en-US" dirty="0" smtClean="0"/>
              <a:t>：按要求更换</a:t>
            </a:r>
            <a:endParaRPr lang="zh-CN" altLang="en-US" dirty="0"/>
          </a:p>
        </p:txBody>
      </p:sp>
      <p:pic>
        <p:nvPicPr>
          <p:cNvPr id="5" name="图片 4" descr="微信图片_202201141307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235" y="908685"/>
            <a:ext cx="8047355" cy="4857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172</Words>
  <Application>WPS 演示</Application>
  <PresentationFormat>全屏显示(4:3)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Office 主题​​</vt:lpstr>
      <vt:lpstr>万年县家有喜事烟花爆竹销售有限公司 三级安全生产标准化评审 现场不符合项汇总 </vt:lpstr>
      <vt:lpstr>问题1：</vt:lpstr>
      <vt:lpstr>问题1：灭火器过期</vt:lpstr>
      <vt:lpstr>问题1：灭火器过期</vt:lpstr>
      <vt:lpstr>问题1：灭火器过期</vt:lpstr>
      <vt:lpstr>问题4：开关不符合标准</vt:lpstr>
      <vt:lpstr>问题5：线路不符合标准</vt:lpstr>
    </vt:vector>
  </TitlesOfParts>
  <Company>jinkosolar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晶科能源有限公司 安全生产标准化评审会</dc:title>
  <dc:creator>hys.cs</dc:creator>
  <cp:lastModifiedBy>my</cp:lastModifiedBy>
  <cp:revision>175</cp:revision>
  <dcterms:created xsi:type="dcterms:W3CDTF">2018-12-08T00:46:00Z</dcterms:created>
  <dcterms:modified xsi:type="dcterms:W3CDTF">2022-01-14T05:26:01Z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2052-10.8.2.6666</vt:lpwstr>
  </property>
</Properties>
</file>