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08" y="-96"/>
      </p:cViewPr>
      <p:guideLst>
        <p:guide orient="horz" pos="2251"/>
        <p:guide pos="2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tags" Target="../tags/tag3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20" y="2157095"/>
            <a:ext cx="8062595" cy="3049905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江西一元再生资源有限公司</a:t>
            </a:r>
            <a:br>
              <a:rPr lang="en-US" altLang="zh-CN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安全生产标准化评审</a:t>
            </a:r>
            <a:br>
              <a:rPr lang="en-US" altLang="zh-CN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sz="4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00013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09</a:t>
            </a:r>
            <a:r>
              <a:rPr lang="zh-CN" altLang="en-US" sz="2800" dirty="0" smtClean="0"/>
              <a:t>问题：废弃油漆桶堆放杂乱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6896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：规划废弃物品堆放区域</a:t>
            </a:r>
            <a:endParaRPr lang="zh-CN" altLang="en-US" dirty="0"/>
          </a:p>
        </p:txBody>
      </p:sp>
      <p:pic>
        <p:nvPicPr>
          <p:cNvPr id="3" name="图片 2" descr="微信图片_202001041302564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70" y="1089025"/>
            <a:ext cx="756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3750" y="5847080"/>
            <a:ext cx="6978650" cy="623570"/>
          </a:xfrm>
        </p:spPr>
        <p:txBody>
          <a:bodyPr/>
          <a:p>
            <a:pPr algn="l"/>
            <a:r>
              <a:rPr lang="zh-CN" altLang="en-US" sz="1800" b="1" dirty="0">
                <a:sym typeface="+mn-ea"/>
              </a:rPr>
              <a:t>整改建议</a:t>
            </a:r>
            <a:r>
              <a:rPr lang="zh-CN" altLang="en-US" sz="1800" b="1" dirty="0" smtClean="0">
                <a:sym typeface="+mn-ea"/>
              </a:rPr>
              <a:t>：增加防护罩</a:t>
            </a:r>
            <a:endParaRPr lang="zh-CN" altLang="en-US" sz="1800" b="1" dirty="0"/>
          </a:p>
          <a:p>
            <a:pPr algn="l"/>
            <a:endParaRPr lang="zh-CN" altLang="en-US" sz="1800" b="1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685800" y="240030"/>
            <a:ext cx="7772400" cy="848995"/>
          </a:xfrm>
        </p:spPr>
        <p:txBody>
          <a:bodyPr>
            <a:normAutofit fontScale="90000"/>
          </a:bodyPr>
          <a:p>
            <a:pPr algn="l"/>
            <a:r>
              <a:rPr lang="en-US" altLang="zh-CN" sz="3110" dirty="0" smtClean="0">
                <a:latin typeface="+mn-ea"/>
                <a:ea typeface="+mn-ea"/>
                <a:cs typeface="+mn-ea"/>
                <a:sym typeface="+mn-ea"/>
              </a:rPr>
              <a:t>10</a:t>
            </a:r>
            <a:r>
              <a:rPr lang="zh-CN" altLang="en-US" sz="3110" dirty="0" smtClean="0">
                <a:latin typeface="+mn-ea"/>
                <a:ea typeface="+mn-ea"/>
                <a:cs typeface="+mn-ea"/>
                <a:sym typeface="+mn-ea"/>
              </a:rPr>
              <a:t>问题：</a:t>
            </a:r>
            <a:r>
              <a:rPr lang="zh-CN" altLang="en-US" sz="3110" dirty="0" smtClean="0">
                <a:sym typeface="+mn-ea"/>
              </a:rPr>
              <a:t>砂轮机未加防护罩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897890" y="877570"/>
            <a:ext cx="756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3750" y="5847080"/>
            <a:ext cx="6978650" cy="623570"/>
          </a:xfrm>
        </p:spPr>
        <p:txBody>
          <a:bodyPr>
            <a:normAutofit lnSpcReduction="10000"/>
          </a:bodyPr>
          <a:p>
            <a:pPr algn="l"/>
            <a:r>
              <a:rPr lang="zh-CN" altLang="en-US" sz="1800" b="1" dirty="0">
                <a:sym typeface="+mn-ea"/>
              </a:rPr>
              <a:t>整改建议</a:t>
            </a:r>
            <a:r>
              <a:rPr lang="zh-CN" altLang="en-US" sz="1800" b="1" dirty="0" smtClean="0">
                <a:sym typeface="+mn-ea"/>
              </a:rPr>
              <a:t>：增加照明及张贴安全警示标识、危害告知卡等。</a:t>
            </a:r>
            <a:endParaRPr lang="zh-CN" altLang="en-US" sz="1800" b="1" dirty="0"/>
          </a:p>
          <a:p>
            <a:pPr algn="l"/>
            <a:endParaRPr lang="zh-CN" altLang="en-US" sz="1800" b="1"/>
          </a:p>
        </p:txBody>
      </p:sp>
      <p:sp>
        <p:nvSpPr>
          <p:cNvPr id="4" name="标题 3"/>
          <p:cNvSpPr/>
          <p:nvPr>
            <p:ph type="ctrTitle"/>
          </p:nvPr>
        </p:nvSpPr>
        <p:spPr>
          <a:xfrm>
            <a:off x="685800" y="170180"/>
            <a:ext cx="7772400" cy="1003300"/>
          </a:xfrm>
        </p:spPr>
        <p:txBody>
          <a:bodyPr>
            <a:normAutofit fontScale="90000"/>
          </a:bodyPr>
          <a:p>
            <a:pPr algn="l"/>
            <a:br>
              <a:rPr lang="en-US" altLang="zh-CN" sz="3110" dirty="0" smtClean="0">
                <a:latin typeface="+mn-ea"/>
                <a:ea typeface="+mn-ea"/>
                <a:cs typeface="+mn-ea"/>
                <a:sym typeface="+mn-ea"/>
              </a:rPr>
            </a:br>
            <a:r>
              <a:rPr lang="en-US" altLang="zh-CN" sz="3110" dirty="0" smtClean="0">
                <a:latin typeface="+mn-ea"/>
                <a:ea typeface="+mn-ea"/>
                <a:cs typeface="+mn-ea"/>
                <a:sym typeface="+mn-ea"/>
              </a:rPr>
              <a:t>11</a:t>
            </a:r>
            <a:r>
              <a:rPr lang="zh-CN" altLang="en-US" sz="3110" dirty="0" smtClean="0">
                <a:latin typeface="+mn-ea"/>
                <a:ea typeface="+mn-ea"/>
                <a:cs typeface="+mn-ea"/>
                <a:sym typeface="+mn-ea"/>
              </a:rPr>
              <a:t>问题：油漆仓库无照明灯且安全警示标识、危害告知卡等未上墙。</a:t>
            </a:r>
            <a:br>
              <a:rPr lang="zh-CN" altLang="en-US" dirty="0"/>
            </a:br>
            <a:endParaRPr lang="zh-CN" altLang="en-US"/>
          </a:p>
        </p:txBody>
      </p:sp>
      <p:pic>
        <p:nvPicPr>
          <p:cNvPr id="2" name="图片 1" descr="微信图片_2020010413025711"/>
          <p:cNvPicPr/>
          <p:nvPr/>
        </p:nvPicPr>
        <p:blipFill>
          <a:blip r:embed="rId1"/>
          <a:stretch>
            <a:fillRect/>
          </a:stretch>
        </p:blipFill>
        <p:spPr>
          <a:xfrm>
            <a:off x="892810" y="1089025"/>
            <a:ext cx="3780000" cy="4680000"/>
          </a:xfrm>
          <a:prstGeom prst="rect">
            <a:avLst/>
          </a:prstGeom>
        </p:spPr>
      </p:pic>
      <p:pic>
        <p:nvPicPr>
          <p:cNvPr id="6" name="图片 5" descr="微信图片_2020010413025710"/>
          <p:cNvPicPr/>
          <p:nvPr/>
        </p:nvPicPr>
        <p:blipFill>
          <a:blip r:embed="rId2"/>
          <a:stretch>
            <a:fillRect/>
          </a:stretch>
        </p:blipFill>
        <p:spPr>
          <a:xfrm>
            <a:off x="4934585" y="1089025"/>
            <a:ext cx="378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01</a:t>
            </a:r>
            <a:r>
              <a:rPr lang="zh-CN" altLang="en-US" sz="2800" dirty="0"/>
              <a:t>问题</a:t>
            </a:r>
            <a:r>
              <a:rPr lang="zh-CN" altLang="en-US" sz="2800" dirty="0" smtClean="0"/>
              <a:t>：绝缘工具未设专柜存放及未定期检验</a:t>
            </a:r>
            <a:endParaRPr lang="en-US" altLang="zh-CN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：设立专柜存放和定期检验</a:t>
            </a:r>
            <a:endParaRPr lang="zh-CN" altLang="en-US" dirty="0"/>
          </a:p>
        </p:txBody>
      </p:sp>
      <p:pic>
        <p:nvPicPr>
          <p:cNvPr id="3" name="图片 2" descr="微信图片_20200104130256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70" y="897890"/>
            <a:ext cx="756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02</a:t>
            </a:r>
            <a:r>
              <a:rPr lang="zh-CN" altLang="en-US" sz="2800" dirty="0" smtClean="0"/>
              <a:t>问题：配电室穿线孔未堵实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499745" y="597789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：用防火材料将孔堵实</a:t>
            </a:r>
            <a:endParaRPr lang="zh-CN" altLang="en-US" dirty="0"/>
          </a:p>
        </p:txBody>
      </p:sp>
      <p:pic>
        <p:nvPicPr>
          <p:cNvPr id="5" name="图片 4" descr="微信图片_202001041302572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67885" y="835025"/>
            <a:ext cx="3780000" cy="4680000"/>
          </a:xfrm>
          <a:prstGeom prst="rect">
            <a:avLst/>
          </a:prstGeom>
        </p:spPr>
      </p:pic>
      <p:pic>
        <p:nvPicPr>
          <p:cNvPr id="6" name="图片 5" descr="微信图片_202001041302573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3260" y="835025"/>
            <a:ext cx="378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03</a:t>
            </a:r>
            <a:r>
              <a:rPr lang="zh-CN" altLang="en-US" sz="2800" dirty="0" smtClean="0"/>
              <a:t>问题：消防通道被物料占用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：清理出消防通道</a:t>
            </a:r>
            <a:endParaRPr lang="zh-CN" altLang="en-US" dirty="0"/>
          </a:p>
        </p:txBody>
      </p:sp>
      <p:pic>
        <p:nvPicPr>
          <p:cNvPr id="3" name="图片 2" descr="微信图片_202001041302566"/>
          <p:cNvPicPr/>
          <p:nvPr/>
        </p:nvPicPr>
        <p:blipFill>
          <a:blip r:embed="rId1"/>
          <a:stretch>
            <a:fillRect/>
          </a:stretch>
        </p:blipFill>
        <p:spPr>
          <a:xfrm>
            <a:off x="749300" y="738505"/>
            <a:ext cx="3600000" cy="4680000"/>
          </a:xfrm>
          <a:prstGeom prst="rect">
            <a:avLst/>
          </a:prstGeom>
        </p:spPr>
      </p:pic>
      <p:pic>
        <p:nvPicPr>
          <p:cNvPr id="5" name="图片 4" descr="微信图片_202001041302578"/>
          <p:cNvPicPr/>
          <p:nvPr/>
        </p:nvPicPr>
        <p:blipFill>
          <a:blip r:embed="rId2"/>
          <a:stretch>
            <a:fillRect/>
          </a:stretch>
        </p:blipFill>
        <p:spPr>
          <a:xfrm>
            <a:off x="4552950" y="738505"/>
            <a:ext cx="3780000" cy="2160000"/>
          </a:xfrm>
          <a:prstGeom prst="rect">
            <a:avLst/>
          </a:prstGeom>
        </p:spPr>
      </p:pic>
      <p:pic>
        <p:nvPicPr>
          <p:cNvPr id="6" name="图片 5" descr="微信图片_2020010413025715"/>
          <p:cNvPicPr/>
          <p:nvPr/>
        </p:nvPicPr>
        <p:blipFill>
          <a:blip r:embed="rId3"/>
          <a:stretch>
            <a:fillRect/>
          </a:stretch>
        </p:blipFill>
        <p:spPr>
          <a:xfrm>
            <a:off x="4552950" y="3078480"/>
            <a:ext cx="378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04</a:t>
            </a:r>
            <a:r>
              <a:rPr lang="zh-CN" altLang="en-US" sz="2800" dirty="0" smtClean="0"/>
              <a:t>问题：货梯等设备缺少安全警示标识及车间标识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：粘贴安全警示标识及车间标识</a:t>
            </a:r>
            <a:endParaRPr lang="zh-CN" altLang="en-US" dirty="0"/>
          </a:p>
        </p:txBody>
      </p:sp>
      <p:pic>
        <p:nvPicPr>
          <p:cNvPr id="3" name="图片 2" descr="微信图片_202001041302567"/>
          <p:cNvPicPr/>
          <p:nvPr/>
        </p:nvPicPr>
        <p:blipFill>
          <a:blip r:embed="rId1"/>
          <a:stretch>
            <a:fillRect/>
          </a:stretch>
        </p:blipFill>
        <p:spPr>
          <a:xfrm>
            <a:off x="730885" y="738505"/>
            <a:ext cx="3780000" cy="4680000"/>
          </a:xfrm>
          <a:prstGeom prst="rect">
            <a:avLst/>
          </a:prstGeom>
        </p:spPr>
      </p:pic>
      <p:pic>
        <p:nvPicPr>
          <p:cNvPr id="5" name="图片 4" descr="微信图片_202001041302571"/>
          <p:cNvPicPr/>
          <p:nvPr/>
        </p:nvPicPr>
        <p:blipFill>
          <a:blip r:embed="rId2"/>
          <a:stretch>
            <a:fillRect/>
          </a:stretch>
        </p:blipFill>
        <p:spPr>
          <a:xfrm>
            <a:off x="4665980" y="738505"/>
            <a:ext cx="3780000" cy="2160000"/>
          </a:xfrm>
          <a:prstGeom prst="rect">
            <a:avLst/>
          </a:prstGeom>
        </p:spPr>
      </p:pic>
      <p:pic>
        <p:nvPicPr>
          <p:cNvPr id="6" name="图片 5" descr="微信图片_202001041302575"/>
          <p:cNvPicPr/>
          <p:nvPr/>
        </p:nvPicPr>
        <p:blipFill>
          <a:blip r:embed="rId3"/>
          <a:stretch>
            <a:fillRect/>
          </a:stretch>
        </p:blipFill>
        <p:spPr>
          <a:xfrm>
            <a:off x="4665980" y="3078480"/>
            <a:ext cx="3780000" cy="234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05</a:t>
            </a:r>
            <a:r>
              <a:rPr lang="zh-CN" altLang="en-US" sz="2800" dirty="0" smtClean="0"/>
              <a:t>问题：应急灯未接通电源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：及时接通电源</a:t>
            </a:r>
            <a:endParaRPr lang="zh-CN" altLang="en-US" dirty="0"/>
          </a:p>
        </p:txBody>
      </p:sp>
      <p:pic>
        <p:nvPicPr>
          <p:cNvPr id="3" name="图片 2" descr="微信图片_202001041302568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70" y="879475"/>
            <a:ext cx="756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06</a:t>
            </a:r>
            <a:r>
              <a:rPr lang="zh-CN" altLang="en-US" sz="2800" dirty="0" smtClean="0"/>
              <a:t>问题：气瓶存放未设防倾倒装置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：增加防倾倒装置</a:t>
            </a:r>
            <a:endParaRPr lang="zh-CN" altLang="en-US" dirty="0"/>
          </a:p>
        </p:txBody>
      </p:sp>
      <p:pic>
        <p:nvPicPr>
          <p:cNvPr id="3" name="图片 2" descr="微信图片_202001041302569"/>
          <p:cNvPicPr/>
          <p:nvPr/>
        </p:nvPicPr>
        <p:blipFill>
          <a:blip r:embed="rId1"/>
          <a:stretch>
            <a:fillRect/>
          </a:stretch>
        </p:blipFill>
        <p:spPr>
          <a:xfrm>
            <a:off x="763270" y="922020"/>
            <a:ext cx="3600000" cy="4680000"/>
          </a:xfrm>
          <a:prstGeom prst="rect">
            <a:avLst/>
          </a:prstGeom>
        </p:spPr>
      </p:pic>
      <p:pic>
        <p:nvPicPr>
          <p:cNvPr id="5" name="图片 4" descr="微信图片_202001041302577"/>
          <p:cNvPicPr/>
          <p:nvPr/>
        </p:nvPicPr>
        <p:blipFill>
          <a:blip r:embed="rId2"/>
          <a:stretch>
            <a:fillRect/>
          </a:stretch>
        </p:blipFill>
        <p:spPr>
          <a:xfrm>
            <a:off x="4752340" y="922020"/>
            <a:ext cx="378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201" y="214290"/>
            <a:ext cx="8229600" cy="642942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07</a:t>
            </a:r>
            <a:r>
              <a:rPr lang="zh-CN" altLang="en-US" sz="2800" dirty="0" smtClean="0"/>
              <a:t>问题：部分电柜线路积尘严重防尘不到位。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：增加电柜盖子，开启风机</a:t>
            </a:r>
            <a:endParaRPr lang="zh-CN" altLang="en-US" dirty="0"/>
          </a:p>
        </p:txBody>
      </p:sp>
      <p:pic>
        <p:nvPicPr>
          <p:cNvPr id="6" name="图片 5" descr="微信图片_2020010413025717"/>
          <p:cNvPicPr/>
          <p:nvPr/>
        </p:nvPicPr>
        <p:blipFill>
          <a:blip r:embed="rId1"/>
          <a:stretch>
            <a:fillRect/>
          </a:stretch>
        </p:blipFill>
        <p:spPr>
          <a:xfrm>
            <a:off x="584200" y="857250"/>
            <a:ext cx="3600000" cy="4680000"/>
          </a:xfrm>
          <a:prstGeom prst="rect">
            <a:avLst/>
          </a:prstGeom>
        </p:spPr>
      </p:pic>
      <p:pic>
        <p:nvPicPr>
          <p:cNvPr id="7" name="图片 6" descr="微信图片_2020010413025718"/>
          <p:cNvPicPr/>
          <p:nvPr/>
        </p:nvPicPr>
        <p:blipFill>
          <a:blip r:embed="rId2"/>
          <a:stretch>
            <a:fillRect/>
          </a:stretch>
        </p:blipFill>
        <p:spPr>
          <a:xfrm>
            <a:off x="4497705" y="857250"/>
            <a:ext cx="3780000" cy="468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2451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/>
              <a:t>08</a:t>
            </a:r>
            <a:r>
              <a:rPr lang="zh-CN" altLang="en-US" sz="2800" dirty="0" smtClean="0"/>
              <a:t>问题：配电室内及变压器旁缺少安全警示标识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84200" y="59499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：增加安全警示标识</a:t>
            </a:r>
            <a:endParaRPr lang="zh-CN" altLang="en-US" dirty="0"/>
          </a:p>
        </p:txBody>
      </p:sp>
      <p:pic>
        <p:nvPicPr>
          <p:cNvPr id="5" name="图片 4" descr="微信图片_2020010413025742"/>
          <p:cNvPicPr/>
          <p:nvPr/>
        </p:nvPicPr>
        <p:blipFill>
          <a:blip r:embed="rId1"/>
          <a:stretch>
            <a:fillRect/>
          </a:stretch>
        </p:blipFill>
        <p:spPr>
          <a:xfrm>
            <a:off x="4752340" y="835025"/>
            <a:ext cx="3780000" cy="4680000"/>
          </a:xfrm>
          <a:prstGeom prst="rect">
            <a:avLst/>
          </a:prstGeom>
        </p:spPr>
      </p:pic>
      <p:pic>
        <p:nvPicPr>
          <p:cNvPr id="6" name="图片 5" descr="微信图片_202001041302561"/>
          <p:cNvPicPr/>
          <p:nvPr/>
        </p:nvPicPr>
        <p:blipFill>
          <a:blip r:embed="rId2"/>
          <a:stretch>
            <a:fillRect/>
          </a:stretch>
        </p:blipFill>
        <p:spPr>
          <a:xfrm>
            <a:off x="883285" y="835025"/>
            <a:ext cx="3780000" cy="468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7370.0787353515625,&quot;width&quot;:5952.7557373046875}"/>
</p:tagLst>
</file>

<file path=ppt/tags/tag3.xml><?xml version="1.0" encoding="utf-8"?>
<p:tagLst xmlns:p="http://schemas.openxmlformats.org/presentationml/2006/main">
  <p:tag name="REFSHAPE" val="287423684"/>
  <p:tag name="KSO_WM_UNIT_PLACING_PICTURE_USER_VIEWPORT" val="{&quot;height&quot;:15839,&quot;width&quot;:1188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391</Words>
  <Application>WPS 演示</Application>
  <PresentationFormat>全屏显示(4:3)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主题​​</vt:lpstr>
      <vt:lpstr>德兴市盛仕工贸有限公司 安全生产标准化评审 </vt:lpstr>
      <vt:lpstr>01问题：绝缘工具未设专柜存放及未定期检验</vt:lpstr>
      <vt:lpstr>02问题：配电室穿线孔未堵实</vt:lpstr>
      <vt:lpstr>03问题：消防通道被物料占用</vt:lpstr>
      <vt:lpstr>04问题：货梯等设备缺少安全警示标识及车间标识</vt:lpstr>
      <vt:lpstr>05问题：应急灯未接通电源</vt:lpstr>
      <vt:lpstr>06问题：气瓶存放未设防倾倒装置</vt:lpstr>
      <vt:lpstr>07问题：部分电柜线路积尘严重防尘不到位。</vt:lpstr>
      <vt:lpstr>08问题：配电室内及变压器旁缺少安全警示标识</vt:lpstr>
      <vt:lpstr>09问题：废弃油漆桶堆放杂乱</vt:lpstr>
      <vt:lpstr>10问题：砂轮机未加防护罩 </vt:lpstr>
      <vt:lpstr> 11问题：油漆仓库无照明灯且安全警示标识、危害告知卡等未上墙。 </vt:lpstr>
    </vt:vector>
  </TitlesOfParts>
  <Company>jinkosolar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晶科能源有限公司 安全生产标准化评审会</dc:title>
  <dc:creator>hys.cs</dc:creator>
  <cp:lastModifiedBy>林宏</cp:lastModifiedBy>
  <cp:revision>82</cp:revision>
  <dcterms:created xsi:type="dcterms:W3CDTF">2018-12-08T00:46:00Z</dcterms:created>
  <dcterms:modified xsi:type="dcterms:W3CDTF">2020-11-26T08:23:26Z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