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2" autoAdjust="0"/>
  </p:normalViewPr>
  <p:slideViewPr>
    <p:cSldViewPr>
      <p:cViewPr varScale="1">
        <p:scale>
          <a:sx n="109" d="100"/>
          <a:sy n="109" d="100"/>
        </p:scale>
        <p:origin x="1290" y="102"/>
      </p:cViewPr>
      <p:guideLst>
        <p:guide orient="horz" pos="2160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 上饶市威皓光学仪器有限公司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三级安全生产标准化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达</a:t>
            </a:r>
            <a:r>
              <a:rPr lang="zh-CN" altLang="en-US" dirty="0" smtClean="0"/>
              <a:t>标评审会议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江西饶安工程咨询有限公司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一、首次会议议程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、主持人宣布首次会议开始，简要概述此次评审的目的，说明会议内容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、企业负责人介绍本企业与会人员及企业创建概况并宣读考评承诺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、评审小组组长介绍评审组成员，宣读</a:t>
            </a:r>
            <a:r>
              <a:rPr lang="en-US" altLang="zh-CN" dirty="0" smtClean="0">
                <a:sym typeface="+mn-ea"/>
              </a:rPr>
              <a:t>《</a:t>
            </a:r>
            <a:r>
              <a:rPr lang="zh-CN" altLang="en-US" dirty="0" smtClean="0">
                <a:sym typeface="+mn-ea"/>
              </a:rPr>
              <a:t>考评承诺</a:t>
            </a:r>
            <a:r>
              <a:rPr lang="en-US" altLang="zh-CN" dirty="0" smtClean="0">
                <a:sym typeface="+mn-ea"/>
              </a:rPr>
              <a:t>》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考评员工守则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，并对评审员进行任务分工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属地应急管理局领导讲话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、首次会议结束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二、未次会议议程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、对现场检查和文件审查的符合性情况进行交流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、评审组通报本</a:t>
            </a:r>
            <a:r>
              <a:rPr lang="zh-CN" altLang="en-US" dirty="0" smtClean="0"/>
              <a:t>次考评的结果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、受考评方表态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、属地应急管理局领导讲话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、现场考评原始资料的签字盖章确认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、未次会议结束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148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华文楷体</vt:lpstr>
      <vt:lpstr>隶书</vt:lpstr>
      <vt:lpstr>宋体</vt:lpstr>
      <vt:lpstr>Arial</vt:lpstr>
      <vt:lpstr>Calibri</vt:lpstr>
      <vt:lpstr>Cambria</vt:lpstr>
      <vt:lpstr>Maiandra GD</vt:lpstr>
      <vt:lpstr>Wingdings 2</vt:lpstr>
      <vt:lpstr>龙腾四海</vt:lpstr>
      <vt:lpstr> 上饶市威皓光学仪器有限公司 三级安全生产标准化 达标评审会议</vt:lpstr>
      <vt:lpstr>一、首次会议议程</vt:lpstr>
      <vt:lpstr>二、未次会议议程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江西</dc:title>
  <dc:creator>Admin</dc:creator>
  <cp:lastModifiedBy>Micorosoft</cp:lastModifiedBy>
  <cp:revision>44</cp:revision>
  <dcterms:created xsi:type="dcterms:W3CDTF">2019-11-28T03:39:00Z</dcterms:created>
  <dcterms:modified xsi:type="dcterms:W3CDTF">2021-05-26T07:31:23Z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DF8D393B63F64639A85A88FDC8135A36</vt:lpwstr>
  </property>
</Properties>
</file>