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1"/>
  </p:handoutMasterIdLst>
  <p:sldIdLst>
    <p:sldId id="256" r:id="rId3"/>
    <p:sldId id="303" r:id="rId4"/>
    <p:sldId id="304" r:id="rId5"/>
    <p:sldId id="305" r:id="rId6"/>
    <p:sldId id="306" r:id="rId7"/>
    <p:sldId id="308" r:id="rId9"/>
    <p:sldId id="30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226" autoAdjust="0"/>
  </p:normalViewPr>
  <p:slideViewPr>
    <p:cSldViewPr>
      <p:cViewPr>
        <p:scale>
          <a:sx n="80" d="100"/>
          <a:sy n="80" d="100"/>
        </p:scale>
        <p:origin x="-1541" y="-110"/>
      </p:cViewPr>
      <p:guideLst>
        <p:guide orient="horz" pos="2250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20" y="2157095"/>
            <a:ext cx="8062595" cy="3049905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江西欣洋实业有限公司</a:t>
            </a:r>
            <a:b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级安全生产标准化评审</a:t>
            </a:r>
            <a:b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现场不符合项汇总</a:t>
            </a:r>
            <a:br>
              <a:rPr lang="en-US" altLang="zh-CN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sz="4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52451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油漆仓库应设置强制通风设备，张贴物料标识及</a:t>
            </a:r>
            <a:r>
              <a:rPr lang="en-US" altLang="zh-CN" sz="2800" dirty="0" smtClean="0"/>
              <a:t>MSDS</a:t>
            </a: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：张贴</a:t>
            </a:r>
            <a:r>
              <a:rPr lang="en-US" altLang="zh-CN" dirty="0" smtClean="0"/>
              <a:t>MSDS</a:t>
            </a:r>
            <a:r>
              <a:rPr lang="zh-CN" altLang="en-US" dirty="0" smtClean="0"/>
              <a:t>，安装防爆风机。</a:t>
            </a:r>
            <a:endParaRPr lang="zh-CN" altLang="en-US" dirty="0" smtClean="0"/>
          </a:p>
        </p:txBody>
      </p:sp>
      <p:pic>
        <p:nvPicPr>
          <p:cNvPr id="3" name="图片 2" descr="微信图片_202112221026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897255"/>
            <a:ext cx="3045460" cy="4893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：仓库线盘堆放未预留通道</a:t>
            </a:r>
            <a:endParaRPr lang="zh-CN" altLang="en-US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71500" y="5974715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整改建议：，适当降低堆放高度，预留消防通道</a:t>
            </a:r>
            <a:endParaRPr lang="zh-CN" altLang="en-US" dirty="0" smtClean="0"/>
          </a:p>
        </p:txBody>
      </p:sp>
      <p:pic>
        <p:nvPicPr>
          <p:cNvPr id="3" name="图片 2" descr="微信图片_2021122210263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810260"/>
            <a:ext cx="3783965" cy="5021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：储气罐压力表及安全阀未定期检验</a:t>
            </a:r>
            <a:endParaRPr lang="zh-CN" altLang="en-US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71500" y="5974715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整改建议：按标准要求定期送检</a:t>
            </a:r>
            <a:endParaRPr lang="zh-CN" altLang="en-US" dirty="0" smtClean="0"/>
          </a:p>
        </p:txBody>
      </p:sp>
      <p:pic>
        <p:nvPicPr>
          <p:cNvPr id="5" name="图片 4" descr="微信图片_202112221026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810260"/>
            <a:ext cx="4257040" cy="5066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：维修间氧气瓶与乙炔瓶放置不规范</a:t>
            </a:r>
            <a:endParaRPr lang="zh-CN" altLang="en-US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97535" y="5974715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整改建议：应有防倾倒装置，间隔</a:t>
            </a:r>
            <a:r>
              <a:rPr lang="en-US" altLang="zh-CN" dirty="0"/>
              <a:t>5</a:t>
            </a:r>
            <a:r>
              <a:rPr lang="zh-CN" altLang="en-US" dirty="0"/>
              <a:t>米放置</a:t>
            </a:r>
            <a:endParaRPr lang="zh-CN" altLang="en-US" dirty="0" smtClean="0"/>
          </a:p>
        </p:txBody>
      </p:sp>
      <p:pic>
        <p:nvPicPr>
          <p:cNvPr id="3" name="图片 2" descr="微信图片_20211222102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810260"/>
            <a:ext cx="3951605" cy="5065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：消防栓无点检标识，无效灭火器应及时清理</a:t>
            </a:r>
            <a:endParaRPr lang="zh-CN" altLang="en-US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97535" y="5974715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整改建议：放置点检卡，每月点检。</a:t>
            </a:r>
            <a:endParaRPr lang="zh-CN" altLang="en-US" dirty="0" smtClean="0"/>
          </a:p>
        </p:txBody>
      </p:sp>
      <p:pic>
        <p:nvPicPr>
          <p:cNvPr id="5" name="图片 4" descr="微信图片_2021122210263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1016635"/>
            <a:ext cx="3674110" cy="4825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：车间放置柴油桶加柴油</a:t>
            </a:r>
            <a:endParaRPr lang="zh-CN" altLang="en-US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97535" y="5974715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整改建议：应移到仓库或车间外空旷处</a:t>
            </a:r>
            <a:endParaRPr lang="zh-CN" altLang="en-US" dirty="0" smtClean="0"/>
          </a:p>
        </p:txBody>
      </p:sp>
      <p:pic>
        <p:nvPicPr>
          <p:cNvPr id="7" name="图片 6" descr="微信图片_202112221026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720" y="810260"/>
            <a:ext cx="4631690" cy="5164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257</Words>
  <Application>WPS 演示</Application>
  <PresentationFormat>全屏显示(4:3)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主题​​</vt:lpstr>
      <vt:lpstr>江西欣洋实业有限公司 三级安全生产标准化评审 现场不符合项汇总 </vt:lpstr>
      <vt:lpstr>问题1：硫脲等危险化学品临时存储场所无MSDS</vt:lpstr>
      <vt:lpstr>问题2：氧气、乙炔瓶安全距离不够；气瓶无防倾倒装置,减压阀损坏</vt:lpstr>
      <vt:lpstr>问题2：仓库线盘堆放未预留通道</vt:lpstr>
      <vt:lpstr>问题3：储气罐压力表及安全阀未定期检验</vt:lpstr>
      <vt:lpstr>问题5：消防栓无点检标识，无效灭火器应及时清理</vt:lpstr>
      <vt:lpstr>问题4：维修间氧气瓶与乙炔瓶放置不规范</vt:lpstr>
    </vt:vector>
  </TitlesOfParts>
  <Company>jinkosolar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晶科能源有限公司 安全生产标准化评审会</dc:title>
  <dc:creator>hys.cs</dc:creator>
  <cp:lastModifiedBy>my</cp:lastModifiedBy>
  <cp:revision>162</cp:revision>
  <dcterms:created xsi:type="dcterms:W3CDTF">2018-12-08T00:46:00Z</dcterms:created>
  <dcterms:modified xsi:type="dcterms:W3CDTF">2021-12-22T03:08:27Z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  <property fmtid="{D5CDD505-2E9C-101B-9397-08002B2CF9AE}" pid="3" name="ICV">
    <vt:lpwstr>D90A1E52C7A04E4DB7D3112D938D286B</vt:lpwstr>
  </property>
</Properties>
</file>