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7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4D98-53A1-4425-9E05-563E9C50292F}" type="datetimeFigureOut">
              <a:rPr lang="en-CA" smtClean="0"/>
              <a:t>7/12/2021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6D7-6448-4890-8FFC-43869088BF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35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4D98-53A1-4425-9E05-563E9C50292F}" type="datetimeFigureOut">
              <a:rPr lang="en-CA" smtClean="0"/>
              <a:t>7/12/2021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6D7-6448-4890-8FFC-43869088BF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12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4D98-53A1-4425-9E05-563E9C50292F}" type="datetimeFigureOut">
              <a:rPr lang="en-CA" smtClean="0"/>
              <a:t>7/12/2021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6D7-6448-4890-8FFC-43869088BF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597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4D98-53A1-4425-9E05-563E9C50292F}" type="datetimeFigureOut">
              <a:rPr lang="en-CA" smtClean="0"/>
              <a:t>7/12/2021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6D7-6448-4890-8FFC-43869088BF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266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4D98-53A1-4425-9E05-563E9C50292F}" type="datetimeFigureOut">
              <a:rPr lang="en-CA" smtClean="0"/>
              <a:t>7/12/2021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6D7-6448-4890-8FFC-43869088BF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666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4D98-53A1-4425-9E05-563E9C50292F}" type="datetimeFigureOut">
              <a:rPr lang="en-CA" smtClean="0"/>
              <a:t>7/12/2021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6D7-6448-4890-8FFC-43869088BF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08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4D98-53A1-4425-9E05-563E9C50292F}" type="datetimeFigureOut">
              <a:rPr lang="en-CA" smtClean="0"/>
              <a:t>7/12/2021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6D7-6448-4890-8FFC-43869088BF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667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4D98-53A1-4425-9E05-563E9C50292F}" type="datetimeFigureOut">
              <a:rPr lang="en-CA" smtClean="0"/>
              <a:t>7/12/2021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6D7-6448-4890-8FFC-43869088BF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44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4D98-53A1-4425-9E05-563E9C50292F}" type="datetimeFigureOut">
              <a:rPr lang="en-CA" smtClean="0"/>
              <a:t>7/12/2021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6D7-6448-4890-8FFC-43869088BF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14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4D98-53A1-4425-9E05-563E9C50292F}" type="datetimeFigureOut">
              <a:rPr lang="en-CA" smtClean="0"/>
              <a:t>7/12/2021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6D7-6448-4890-8FFC-43869088BF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48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4D98-53A1-4425-9E05-563E9C50292F}" type="datetimeFigureOut">
              <a:rPr lang="en-CA" smtClean="0"/>
              <a:t>7/12/2021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6D7-6448-4890-8FFC-43869088BF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96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14D98-53A1-4425-9E05-563E9C50292F}" type="datetimeFigureOut">
              <a:rPr lang="en-CA" smtClean="0"/>
              <a:t>7/12/2021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96D7-6448-4890-8FFC-43869088BF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17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907704" y="1186408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11560" y="803834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400" dirty="0" smtClean="0"/>
              <a:t>Y1</a:t>
            </a:r>
            <a:endParaRPr lang="en-CA" sz="1400" dirty="0"/>
          </a:p>
        </p:txBody>
      </p:sp>
      <p:sp>
        <p:nvSpPr>
          <p:cNvPr id="7" name="Oval 6"/>
          <p:cNvSpPr/>
          <p:nvPr/>
        </p:nvSpPr>
        <p:spPr>
          <a:xfrm>
            <a:off x="611560" y="1361945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400" dirty="0" smtClean="0"/>
              <a:t>J5</a:t>
            </a:r>
            <a:endParaRPr lang="en-CA" sz="1400" dirty="0"/>
          </a:p>
        </p:txBody>
      </p:sp>
      <p:sp>
        <p:nvSpPr>
          <p:cNvPr id="8" name="Oval 7"/>
          <p:cNvSpPr/>
          <p:nvPr/>
        </p:nvSpPr>
        <p:spPr>
          <a:xfrm>
            <a:off x="1115616" y="803834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400" dirty="0" smtClean="0"/>
              <a:t>A2</a:t>
            </a:r>
            <a:endParaRPr lang="en-CA" sz="1400" dirty="0"/>
          </a:p>
        </p:txBody>
      </p:sp>
      <p:sp>
        <p:nvSpPr>
          <p:cNvPr id="9" name="Oval 8"/>
          <p:cNvSpPr/>
          <p:nvPr/>
        </p:nvSpPr>
        <p:spPr>
          <a:xfrm>
            <a:off x="1115616" y="1397095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400" dirty="0" smtClean="0"/>
              <a:t>P10</a:t>
            </a:r>
            <a:endParaRPr lang="en-CA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90277" y="803834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419872" y="1581761"/>
            <a:ext cx="2304256" cy="6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51369" y="619168"/>
            <a:ext cx="6510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dirty="0" smtClean="0"/>
              <a:t>forth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325396" y="1397095"/>
            <a:ext cx="6190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dirty="0" smtClean="0"/>
              <a:t>back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611560" y="255005"/>
            <a:ext cx="95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Left end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7308304" y="430290"/>
            <a:ext cx="10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Right end</a:t>
            </a:r>
            <a:endParaRPr lang="en-CA" dirty="0"/>
          </a:p>
        </p:txBody>
      </p:sp>
      <p:sp>
        <p:nvSpPr>
          <p:cNvPr id="47" name="Oval 46"/>
          <p:cNvSpPr/>
          <p:nvPr/>
        </p:nvSpPr>
        <p:spPr>
          <a:xfrm>
            <a:off x="7428779" y="979371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400" dirty="0" smtClean="0"/>
              <a:t>Y1</a:t>
            </a:r>
            <a:endParaRPr lang="en-CA" sz="1400" dirty="0"/>
          </a:p>
        </p:txBody>
      </p:sp>
      <p:sp>
        <p:nvSpPr>
          <p:cNvPr id="48" name="Oval 47"/>
          <p:cNvSpPr/>
          <p:nvPr/>
        </p:nvSpPr>
        <p:spPr>
          <a:xfrm>
            <a:off x="7905335" y="971057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400" dirty="0" smtClean="0"/>
              <a:t>A2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4726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907704" y="1186408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11560" y="803834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400" dirty="0" smtClean="0"/>
              <a:t>Y1</a:t>
            </a:r>
            <a:endParaRPr lang="en-CA" sz="1400" dirty="0"/>
          </a:p>
        </p:txBody>
      </p:sp>
      <p:sp>
        <p:nvSpPr>
          <p:cNvPr id="7" name="Oval 6"/>
          <p:cNvSpPr/>
          <p:nvPr/>
        </p:nvSpPr>
        <p:spPr>
          <a:xfrm>
            <a:off x="611560" y="1361945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400" dirty="0" smtClean="0"/>
              <a:t>J5</a:t>
            </a:r>
            <a:endParaRPr lang="en-CA" sz="1400" dirty="0"/>
          </a:p>
        </p:txBody>
      </p:sp>
      <p:sp>
        <p:nvSpPr>
          <p:cNvPr id="8" name="Oval 7"/>
          <p:cNvSpPr/>
          <p:nvPr/>
        </p:nvSpPr>
        <p:spPr>
          <a:xfrm>
            <a:off x="1115616" y="803834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400" dirty="0" smtClean="0"/>
              <a:t>A2</a:t>
            </a:r>
            <a:endParaRPr lang="en-CA" sz="1400" dirty="0"/>
          </a:p>
        </p:txBody>
      </p:sp>
      <p:sp>
        <p:nvSpPr>
          <p:cNvPr id="9" name="Oval 8"/>
          <p:cNvSpPr/>
          <p:nvPr/>
        </p:nvSpPr>
        <p:spPr>
          <a:xfrm>
            <a:off x="1115616" y="1397095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400" dirty="0" smtClean="0"/>
              <a:t>P10</a:t>
            </a:r>
            <a:endParaRPr lang="en-CA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11560" y="255005"/>
            <a:ext cx="95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Left end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7308304" y="430290"/>
            <a:ext cx="10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Right end</a:t>
            </a:r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539552" y="2116351"/>
            <a:ext cx="1080120" cy="4192969"/>
            <a:chOff x="611560" y="2044343"/>
            <a:chExt cx="1080120" cy="4192969"/>
          </a:xfrm>
        </p:grpSpPr>
        <p:sp>
          <p:nvSpPr>
            <p:cNvPr id="28" name="Oval 27"/>
            <p:cNvSpPr/>
            <p:nvPr/>
          </p:nvSpPr>
          <p:spPr>
            <a:xfrm>
              <a:off x="672652" y="2852936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Y1</a:t>
              </a:r>
              <a:endParaRPr lang="en-CA" sz="14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1176708" y="2852936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A2</a:t>
              </a:r>
              <a:endParaRPr lang="en-CA" sz="14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672652" y="3411803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Y1</a:t>
              </a:r>
              <a:endParaRPr lang="en-CA" sz="1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176708" y="3411803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P10</a:t>
              </a:r>
              <a:endParaRPr lang="en-CA" sz="14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672652" y="4005064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J5</a:t>
              </a:r>
              <a:endParaRPr lang="en-CA" sz="14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1176708" y="4005064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A2</a:t>
              </a:r>
              <a:endParaRPr lang="en-CA" sz="1400" dirty="0"/>
            </a:p>
          </p:txBody>
        </p:sp>
        <p:sp>
          <p:nvSpPr>
            <p:cNvPr id="34" name="Double Bracket 33"/>
            <p:cNvSpPr/>
            <p:nvPr/>
          </p:nvSpPr>
          <p:spPr>
            <a:xfrm>
              <a:off x="611560" y="2564904"/>
              <a:ext cx="1080120" cy="3672408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64547" y="471585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…</a:t>
              </a:r>
              <a:endParaRPr lang="en-CA" dirty="0"/>
            </a:p>
          </p:txBody>
        </p:sp>
        <p:sp>
          <p:nvSpPr>
            <p:cNvPr id="49" name="Right Arrow 48"/>
            <p:cNvSpPr/>
            <p:nvPr/>
          </p:nvSpPr>
          <p:spPr>
            <a:xfrm rot="5400000">
              <a:off x="837163" y="1948699"/>
              <a:ext cx="504055" cy="695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94348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907704" y="1186408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32173" y="847862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400" dirty="0" smtClean="0"/>
              <a:t>J5</a:t>
            </a:r>
            <a:endParaRPr lang="en-CA" sz="1400" dirty="0"/>
          </a:p>
        </p:txBody>
      </p:sp>
      <p:sp>
        <p:nvSpPr>
          <p:cNvPr id="9" name="Oval 8"/>
          <p:cNvSpPr/>
          <p:nvPr/>
        </p:nvSpPr>
        <p:spPr>
          <a:xfrm>
            <a:off x="1136229" y="883012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400" dirty="0" smtClean="0"/>
              <a:t>P10</a:t>
            </a:r>
            <a:endParaRPr lang="en-CA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90277" y="803834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419872" y="1581761"/>
            <a:ext cx="2304256" cy="6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51369" y="619168"/>
            <a:ext cx="6510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dirty="0" smtClean="0"/>
              <a:t>forth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325396" y="1397095"/>
            <a:ext cx="6190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dirty="0" smtClean="0"/>
              <a:t>back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611560" y="255005"/>
            <a:ext cx="95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Left end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7308304" y="430290"/>
            <a:ext cx="10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Right end</a:t>
            </a:r>
            <a:endParaRPr lang="en-CA" dirty="0"/>
          </a:p>
        </p:txBody>
      </p:sp>
      <p:sp>
        <p:nvSpPr>
          <p:cNvPr id="37" name="Right Arrow 36"/>
          <p:cNvSpPr/>
          <p:nvPr/>
        </p:nvSpPr>
        <p:spPr>
          <a:xfrm rot="5400000">
            <a:off x="7596390" y="1634779"/>
            <a:ext cx="504055" cy="695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7601137" y="2852936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400" dirty="0" smtClean="0"/>
              <a:t>Y1</a:t>
            </a:r>
            <a:endParaRPr lang="en-CA" sz="1400" dirty="0"/>
          </a:p>
        </p:txBody>
      </p:sp>
      <p:sp>
        <p:nvSpPr>
          <p:cNvPr id="40" name="Oval 39"/>
          <p:cNvSpPr/>
          <p:nvPr/>
        </p:nvSpPr>
        <p:spPr>
          <a:xfrm>
            <a:off x="7623836" y="3368087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400" dirty="0" smtClean="0"/>
              <a:t>A2</a:t>
            </a:r>
            <a:endParaRPr lang="en-CA" sz="1400" dirty="0"/>
          </a:p>
        </p:txBody>
      </p:sp>
      <p:sp>
        <p:nvSpPr>
          <p:cNvPr id="45" name="Double Bracket 44"/>
          <p:cNvSpPr/>
          <p:nvPr/>
        </p:nvSpPr>
        <p:spPr>
          <a:xfrm>
            <a:off x="7540045" y="2564904"/>
            <a:ext cx="560347" cy="367240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TextBox 45"/>
          <p:cNvSpPr txBox="1"/>
          <p:nvPr/>
        </p:nvSpPr>
        <p:spPr>
          <a:xfrm>
            <a:off x="7648536" y="46454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…</a:t>
            </a:r>
            <a:endParaRPr lang="en-CA" dirty="0"/>
          </a:p>
        </p:txBody>
      </p:sp>
      <p:sp>
        <p:nvSpPr>
          <p:cNvPr id="47" name="Oval 46"/>
          <p:cNvSpPr/>
          <p:nvPr/>
        </p:nvSpPr>
        <p:spPr>
          <a:xfrm>
            <a:off x="7428779" y="979371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400" dirty="0" smtClean="0"/>
              <a:t>Y1</a:t>
            </a:r>
            <a:endParaRPr lang="en-CA" sz="1400" dirty="0"/>
          </a:p>
        </p:txBody>
      </p:sp>
      <p:sp>
        <p:nvSpPr>
          <p:cNvPr id="48" name="Oval 47"/>
          <p:cNvSpPr/>
          <p:nvPr/>
        </p:nvSpPr>
        <p:spPr>
          <a:xfrm>
            <a:off x="7905335" y="971057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400" dirty="0" smtClean="0"/>
              <a:t>A2</a:t>
            </a:r>
            <a:endParaRPr lang="en-CA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11560" y="2564904"/>
            <a:ext cx="1080120" cy="3672408"/>
            <a:chOff x="611560" y="2564904"/>
            <a:chExt cx="1080120" cy="3672408"/>
          </a:xfrm>
        </p:grpSpPr>
        <p:sp>
          <p:nvSpPr>
            <p:cNvPr id="28" name="Oval 27"/>
            <p:cNvSpPr/>
            <p:nvPr/>
          </p:nvSpPr>
          <p:spPr>
            <a:xfrm>
              <a:off x="672652" y="2852936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Y1</a:t>
              </a:r>
              <a:endParaRPr lang="en-CA" sz="14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1176708" y="2852936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A2</a:t>
              </a:r>
              <a:endParaRPr lang="en-CA" sz="14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672652" y="3411803"/>
              <a:ext cx="390114" cy="3825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Y1</a:t>
              </a:r>
              <a:endParaRPr lang="en-CA" sz="1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176708" y="3411803"/>
              <a:ext cx="390114" cy="3825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P10</a:t>
              </a:r>
              <a:endParaRPr lang="en-CA" sz="14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672652" y="4005064"/>
              <a:ext cx="390114" cy="3825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J5</a:t>
              </a:r>
              <a:endParaRPr lang="en-CA" sz="14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1176708" y="4005064"/>
              <a:ext cx="390114" cy="3825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A2</a:t>
              </a:r>
              <a:endParaRPr lang="en-CA" sz="1400" dirty="0"/>
            </a:p>
          </p:txBody>
        </p:sp>
        <p:sp>
          <p:nvSpPr>
            <p:cNvPr id="34" name="Double Bracket 33"/>
            <p:cNvSpPr/>
            <p:nvPr/>
          </p:nvSpPr>
          <p:spPr>
            <a:xfrm>
              <a:off x="611560" y="2564904"/>
              <a:ext cx="1080120" cy="3672408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64547" y="471585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…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9526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907704" y="1186408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11560" y="803834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400" dirty="0" smtClean="0"/>
              <a:t>Y1</a:t>
            </a:r>
            <a:endParaRPr lang="en-CA" sz="1400" dirty="0"/>
          </a:p>
        </p:txBody>
      </p:sp>
      <p:sp>
        <p:nvSpPr>
          <p:cNvPr id="7" name="Oval 6"/>
          <p:cNvSpPr/>
          <p:nvPr/>
        </p:nvSpPr>
        <p:spPr>
          <a:xfrm>
            <a:off x="611560" y="1361945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400" dirty="0" smtClean="0"/>
              <a:t>J5</a:t>
            </a:r>
            <a:endParaRPr lang="en-CA" sz="1400" dirty="0"/>
          </a:p>
        </p:txBody>
      </p:sp>
      <p:sp>
        <p:nvSpPr>
          <p:cNvPr id="8" name="Oval 7"/>
          <p:cNvSpPr/>
          <p:nvPr/>
        </p:nvSpPr>
        <p:spPr>
          <a:xfrm>
            <a:off x="1115616" y="803834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400" dirty="0" smtClean="0"/>
              <a:t>A2</a:t>
            </a:r>
            <a:endParaRPr lang="en-CA" sz="1400" dirty="0"/>
          </a:p>
        </p:txBody>
      </p:sp>
      <p:sp>
        <p:nvSpPr>
          <p:cNvPr id="9" name="Oval 8"/>
          <p:cNvSpPr/>
          <p:nvPr/>
        </p:nvSpPr>
        <p:spPr>
          <a:xfrm>
            <a:off x="1115616" y="1340768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400" dirty="0" smtClean="0"/>
              <a:t>P10</a:t>
            </a:r>
            <a:endParaRPr lang="en-CA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90277" y="803834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419872" y="1581761"/>
            <a:ext cx="2304256" cy="6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51369" y="619168"/>
            <a:ext cx="6510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dirty="0" smtClean="0"/>
              <a:t>forth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325396" y="1397095"/>
            <a:ext cx="6190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dirty="0" smtClean="0"/>
              <a:t>back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611560" y="255005"/>
            <a:ext cx="95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Left end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7308304" y="430290"/>
            <a:ext cx="10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Right end</a:t>
            </a:r>
            <a:endParaRPr lang="en-CA" dirty="0"/>
          </a:p>
        </p:txBody>
      </p:sp>
      <p:sp>
        <p:nvSpPr>
          <p:cNvPr id="36" name="TextBox 35"/>
          <p:cNvSpPr txBox="1"/>
          <p:nvPr/>
        </p:nvSpPr>
        <p:spPr>
          <a:xfrm>
            <a:off x="2723861" y="3712676"/>
            <a:ext cx="3820085" cy="584775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CA" sz="3200" b="1" dirty="0" err="1" smtClean="0"/>
              <a:t>get_combinations</a:t>
            </a:r>
            <a:r>
              <a:rPr lang="en-CA" sz="3200" b="1" dirty="0" smtClean="0"/>
              <a:t>(…)</a:t>
            </a:r>
            <a:endParaRPr lang="en-CA" sz="3200" b="1" dirty="0"/>
          </a:p>
        </p:txBody>
      </p:sp>
      <p:sp>
        <p:nvSpPr>
          <p:cNvPr id="37" name="Right Arrow 36"/>
          <p:cNvSpPr/>
          <p:nvPr/>
        </p:nvSpPr>
        <p:spPr>
          <a:xfrm rot="5400000">
            <a:off x="7596390" y="1634779"/>
            <a:ext cx="504055" cy="695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7601137" y="2852936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400" dirty="0" smtClean="0"/>
              <a:t>Y1</a:t>
            </a:r>
            <a:endParaRPr lang="en-CA" sz="1400" dirty="0"/>
          </a:p>
        </p:txBody>
      </p:sp>
      <p:sp>
        <p:nvSpPr>
          <p:cNvPr id="40" name="Oval 39"/>
          <p:cNvSpPr/>
          <p:nvPr/>
        </p:nvSpPr>
        <p:spPr>
          <a:xfrm>
            <a:off x="7623836" y="3368087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400" dirty="0" smtClean="0"/>
              <a:t>A2</a:t>
            </a:r>
            <a:endParaRPr lang="en-CA" sz="1400" dirty="0"/>
          </a:p>
        </p:txBody>
      </p:sp>
      <p:sp>
        <p:nvSpPr>
          <p:cNvPr id="45" name="Double Bracket 44"/>
          <p:cNvSpPr/>
          <p:nvPr/>
        </p:nvSpPr>
        <p:spPr>
          <a:xfrm>
            <a:off x="7540045" y="2564904"/>
            <a:ext cx="560347" cy="367240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TextBox 45"/>
          <p:cNvSpPr txBox="1"/>
          <p:nvPr/>
        </p:nvSpPr>
        <p:spPr>
          <a:xfrm>
            <a:off x="7648536" y="46454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…</a:t>
            </a:r>
            <a:endParaRPr lang="en-CA" dirty="0"/>
          </a:p>
        </p:txBody>
      </p:sp>
      <p:sp>
        <p:nvSpPr>
          <p:cNvPr id="47" name="Oval 46"/>
          <p:cNvSpPr/>
          <p:nvPr/>
        </p:nvSpPr>
        <p:spPr>
          <a:xfrm>
            <a:off x="7428779" y="979371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400" dirty="0" smtClean="0"/>
              <a:t>Y1</a:t>
            </a:r>
            <a:endParaRPr lang="en-CA" sz="1400" dirty="0"/>
          </a:p>
        </p:txBody>
      </p:sp>
      <p:sp>
        <p:nvSpPr>
          <p:cNvPr id="48" name="Oval 47"/>
          <p:cNvSpPr/>
          <p:nvPr/>
        </p:nvSpPr>
        <p:spPr>
          <a:xfrm>
            <a:off x="7905335" y="971057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400" dirty="0" smtClean="0"/>
              <a:t>A2</a:t>
            </a:r>
            <a:endParaRPr lang="en-CA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11560" y="2044343"/>
            <a:ext cx="1080120" cy="4192969"/>
            <a:chOff x="611560" y="2044343"/>
            <a:chExt cx="1080120" cy="4192969"/>
          </a:xfrm>
        </p:grpSpPr>
        <p:sp>
          <p:nvSpPr>
            <p:cNvPr id="28" name="Oval 27"/>
            <p:cNvSpPr/>
            <p:nvPr/>
          </p:nvSpPr>
          <p:spPr>
            <a:xfrm>
              <a:off x="672652" y="2852936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Y1</a:t>
              </a:r>
              <a:endParaRPr lang="en-CA" sz="14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1176708" y="2852936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A2</a:t>
              </a:r>
              <a:endParaRPr lang="en-CA" sz="14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672652" y="3411803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Y1</a:t>
              </a:r>
              <a:endParaRPr lang="en-CA" sz="1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176708" y="3411803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P10</a:t>
              </a:r>
              <a:endParaRPr lang="en-CA" sz="14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672652" y="4005064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J5</a:t>
              </a:r>
              <a:endParaRPr lang="en-CA" sz="14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1176708" y="4005064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A2</a:t>
              </a:r>
              <a:endParaRPr lang="en-CA" sz="1400" dirty="0"/>
            </a:p>
          </p:txBody>
        </p:sp>
        <p:sp>
          <p:nvSpPr>
            <p:cNvPr id="34" name="Double Bracket 33"/>
            <p:cNvSpPr/>
            <p:nvPr/>
          </p:nvSpPr>
          <p:spPr>
            <a:xfrm>
              <a:off x="611560" y="2564904"/>
              <a:ext cx="1080120" cy="3672408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64547" y="471585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…</a:t>
              </a:r>
              <a:endParaRPr lang="en-CA" dirty="0"/>
            </a:p>
          </p:txBody>
        </p:sp>
        <p:sp>
          <p:nvSpPr>
            <p:cNvPr id="49" name="Right Arrow 48"/>
            <p:cNvSpPr/>
            <p:nvPr/>
          </p:nvSpPr>
          <p:spPr>
            <a:xfrm rot="5400000">
              <a:off x="837163" y="1948699"/>
              <a:ext cx="504055" cy="695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>
            <a:off x="1566822" y="2234478"/>
            <a:ext cx="1997066" cy="1429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902445" y="1804406"/>
            <a:ext cx="2598301" cy="1859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41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53494" y="1340768"/>
            <a:ext cx="7718870" cy="1531876"/>
            <a:chOff x="653494" y="2113148"/>
            <a:chExt cx="7718870" cy="153187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984619" y="3249014"/>
              <a:ext cx="5184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53494" y="3227300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J5</a:t>
              </a:r>
              <a:endParaRPr lang="en-CA" sz="14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1157550" y="3262450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P10</a:t>
              </a:r>
              <a:endParaRPr lang="en-CA" sz="14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3467192" y="2866440"/>
              <a:ext cx="21602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328284" y="2681774"/>
              <a:ext cx="65107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forth</a:t>
              </a:r>
              <a:endParaRPr lang="en-CA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7505694" y="3041977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Y1</a:t>
              </a:r>
              <a:endParaRPr lang="en-CA" sz="14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7982250" y="3033663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A2</a:t>
              </a:r>
              <a:endParaRPr lang="en-CA" sz="14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653494" y="2768106"/>
              <a:ext cx="390114" cy="3825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Y1</a:t>
              </a:r>
              <a:endParaRPr lang="en-CA" sz="140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1157550" y="2768106"/>
              <a:ext cx="390114" cy="3825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A2</a:t>
              </a:r>
              <a:endParaRPr lang="en-CA" sz="14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52656" y="2204864"/>
              <a:ext cx="680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/>
                <a:t>From</a:t>
              </a:r>
              <a:endParaRPr lang="en-CA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85145" y="2113148"/>
              <a:ext cx="401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/>
                <a:t>To</a:t>
              </a:r>
              <a:endParaRPr lang="en-CA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475" y="3380171"/>
            <a:ext cx="7683889" cy="1436331"/>
            <a:chOff x="688475" y="4152551"/>
            <a:chExt cx="7683889" cy="143633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984619" y="4948708"/>
              <a:ext cx="5184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688475" y="4696288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J5</a:t>
              </a:r>
              <a:endParaRPr lang="en-CA" sz="14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1192531" y="4731438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P10</a:t>
              </a:r>
              <a:endParaRPr lang="en-CA" sz="14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 flipV="1">
              <a:off x="3496787" y="5344061"/>
              <a:ext cx="2304256" cy="66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402311" y="5159395"/>
              <a:ext cx="6190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back</a:t>
              </a:r>
              <a:endParaRPr lang="en-CA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699077" y="5206308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Y1</a:t>
              </a:r>
              <a:endParaRPr lang="en-CA" sz="1400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7982250" y="5062650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A2</a:t>
              </a:r>
              <a:endParaRPr lang="en-CA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505615" y="5060742"/>
              <a:ext cx="390114" cy="3825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Y1</a:t>
              </a:r>
              <a:endParaRPr lang="en-CA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585145" y="4152551"/>
              <a:ext cx="680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/>
                <a:t>From</a:t>
              </a:r>
              <a:endParaRPr lang="en-CA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16272" y="4221088"/>
              <a:ext cx="401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/>
                <a:t>To</a:t>
              </a:r>
              <a:endParaRPr lang="en-CA" b="1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358050" y="2652172"/>
            <a:ext cx="2707601" cy="1395835"/>
            <a:chOff x="3635896" y="3406768"/>
            <a:chExt cx="2707601" cy="1395835"/>
          </a:xfrm>
        </p:grpSpPr>
        <p:sp>
          <p:nvSpPr>
            <p:cNvPr id="12" name="TextBox 11"/>
            <p:cNvSpPr txBox="1"/>
            <p:nvPr/>
          </p:nvSpPr>
          <p:spPr>
            <a:xfrm>
              <a:off x="3635896" y="3783219"/>
              <a:ext cx="2707601" cy="584775"/>
            </a:xfrm>
            <a:prstGeom prst="rect">
              <a:avLst/>
            </a:prstGeom>
            <a:solidFill>
              <a:srgbClr val="FFFF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CA" sz="3200" b="1" dirty="0" err="1"/>
                <a:t>m</a:t>
              </a:r>
              <a:r>
                <a:rPr lang="en-CA" sz="3200" b="1" dirty="0" err="1" smtClean="0"/>
                <a:t>ove_once</a:t>
              </a:r>
              <a:r>
                <a:rPr lang="en-CA" sz="3200" b="1" dirty="0" smtClean="0"/>
                <a:t>(…)</a:t>
              </a:r>
              <a:endParaRPr lang="en-CA" sz="3200" b="1" dirty="0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4989696" y="3406768"/>
              <a:ext cx="1" cy="3764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989696" y="4342668"/>
              <a:ext cx="0" cy="4599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57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1355760" y="470052"/>
            <a:ext cx="852681" cy="902542"/>
            <a:chOff x="1355760" y="470052"/>
            <a:chExt cx="852681" cy="902542"/>
          </a:xfrm>
        </p:grpSpPr>
        <p:sp>
          <p:nvSpPr>
            <p:cNvPr id="16" name="Oval 15"/>
            <p:cNvSpPr/>
            <p:nvPr/>
          </p:nvSpPr>
          <p:spPr>
            <a:xfrm>
              <a:off x="1386982" y="470052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Y1</a:t>
              </a:r>
              <a:endParaRPr lang="en-CA" sz="14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818327" y="470052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A2</a:t>
              </a:r>
              <a:endParaRPr lang="en-CA" sz="14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1355760" y="990020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J5</a:t>
              </a:r>
              <a:endParaRPr lang="en-CA" sz="14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1800404" y="990020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P10</a:t>
              </a:r>
              <a:endParaRPr lang="en-CA" sz="1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83568" y="44624"/>
            <a:ext cx="2048510" cy="864097"/>
            <a:chOff x="683568" y="44624"/>
            <a:chExt cx="2048510" cy="864097"/>
          </a:xfrm>
        </p:grpSpPr>
        <p:sp>
          <p:nvSpPr>
            <p:cNvPr id="4" name="TextBox 3"/>
            <p:cNvSpPr txBox="1"/>
            <p:nvPr/>
          </p:nvSpPr>
          <p:spPr>
            <a:xfrm>
              <a:off x="683568" y="44624"/>
              <a:ext cx="2048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 smtClean="0"/>
                <a:t>get_combinations</a:t>
              </a:r>
              <a:r>
                <a:rPr lang="en-CA" dirty="0" smtClean="0"/>
                <a:t>()</a:t>
              </a:r>
              <a:endParaRPr lang="en-CA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355760" y="413957"/>
              <a:ext cx="920499" cy="4947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73822" y="908720"/>
            <a:ext cx="2048510" cy="873388"/>
            <a:chOff x="6473822" y="908720"/>
            <a:chExt cx="2048510" cy="873388"/>
          </a:xfrm>
        </p:grpSpPr>
        <p:sp>
          <p:nvSpPr>
            <p:cNvPr id="31" name="TextBox 30"/>
            <p:cNvSpPr txBox="1"/>
            <p:nvPr/>
          </p:nvSpPr>
          <p:spPr>
            <a:xfrm>
              <a:off x="6473822" y="1412776"/>
              <a:ext cx="2048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 smtClean="0"/>
                <a:t>get_combinations</a:t>
              </a:r>
              <a:r>
                <a:rPr lang="en-CA" dirty="0" smtClean="0"/>
                <a:t>()</a:t>
              </a:r>
              <a:endParaRPr lang="en-CA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035955" y="908720"/>
              <a:ext cx="526563" cy="4947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110056" y="2591625"/>
            <a:ext cx="2048510" cy="943047"/>
            <a:chOff x="1110056" y="2591625"/>
            <a:chExt cx="2048510" cy="943047"/>
          </a:xfrm>
        </p:grpSpPr>
        <p:sp>
          <p:nvSpPr>
            <p:cNvPr id="37" name="TextBox 36"/>
            <p:cNvSpPr txBox="1"/>
            <p:nvPr/>
          </p:nvSpPr>
          <p:spPr>
            <a:xfrm>
              <a:off x="1110056" y="3165340"/>
              <a:ext cx="2048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 smtClean="0"/>
                <a:t>get_combinations</a:t>
              </a:r>
              <a:r>
                <a:rPr lang="en-CA" dirty="0" smtClean="0"/>
                <a:t>()</a:t>
              </a:r>
              <a:endParaRPr lang="en-CA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607414" y="2591625"/>
              <a:ext cx="1053795" cy="4947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424914" y="3501008"/>
            <a:ext cx="2048510" cy="991118"/>
            <a:chOff x="6424914" y="3501008"/>
            <a:chExt cx="2048510" cy="991118"/>
          </a:xfrm>
        </p:grpSpPr>
        <p:sp>
          <p:nvSpPr>
            <p:cNvPr id="52" name="TextBox 51"/>
            <p:cNvSpPr txBox="1"/>
            <p:nvPr/>
          </p:nvSpPr>
          <p:spPr>
            <a:xfrm>
              <a:off x="6424914" y="4122794"/>
              <a:ext cx="2048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 smtClean="0"/>
                <a:t>get_combinations</a:t>
              </a:r>
              <a:r>
                <a:rPr lang="en-CA" dirty="0" smtClean="0"/>
                <a:t>()</a:t>
              </a:r>
              <a:endParaRPr lang="en-CA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188355" y="3501008"/>
              <a:ext cx="526563" cy="4947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71206" y="5283795"/>
            <a:ext cx="2048510" cy="981644"/>
            <a:chOff x="971206" y="5283795"/>
            <a:chExt cx="2048510" cy="981644"/>
          </a:xfrm>
        </p:grpSpPr>
        <p:sp>
          <p:nvSpPr>
            <p:cNvPr id="68" name="Rounded Rectangle 67"/>
            <p:cNvSpPr/>
            <p:nvPr/>
          </p:nvSpPr>
          <p:spPr>
            <a:xfrm>
              <a:off x="1517025" y="5283795"/>
              <a:ext cx="1053795" cy="4947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71206" y="5896107"/>
              <a:ext cx="2048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 smtClean="0"/>
                <a:t>get_combinations</a:t>
              </a:r>
              <a:r>
                <a:rPr lang="en-CA" dirty="0" smtClean="0"/>
                <a:t>()</a:t>
              </a:r>
              <a:endParaRPr lang="en-CA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48923" y="407346"/>
            <a:ext cx="6653210" cy="913455"/>
            <a:chOff x="1348923" y="407346"/>
            <a:chExt cx="6653210" cy="913455"/>
          </a:xfrm>
        </p:grpSpPr>
        <p:grpSp>
          <p:nvGrpSpPr>
            <p:cNvPr id="13" name="Group 12"/>
            <p:cNvGrpSpPr/>
            <p:nvPr/>
          </p:nvGrpSpPr>
          <p:grpSpPr>
            <a:xfrm rot="587006">
              <a:off x="3413945" y="407346"/>
              <a:ext cx="2160240" cy="754109"/>
              <a:chOff x="3111028" y="605243"/>
              <a:chExt cx="2160240" cy="754109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11028" y="990020"/>
                <a:ext cx="2160240" cy="369332"/>
                <a:chOff x="3390277" y="619168"/>
                <a:chExt cx="2160240" cy="369332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3390277" y="803834"/>
                  <a:ext cx="216024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4177458" y="619168"/>
                  <a:ext cx="651076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 smtClean="0"/>
                    <a:t>forth</a:t>
                  </a:r>
                  <a:endParaRPr lang="en-CA" dirty="0"/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3515879" y="605243"/>
                <a:ext cx="1433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 err="1" smtClean="0"/>
                  <a:t>move_once</a:t>
                </a:r>
                <a:r>
                  <a:rPr lang="en-CA" dirty="0" smtClean="0"/>
                  <a:t>()</a:t>
                </a:r>
                <a:endParaRPr lang="en-CA" dirty="0"/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7107963" y="938227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Y1</a:t>
              </a:r>
              <a:endParaRPr lang="en-CA" sz="14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7612019" y="938227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A2</a:t>
              </a:r>
              <a:endParaRPr lang="en-CA" sz="1400" dirty="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348923" y="410842"/>
              <a:ext cx="920499" cy="4947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188956" y="906552"/>
            <a:ext cx="6381282" cy="2123742"/>
            <a:chOff x="1188956" y="906552"/>
            <a:chExt cx="6381282" cy="2123742"/>
          </a:xfrm>
        </p:grpSpPr>
        <p:grpSp>
          <p:nvGrpSpPr>
            <p:cNvPr id="14" name="Group 13"/>
            <p:cNvGrpSpPr/>
            <p:nvPr/>
          </p:nvGrpSpPr>
          <p:grpSpPr>
            <a:xfrm rot="20541758">
              <a:off x="3353770" y="1807967"/>
              <a:ext cx="2304256" cy="752148"/>
              <a:chOff x="2967012" y="2028780"/>
              <a:chExt cx="2304256" cy="75214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967012" y="2411596"/>
                <a:ext cx="2304256" cy="369332"/>
                <a:chOff x="3419872" y="1397095"/>
                <a:chExt cx="2304256" cy="369332"/>
              </a:xfrm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 flipH="1" flipV="1">
                  <a:off x="3419872" y="1581761"/>
                  <a:ext cx="2304256" cy="662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" name="TextBox 2"/>
                <p:cNvSpPr txBox="1"/>
                <p:nvPr/>
              </p:nvSpPr>
              <p:spPr>
                <a:xfrm>
                  <a:off x="4325396" y="1397095"/>
                  <a:ext cx="61908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 smtClean="0"/>
                    <a:t>back</a:t>
                  </a:r>
                  <a:endParaRPr lang="en-CA" dirty="0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3438964" y="2028780"/>
                <a:ext cx="1433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 err="1" smtClean="0"/>
                  <a:t>move_once</a:t>
                </a:r>
                <a:r>
                  <a:rPr lang="en-CA" dirty="0" smtClean="0"/>
                  <a:t>()</a:t>
                </a:r>
                <a:endParaRPr lang="en-CA" dirty="0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2180706" y="2647720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Y1</a:t>
              </a:r>
              <a:endParaRPr lang="en-CA" sz="14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1188956" y="2647720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J5</a:t>
              </a:r>
              <a:endParaRPr lang="en-CA" sz="14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1678783" y="2644450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P10</a:t>
              </a:r>
              <a:endParaRPr lang="en-CA" sz="1400" dirty="0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7046878" y="906552"/>
              <a:ext cx="523360" cy="4947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614116" y="2594688"/>
            <a:ext cx="6532033" cy="1382187"/>
            <a:chOff x="1614116" y="2594688"/>
            <a:chExt cx="6532033" cy="1382187"/>
          </a:xfrm>
        </p:grpSpPr>
        <p:grpSp>
          <p:nvGrpSpPr>
            <p:cNvPr id="15" name="Group 14"/>
            <p:cNvGrpSpPr/>
            <p:nvPr/>
          </p:nvGrpSpPr>
          <p:grpSpPr>
            <a:xfrm rot="610784">
              <a:off x="3460846" y="3222766"/>
              <a:ext cx="2160240" cy="754109"/>
              <a:chOff x="3143627" y="3539721"/>
              <a:chExt cx="2160240" cy="754109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3143627" y="3924498"/>
                <a:ext cx="2160240" cy="369332"/>
                <a:chOff x="3390277" y="619168"/>
                <a:chExt cx="2160240" cy="369332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3390277" y="803834"/>
                  <a:ext cx="216024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/>
                <p:cNvSpPr txBox="1"/>
                <p:nvPr/>
              </p:nvSpPr>
              <p:spPr>
                <a:xfrm>
                  <a:off x="4177458" y="619168"/>
                  <a:ext cx="651076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 smtClean="0"/>
                    <a:t>forth</a:t>
                  </a:r>
                  <a:endParaRPr lang="en-CA" dirty="0"/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3548478" y="3539721"/>
                <a:ext cx="1433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 err="1" smtClean="0"/>
                  <a:t>move_once</a:t>
                </a:r>
                <a:r>
                  <a:rPr lang="en-CA" dirty="0" smtClean="0"/>
                  <a:t>()</a:t>
                </a:r>
                <a:endParaRPr lang="en-CA" dirty="0"/>
              </a:p>
            </p:txBody>
          </p:sp>
        </p:grpSp>
        <p:sp>
          <p:nvSpPr>
            <p:cNvPr id="49" name="Oval 48"/>
            <p:cNvSpPr/>
            <p:nvPr/>
          </p:nvSpPr>
          <p:spPr>
            <a:xfrm>
              <a:off x="6717849" y="3560373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A2</a:t>
              </a:r>
              <a:endParaRPr lang="en-CA" sz="14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7756035" y="3560373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Y1</a:t>
              </a:r>
              <a:endParaRPr lang="en-CA" sz="1400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7254112" y="3557103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P10</a:t>
              </a:r>
              <a:endParaRPr lang="en-CA" sz="1400" dirty="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1614116" y="2594688"/>
              <a:ext cx="1053795" cy="4947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614116" y="3501008"/>
            <a:ext cx="6108522" cy="2221456"/>
            <a:chOff x="1614116" y="3501008"/>
            <a:chExt cx="6108522" cy="2221456"/>
          </a:xfrm>
        </p:grpSpPr>
        <p:sp>
          <p:nvSpPr>
            <p:cNvPr id="46" name="Oval 45"/>
            <p:cNvSpPr/>
            <p:nvPr/>
          </p:nvSpPr>
          <p:spPr>
            <a:xfrm>
              <a:off x="1614116" y="5339890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J5</a:t>
              </a:r>
              <a:endParaRPr lang="en-CA" sz="1400" dirty="0"/>
            </a:p>
          </p:txBody>
        </p:sp>
        <p:grpSp>
          <p:nvGrpSpPr>
            <p:cNvPr id="18" name="Group 17"/>
            <p:cNvGrpSpPr/>
            <p:nvPr/>
          </p:nvGrpSpPr>
          <p:grpSpPr>
            <a:xfrm rot="20726414">
              <a:off x="3236475" y="4543520"/>
              <a:ext cx="2449799" cy="752148"/>
              <a:chOff x="3182348" y="4833811"/>
              <a:chExt cx="2304256" cy="752148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3182348" y="5216627"/>
                <a:ext cx="2304256" cy="369332"/>
                <a:chOff x="3419872" y="1397095"/>
                <a:chExt cx="2304256" cy="369332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>
                <a:xfrm flipH="1" flipV="1">
                  <a:off x="3419872" y="1581761"/>
                  <a:ext cx="2304256" cy="662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4325396" y="1397095"/>
                  <a:ext cx="61908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 smtClean="0"/>
                    <a:t>back</a:t>
                  </a:r>
                  <a:endParaRPr lang="en-CA" dirty="0"/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3654300" y="4833811"/>
                <a:ext cx="1433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 err="1" smtClean="0"/>
                  <a:t>move_once</a:t>
                </a:r>
                <a:r>
                  <a:rPr lang="en-CA" dirty="0" smtClean="0"/>
                  <a:t>()</a:t>
                </a:r>
                <a:endParaRPr lang="en-CA" dirty="0"/>
              </a:p>
            </p:txBody>
          </p:sp>
        </p:grpSp>
        <p:sp>
          <p:nvSpPr>
            <p:cNvPr id="58" name="Oval 57"/>
            <p:cNvSpPr/>
            <p:nvPr/>
          </p:nvSpPr>
          <p:spPr>
            <a:xfrm>
              <a:off x="2065618" y="5339890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Y1</a:t>
              </a:r>
              <a:endParaRPr lang="en-CA" sz="1400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7199278" y="3501008"/>
              <a:ext cx="523360" cy="4947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517024" y="5283795"/>
            <a:ext cx="5975233" cy="1455239"/>
            <a:chOff x="1517024" y="5283795"/>
            <a:chExt cx="5975233" cy="1455239"/>
          </a:xfrm>
        </p:grpSpPr>
        <p:grpSp>
          <p:nvGrpSpPr>
            <p:cNvPr id="59" name="Group 58"/>
            <p:cNvGrpSpPr/>
            <p:nvPr/>
          </p:nvGrpSpPr>
          <p:grpSpPr>
            <a:xfrm rot="541980">
              <a:off x="3157961" y="5742085"/>
              <a:ext cx="2160240" cy="754109"/>
              <a:chOff x="3143627" y="3539721"/>
              <a:chExt cx="2160240" cy="754109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3143627" y="3924498"/>
                <a:ext cx="2160240" cy="369332"/>
                <a:chOff x="3390277" y="619168"/>
                <a:chExt cx="2160240" cy="369332"/>
              </a:xfrm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3390277" y="803834"/>
                  <a:ext cx="216024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4177458" y="619168"/>
                  <a:ext cx="651076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 smtClean="0"/>
                    <a:t>forth</a:t>
                  </a:r>
                  <a:endParaRPr lang="en-CA" dirty="0"/>
                </a:p>
              </p:txBody>
            </p:sp>
          </p:grpSp>
          <p:sp>
            <p:nvSpPr>
              <p:cNvPr id="61" name="TextBox 60"/>
              <p:cNvSpPr txBox="1"/>
              <p:nvPr/>
            </p:nvSpPr>
            <p:spPr>
              <a:xfrm>
                <a:off x="3548478" y="3539721"/>
                <a:ext cx="1433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 err="1" smtClean="0"/>
                  <a:t>move_once</a:t>
                </a:r>
                <a:r>
                  <a:rPr lang="en-CA" dirty="0" smtClean="0"/>
                  <a:t>()</a:t>
                </a:r>
                <a:endParaRPr lang="en-CA" dirty="0"/>
              </a:p>
            </p:txBody>
          </p:sp>
        </p:grpSp>
        <p:sp>
          <p:nvSpPr>
            <p:cNvPr id="64" name="Oval 63"/>
            <p:cNvSpPr/>
            <p:nvPr/>
          </p:nvSpPr>
          <p:spPr>
            <a:xfrm>
              <a:off x="6656764" y="5836492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Y1</a:t>
              </a:r>
              <a:endParaRPr lang="en-CA" sz="1400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7088109" y="5836492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A2</a:t>
              </a:r>
              <a:endParaRPr lang="en-CA" sz="1400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6625542" y="6356460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J5</a:t>
              </a:r>
              <a:endParaRPr lang="en-CA" sz="1400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7102143" y="6356460"/>
              <a:ext cx="390114" cy="382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400" dirty="0" smtClean="0"/>
                <a:t>P10</a:t>
              </a:r>
              <a:endParaRPr lang="en-CA" sz="1400" dirty="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1517024" y="5283795"/>
              <a:ext cx="1053795" cy="4947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7" name="Rounded Rectangle 86"/>
          <p:cNvSpPr/>
          <p:nvPr/>
        </p:nvSpPr>
        <p:spPr>
          <a:xfrm rot="338863">
            <a:off x="354654" y="-106185"/>
            <a:ext cx="5400600" cy="16968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Rounded Rectangle 87"/>
          <p:cNvSpPr/>
          <p:nvPr/>
        </p:nvSpPr>
        <p:spPr>
          <a:xfrm rot="20718467">
            <a:off x="3148968" y="3654079"/>
            <a:ext cx="5400600" cy="16968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Rounded Rectangle 88"/>
          <p:cNvSpPr/>
          <p:nvPr/>
        </p:nvSpPr>
        <p:spPr>
          <a:xfrm rot="553923">
            <a:off x="458265" y="2425675"/>
            <a:ext cx="5400600" cy="16968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Rounded Rectangle 89"/>
          <p:cNvSpPr/>
          <p:nvPr/>
        </p:nvSpPr>
        <p:spPr>
          <a:xfrm rot="21133564">
            <a:off x="3231094" y="950182"/>
            <a:ext cx="5400600" cy="16968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Rounded Rectangle 90"/>
          <p:cNvSpPr/>
          <p:nvPr/>
        </p:nvSpPr>
        <p:spPr>
          <a:xfrm rot="529492">
            <a:off x="458265" y="5108072"/>
            <a:ext cx="5400600" cy="16968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70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 animBg="1"/>
      <p:bldP spid="9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88267" y="1394591"/>
            <a:ext cx="7664106" cy="2232551"/>
            <a:chOff x="88267" y="1394591"/>
            <a:chExt cx="7664106" cy="2232551"/>
          </a:xfrm>
        </p:grpSpPr>
        <p:grpSp>
          <p:nvGrpSpPr>
            <p:cNvPr id="73" name="Group 72"/>
            <p:cNvGrpSpPr/>
            <p:nvPr/>
          </p:nvGrpSpPr>
          <p:grpSpPr>
            <a:xfrm>
              <a:off x="3147558" y="1908122"/>
              <a:ext cx="4604815" cy="1719020"/>
              <a:chOff x="3413945" y="407346"/>
              <a:chExt cx="4604815" cy="1719020"/>
            </a:xfrm>
          </p:grpSpPr>
          <p:grpSp>
            <p:nvGrpSpPr>
              <p:cNvPr id="13" name="Group 12"/>
              <p:cNvGrpSpPr/>
              <p:nvPr/>
            </p:nvGrpSpPr>
            <p:grpSpPr>
              <a:xfrm rot="587006">
                <a:off x="3413945" y="407346"/>
                <a:ext cx="2160240" cy="754109"/>
                <a:chOff x="3111028" y="605243"/>
                <a:chExt cx="2160240" cy="754109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3111028" y="990020"/>
                  <a:ext cx="2160240" cy="369332"/>
                  <a:chOff x="3390277" y="619168"/>
                  <a:chExt cx="2160240" cy="369332"/>
                </a:xfrm>
              </p:grpSpPr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3390277" y="803834"/>
                    <a:ext cx="216024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177458" y="619168"/>
                    <a:ext cx="651076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 smtClean="0"/>
                      <a:t>forth</a:t>
                    </a:r>
                    <a:endParaRPr lang="en-CA" dirty="0"/>
                  </a:p>
                </p:txBody>
              </p: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3515879" y="605243"/>
                  <a:ext cx="14333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 err="1" smtClean="0"/>
                    <a:t>move_once</a:t>
                  </a:r>
                  <a:r>
                    <a:rPr lang="en-CA" dirty="0" smtClean="0"/>
                    <a:t>()</a:t>
                  </a:r>
                  <a:endParaRPr lang="en-CA" dirty="0"/>
                </a:p>
              </p:txBody>
            </p:sp>
          </p:grpSp>
          <p:sp>
            <p:nvSpPr>
              <p:cNvPr id="29" name="Oval 28"/>
              <p:cNvSpPr/>
              <p:nvPr/>
            </p:nvSpPr>
            <p:spPr>
              <a:xfrm>
                <a:off x="7074889" y="1743792"/>
                <a:ext cx="390114" cy="3825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CA" sz="1400" dirty="0" smtClean="0"/>
                  <a:t>Y1</a:t>
                </a:r>
                <a:endParaRPr lang="en-CA" sz="1400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628646" y="1703693"/>
                <a:ext cx="390114" cy="3825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CA" sz="1400" dirty="0" smtClean="0"/>
                  <a:t>A2</a:t>
                </a:r>
                <a:endParaRPr lang="en-CA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8267" y="1394591"/>
              <a:ext cx="5400600" cy="1696834"/>
              <a:chOff x="88267" y="1394591"/>
              <a:chExt cx="5400600" cy="1696834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089373" y="1970828"/>
                <a:ext cx="852681" cy="902542"/>
                <a:chOff x="1355760" y="470052"/>
                <a:chExt cx="852681" cy="902542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1386982" y="470052"/>
                  <a:ext cx="390114" cy="3825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CA" sz="1400" dirty="0" smtClean="0"/>
                    <a:t>Y1</a:t>
                  </a:r>
                  <a:endParaRPr lang="en-CA" sz="1400" dirty="0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818327" y="470052"/>
                  <a:ext cx="390114" cy="3825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CA" sz="1400" dirty="0" smtClean="0"/>
                    <a:t>A2</a:t>
                  </a:r>
                  <a:endParaRPr lang="en-CA" sz="1400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355760" y="990020"/>
                  <a:ext cx="390114" cy="3825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CA" sz="1400" dirty="0" smtClean="0"/>
                    <a:t>J5</a:t>
                  </a:r>
                  <a:endParaRPr lang="en-CA" sz="1400" dirty="0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800404" y="990020"/>
                  <a:ext cx="390114" cy="3825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CA" sz="1400" dirty="0" smtClean="0"/>
                    <a:t>P10</a:t>
                  </a:r>
                  <a:endParaRPr lang="en-CA" sz="1400" dirty="0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417181" y="1545400"/>
                <a:ext cx="2048510" cy="864097"/>
                <a:chOff x="683568" y="44624"/>
                <a:chExt cx="2048510" cy="864097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683568" y="44624"/>
                  <a:ext cx="2048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 err="1" smtClean="0"/>
                    <a:t>get_combinations</a:t>
                  </a:r>
                  <a:r>
                    <a:rPr lang="en-CA" dirty="0" smtClean="0"/>
                    <a:t>()</a:t>
                  </a:r>
                  <a:endParaRPr lang="en-CA" dirty="0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1355760" y="413957"/>
                  <a:ext cx="920499" cy="49476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87" name="Rounded Rectangle 86"/>
              <p:cNvSpPr/>
              <p:nvPr/>
            </p:nvSpPr>
            <p:spPr>
              <a:xfrm rot="338863">
                <a:off x="88267" y="1394591"/>
                <a:ext cx="5400600" cy="169683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1119582" y="3195094"/>
            <a:ext cx="7157017" cy="2650729"/>
            <a:chOff x="1119582" y="3195094"/>
            <a:chExt cx="7157017" cy="2650729"/>
          </a:xfrm>
        </p:grpSpPr>
        <p:grpSp>
          <p:nvGrpSpPr>
            <p:cNvPr id="76" name="Group 75"/>
            <p:cNvGrpSpPr/>
            <p:nvPr/>
          </p:nvGrpSpPr>
          <p:grpSpPr>
            <a:xfrm>
              <a:off x="1119582" y="4425148"/>
              <a:ext cx="4885456" cy="1420675"/>
              <a:chOff x="1599305" y="1223775"/>
              <a:chExt cx="4885456" cy="1420675"/>
            </a:xfrm>
          </p:grpSpPr>
          <p:grpSp>
            <p:nvGrpSpPr>
              <p:cNvPr id="14" name="Group 13"/>
              <p:cNvGrpSpPr/>
              <p:nvPr/>
            </p:nvGrpSpPr>
            <p:grpSpPr>
              <a:xfrm rot="20541758">
                <a:off x="4180505" y="1223775"/>
                <a:ext cx="2304256" cy="752148"/>
                <a:chOff x="3931891" y="1722542"/>
                <a:chExt cx="2304256" cy="752148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3931891" y="2105358"/>
                  <a:ext cx="2304256" cy="369332"/>
                  <a:chOff x="4384751" y="1090857"/>
                  <a:chExt cx="2304256" cy="369332"/>
                </a:xfrm>
              </p:grpSpPr>
              <p:cxnSp>
                <p:nvCxnSpPr>
                  <p:cNvPr id="25" name="Straight Arrow Connector 24"/>
                  <p:cNvCxnSpPr/>
                  <p:nvPr/>
                </p:nvCxnSpPr>
                <p:spPr>
                  <a:xfrm flipH="1" flipV="1">
                    <a:off x="4384751" y="1275523"/>
                    <a:ext cx="2304256" cy="662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5290275" y="1090857"/>
                    <a:ext cx="619080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 smtClean="0"/>
                      <a:t>back</a:t>
                    </a:r>
                    <a:endParaRPr lang="en-CA" dirty="0"/>
                  </a:p>
                </p:txBody>
              </p:sp>
            </p:grpSp>
            <p:sp>
              <p:nvSpPr>
                <p:cNvPr id="33" name="TextBox 32"/>
                <p:cNvSpPr txBox="1"/>
                <p:nvPr/>
              </p:nvSpPr>
              <p:spPr>
                <a:xfrm>
                  <a:off x="4403844" y="1722542"/>
                  <a:ext cx="14333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 err="1" smtClean="0"/>
                    <a:t>move_once</a:t>
                  </a:r>
                  <a:r>
                    <a:rPr lang="en-CA" dirty="0" smtClean="0"/>
                    <a:t>()</a:t>
                  </a:r>
                  <a:endParaRPr lang="en-CA" dirty="0"/>
                </a:p>
              </p:txBody>
            </p:sp>
          </p:grpSp>
          <p:sp>
            <p:nvSpPr>
              <p:cNvPr id="34" name="Oval 33"/>
              <p:cNvSpPr/>
              <p:nvPr/>
            </p:nvSpPr>
            <p:spPr>
              <a:xfrm>
                <a:off x="2591055" y="2261876"/>
                <a:ext cx="390114" cy="3825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CA" sz="1400" dirty="0" smtClean="0"/>
                  <a:t>Y1</a:t>
                </a:r>
                <a:endParaRPr lang="en-CA" sz="1400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599305" y="2261876"/>
                <a:ext cx="390114" cy="3825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CA" sz="1400" dirty="0" smtClean="0"/>
                  <a:t>J5</a:t>
                </a:r>
                <a:endParaRPr lang="en-CA" sz="1400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089132" y="2258606"/>
                <a:ext cx="390114" cy="3825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CA" sz="1400" dirty="0" smtClean="0"/>
                  <a:t>P10</a:t>
                </a:r>
                <a:endParaRPr lang="en-CA" sz="1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858954" y="3195094"/>
              <a:ext cx="5417645" cy="2058772"/>
              <a:chOff x="2858954" y="3195094"/>
              <a:chExt cx="5417645" cy="2058772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6228089" y="3195094"/>
                <a:ext cx="2048510" cy="1019528"/>
                <a:chOff x="6332647" y="2606800"/>
                <a:chExt cx="2048510" cy="1019528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6332647" y="3256996"/>
                  <a:ext cx="2048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 err="1" smtClean="0"/>
                    <a:t>get_combinations</a:t>
                  </a:r>
                  <a:r>
                    <a:rPr lang="en-CA" dirty="0" smtClean="0"/>
                    <a:t>()</a:t>
                  </a:r>
                  <a:endParaRPr lang="en-CA" dirty="0"/>
                </a:p>
              </p:txBody>
            </p:sp>
            <p:sp>
              <p:nvSpPr>
                <p:cNvPr id="40" name="Rounded Rectangle 39"/>
                <p:cNvSpPr/>
                <p:nvPr/>
              </p:nvSpPr>
              <p:spPr>
                <a:xfrm>
                  <a:off x="6830339" y="2606800"/>
                  <a:ext cx="526563" cy="49476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90" name="Rounded Rectangle 89"/>
              <p:cNvSpPr/>
              <p:nvPr/>
            </p:nvSpPr>
            <p:spPr>
              <a:xfrm rot="20450145">
                <a:off x="2858954" y="3557032"/>
                <a:ext cx="5400600" cy="169683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090760" y="404664"/>
            <a:ext cx="3721599" cy="2468706"/>
            <a:chOff x="4090760" y="404664"/>
            <a:chExt cx="3721599" cy="2468706"/>
          </a:xfrm>
        </p:grpSpPr>
        <p:sp>
          <p:nvSpPr>
            <p:cNvPr id="5" name="TextBox 4"/>
            <p:cNvSpPr txBox="1"/>
            <p:nvPr/>
          </p:nvSpPr>
          <p:spPr>
            <a:xfrm>
              <a:off x="5930436" y="404664"/>
              <a:ext cx="1881923" cy="830997"/>
            </a:xfrm>
            <a:prstGeom prst="rect">
              <a:avLst/>
            </a:prstGeom>
            <a:solidFill>
              <a:srgbClr val="FFFF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b="1" dirty="0" smtClean="0"/>
                <a:t>move(…)</a:t>
              </a:r>
            </a:p>
            <a:p>
              <a:pPr algn="ctr"/>
              <a:r>
                <a:rPr lang="en-CA" sz="2400" b="1" dirty="0" smtClean="0"/>
                <a:t>(recursion)</a:t>
              </a:r>
              <a:endParaRPr lang="en-CA" sz="2400" b="1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090760" y="820163"/>
              <a:ext cx="1839676" cy="6646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2"/>
            </p:cNvCxnSpPr>
            <p:nvPr/>
          </p:nvCxnSpPr>
          <p:spPr>
            <a:xfrm>
              <a:off x="6871398" y="1235661"/>
              <a:ext cx="0" cy="1637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72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157</Words>
  <Application>Microsoft Office PowerPoint</Application>
  <PresentationFormat>On-screen Show (4:3)</PresentationFormat>
  <Paragraphs>130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</dc:creator>
  <cp:lastModifiedBy>SY</cp:lastModifiedBy>
  <cp:revision>13</cp:revision>
  <dcterms:created xsi:type="dcterms:W3CDTF">2021-07-12T15:53:37Z</dcterms:created>
  <dcterms:modified xsi:type="dcterms:W3CDTF">2021-07-13T01:23:43Z</dcterms:modified>
</cp:coreProperties>
</file>