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3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9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66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66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6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4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14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48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96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14D98-53A1-4425-9E05-563E9C50292F}" type="datetimeFigureOut">
              <a:rPr lang="en-CA" smtClean="0"/>
              <a:t>7/12/2021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96D7-6448-4890-8FFC-43869088BF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7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63688" y="2348880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11560" y="1279104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064575" y="1779970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1091173" y="1270466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611560" y="1772816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dirty="0" smtClean="0"/>
              <a:t>10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701059" y="3501008"/>
            <a:ext cx="390114" cy="3825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1154074" y="3501008"/>
            <a:ext cx="390114" cy="3825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753076" y="5652368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1198716" y="5661248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1549146" y="3971602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1096131" y="3964448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dirty="0" smtClean="0"/>
              <a:t>10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7791393" y="3462121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8244408" y="3462121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7986450" y="4293096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9" name="Oval 18"/>
          <p:cNvSpPr/>
          <p:nvPr/>
        </p:nvSpPr>
        <p:spPr>
          <a:xfrm>
            <a:off x="7986450" y="4797152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1062098" y="4544881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2030709" y="4542019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1577694" y="4534865"/>
            <a:ext cx="390114" cy="382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dirty="0" smtClean="0"/>
              <a:t>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268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</dc:creator>
  <cp:lastModifiedBy>SY</cp:lastModifiedBy>
  <cp:revision>2</cp:revision>
  <dcterms:created xsi:type="dcterms:W3CDTF">2021-07-12T15:53:37Z</dcterms:created>
  <dcterms:modified xsi:type="dcterms:W3CDTF">2021-07-12T16:53:24Z</dcterms:modified>
</cp:coreProperties>
</file>