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0" r:id="rId2"/>
    <p:sldId id="273" r:id="rId3"/>
    <p:sldId id="274" r:id="rId4"/>
    <p:sldId id="279" r:id="rId5"/>
    <p:sldId id="275" r:id="rId6"/>
    <p:sldId id="276" r:id="rId7"/>
    <p:sldId id="277" r:id="rId8"/>
    <p:sldId id="278" r:id="rId9"/>
    <p:sldId id="286" r:id="rId10"/>
    <p:sldId id="284" r:id="rId11"/>
    <p:sldId id="285" r:id="rId12"/>
    <p:sldId id="287" r:id="rId13"/>
    <p:sldId id="272" r:id="rId14"/>
    <p:sldId id="257" r:id="rId15"/>
    <p:sldId id="258" r:id="rId16"/>
    <p:sldId id="259" r:id="rId17"/>
    <p:sldId id="261" r:id="rId18"/>
    <p:sldId id="263" r:id="rId19"/>
    <p:sldId id="265" r:id="rId20"/>
    <p:sldId id="281" r:id="rId21"/>
    <p:sldId id="264" r:id="rId22"/>
    <p:sldId id="256" r:id="rId23"/>
    <p:sldId id="270" r:id="rId24"/>
    <p:sldId id="269" r:id="rId25"/>
    <p:sldId id="262" r:id="rId26"/>
    <p:sldId id="266" r:id="rId27"/>
    <p:sldId id="268" r:id="rId28"/>
    <p:sldId id="282" r:id="rId29"/>
    <p:sldId id="267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558ED5"/>
    <a:srgbClr val="A6A6A6"/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4660"/>
  </p:normalViewPr>
  <p:slideViewPr>
    <p:cSldViewPr>
      <p:cViewPr>
        <p:scale>
          <a:sx n="125" d="100"/>
          <a:sy n="125" d="100"/>
        </p:scale>
        <p:origin x="-456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DF56-B1C3-4FC4-A311-35A818876977}" type="datetimeFigureOut">
              <a:rPr lang="en-CA" smtClean="0"/>
              <a:t>2020-08-09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3A34-5805-4D9A-9434-12A646B703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387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3A34-5805-4D9A-9434-12A646B7038D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33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1D3C-7876-4268-B724-9BAF271DE1DB}" type="datetime1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88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A295-B4C1-48DD-88F2-73BEA62FAB59}" type="datetime1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9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CEC12-583A-44A3-87FA-E0F71A59C32E}" type="datetime1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33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B073-1346-458C-AB9D-30F120A67BC2}" type="datetime1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82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861-0FFA-41C3-853B-E7706B87E06C}" type="datetime1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5825-B927-45E4-869F-97BB65FA63CA}" type="datetime1">
              <a:rPr lang="en-CA" smtClean="0"/>
              <a:t>2020-08-09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86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90B-67D0-4651-97EB-B8C31C7A4796}" type="datetime1">
              <a:rPr lang="en-CA" smtClean="0"/>
              <a:t>2020-08-09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61C2-70DB-4DF0-9540-B4A84968305E}" type="datetime1">
              <a:rPr lang="en-CA" smtClean="0"/>
              <a:t>2020-08-09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74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E0B8-8FC8-4A7A-B1BC-E27EECBA87EB}" type="datetime1">
              <a:rPr lang="en-CA" smtClean="0"/>
              <a:t>2020-08-09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83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3CFE-C783-4F2F-BA78-4F90E48D2206}" type="datetime1">
              <a:rPr lang="en-CA" smtClean="0"/>
              <a:t>2020-08-09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97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FCB6-8D2B-4B44-80BB-C1DB31B14D98}" type="datetime1">
              <a:rPr lang="en-CA" smtClean="0"/>
              <a:t>2020-08-09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9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484D-2153-4819-BBBE-034F17EB48E4}" type="datetime1">
              <a:rPr lang="en-CA" smtClean="0"/>
              <a:t>2020-08-09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1E6D-00B5-4D2F-A585-1DF39ED5B0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34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special case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8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0"/>
          <p:cNvGrpSpPr/>
          <p:nvPr/>
        </p:nvGrpSpPr>
        <p:grpSpPr>
          <a:xfrm>
            <a:off x="14858" y="-191737"/>
            <a:ext cx="9129142" cy="6343349"/>
            <a:chOff x="14858" y="-191737"/>
            <a:chExt cx="9129142" cy="6343349"/>
          </a:xfrm>
        </p:grpSpPr>
        <p:grpSp>
          <p:nvGrpSpPr>
            <p:cNvPr id="412" name="Group 411"/>
            <p:cNvGrpSpPr/>
            <p:nvPr/>
          </p:nvGrpSpPr>
          <p:grpSpPr>
            <a:xfrm>
              <a:off x="14858" y="-191737"/>
              <a:ext cx="9129142" cy="6311737"/>
              <a:chOff x="14858" y="-191737"/>
              <a:chExt cx="9129142" cy="6311737"/>
            </a:xfrm>
          </p:grpSpPr>
          <p:grpSp>
            <p:nvGrpSpPr>
              <p:cNvPr id="418" name="Group 417"/>
              <p:cNvGrpSpPr/>
              <p:nvPr/>
            </p:nvGrpSpPr>
            <p:grpSpPr>
              <a:xfrm>
                <a:off x="14858" y="-191737"/>
                <a:ext cx="9129142" cy="6311737"/>
                <a:chOff x="14858" y="-191737"/>
                <a:chExt cx="9129142" cy="6311737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4858" y="-191737"/>
                  <a:ext cx="9129142" cy="6311737"/>
                  <a:chOff x="14858" y="-191737"/>
                  <a:chExt cx="9129142" cy="6311737"/>
                </a:xfrm>
              </p:grpSpPr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4858" y="-191737"/>
                    <a:ext cx="9129142" cy="6311737"/>
                    <a:chOff x="14858" y="-191737"/>
                    <a:chExt cx="9129142" cy="6311737"/>
                  </a:xfrm>
                </p:grpSpPr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4858" y="-191737"/>
                      <a:ext cx="9129142" cy="6219871"/>
                      <a:chOff x="14858" y="-191737"/>
                      <a:chExt cx="9129142" cy="6219871"/>
                    </a:xfrm>
                  </p:grpSpPr>
                  <p:cxnSp>
                    <p:nvCxnSpPr>
                      <p:cNvPr id="455" name="Straight Connector 454"/>
                      <p:cNvCxnSpPr/>
                      <p:nvPr/>
                    </p:nvCxnSpPr>
                    <p:spPr>
                      <a:xfrm>
                        <a:off x="14858" y="-119729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6" name="Straight Connector 455"/>
                      <p:cNvCxnSpPr/>
                      <p:nvPr/>
                    </p:nvCxnSpPr>
                    <p:spPr>
                      <a:xfrm flipH="1">
                        <a:off x="107504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7" name="Straight Connector 456"/>
                      <p:cNvCxnSpPr/>
                      <p:nvPr/>
                    </p:nvCxnSpPr>
                    <p:spPr>
                      <a:xfrm>
                        <a:off x="25152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8" name="Straight Connector 457"/>
                      <p:cNvCxnSpPr/>
                      <p:nvPr/>
                    </p:nvCxnSpPr>
                    <p:spPr>
                      <a:xfrm>
                        <a:off x="40392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9" name="Straight Connector 458"/>
                      <p:cNvCxnSpPr/>
                      <p:nvPr/>
                    </p:nvCxnSpPr>
                    <p:spPr>
                      <a:xfrm>
                        <a:off x="14858" y="6003960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0" name="Straight Connector 459"/>
                      <p:cNvCxnSpPr/>
                      <p:nvPr/>
                    </p:nvCxnSpPr>
                    <p:spPr>
                      <a:xfrm>
                        <a:off x="53955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1" name="Straight Connector 460"/>
                      <p:cNvCxnSpPr/>
                      <p:nvPr/>
                    </p:nvCxnSpPr>
                    <p:spPr>
                      <a:xfrm flipH="1">
                        <a:off x="68356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2" name="Straight Connector 461"/>
                      <p:cNvCxnSpPr/>
                      <p:nvPr/>
                    </p:nvCxnSpPr>
                    <p:spPr>
                      <a:xfrm>
                        <a:off x="827584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3" name="Straight Connector 462"/>
                      <p:cNvCxnSpPr/>
                      <p:nvPr/>
                    </p:nvCxnSpPr>
                    <p:spPr>
                      <a:xfrm>
                        <a:off x="97160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Straight Connector 463"/>
                      <p:cNvCxnSpPr/>
                      <p:nvPr/>
                    </p:nvCxnSpPr>
                    <p:spPr>
                      <a:xfrm>
                        <a:off x="137653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5" name="Straight Connector 464"/>
                      <p:cNvCxnSpPr/>
                      <p:nvPr/>
                    </p:nvCxnSpPr>
                    <p:spPr>
                      <a:xfrm flipH="1">
                        <a:off x="152055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6" name="Straight Connector 465"/>
                      <p:cNvCxnSpPr/>
                      <p:nvPr/>
                    </p:nvCxnSpPr>
                    <p:spPr>
                      <a:xfrm>
                        <a:off x="16916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7" name="Straight Connector 466"/>
                      <p:cNvCxnSpPr/>
                      <p:nvPr/>
                    </p:nvCxnSpPr>
                    <p:spPr>
                      <a:xfrm>
                        <a:off x="1829222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8" name="Straight Connector 467"/>
                      <p:cNvCxnSpPr/>
                      <p:nvPr/>
                    </p:nvCxnSpPr>
                    <p:spPr>
                      <a:xfrm>
                        <a:off x="19945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9" name="Straight Connector 468"/>
                      <p:cNvCxnSpPr/>
                      <p:nvPr/>
                    </p:nvCxnSpPr>
                    <p:spPr>
                      <a:xfrm flipH="1">
                        <a:off x="212372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0" name="Straight Connector 469"/>
                      <p:cNvCxnSpPr/>
                      <p:nvPr/>
                    </p:nvCxnSpPr>
                    <p:spPr>
                      <a:xfrm>
                        <a:off x="230321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1" name="Straight Connector 470"/>
                      <p:cNvCxnSpPr/>
                      <p:nvPr/>
                    </p:nvCxnSpPr>
                    <p:spPr>
                      <a:xfrm>
                        <a:off x="2447226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2" name="Straight Connector 471"/>
                      <p:cNvCxnSpPr/>
                      <p:nvPr/>
                    </p:nvCxnSpPr>
                    <p:spPr>
                      <a:xfrm>
                        <a:off x="5598816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3" name="Straight Connector 472"/>
                      <p:cNvCxnSpPr/>
                      <p:nvPr/>
                    </p:nvCxnSpPr>
                    <p:spPr>
                      <a:xfrm flipH="1">
                        <a:off x="7155904" y="-91866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4" name="Straight Connector 473"/>
                      <p:cNvCxnSpPr/>
                      <p:nvPr/>
                    </p:nvCxnSpPr>
                    <p:spPr>
                      <a:xfrm>
                        <a:off x="5955010" y="-12638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5" name="Straight Connector 474"/>
                      <p:cNvCxnSpPr/>
                      <p:nvPr/>
                    </p:nvCxnSpPr>
                    <p:spPr>
                      <a:xfrm>
                        <a:off x="6476119" y="-126385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6" name="Straight Connector 475"/>
                      <p:cNvCxnSpPr/>
                      <p:nvPr/>
                    </p:nvCxnSpPr>
                    <p:spPr>
                      <a:xfrm>
                        <a:off x="66030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7" name="Straight Connector 476"/>
                      <p:cNvCxnSpPr/>
                      <p:nvPr/>
                    </p:nvCxnSpPr>
                    <p:spPr>
                      <a:xfrm flipH="1">
                        <a:off x="6687694" y="-191737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8" name="Straight Connector 477"/>
                      <p:cNvCxnSpPr/>
                      <p:nvPr/>
                    </p:nvCxnSpPr>
                    <p:spPr>
                      <a:xfrm>
                        <a:off x="684610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9" name="Straight Connector 478"/>
                      <p:cNvCxnSpPr/>
                      <p:nvPr/>
                    </p:nvCxnSpPr>
                    <p:spPr>
                      <a:xfrm>
                        <a:off x="6999126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0" name="Straight Connector 479"/>
                      <p:cNvCxnSpPr/>
                      <p:nvPr/>
                    </p:nvCxnSpPr>
                    <p:spPr>
                      <a:xfrm>
                        <a:off x="73951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1" name="Straight Connector 480"/>
                      <p:cNvCxnSpPr/>
                      <p:nvPr/>
                    </p:nvCxnSpPr>
                    <p:spPr>
                      <a:xfrm flipH="1">
                        <a:off x="7554285" y="-100010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2" name="Straight Connector 481"/>
                      <p:cNvCxnSpPr/>
                      <p:nvPr/>
                    </p:nvCxnSpPr>
                    <p:spPr>
                      <a:xfrm>
                        <a:off x="84032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3" name="Straight Connector 482"/>
                      <p:cNvCxnSpPr/>
                      <p:nvPr/>
                    </p:nvCxnSpPr>
                    <p:spPr>
                      <a:xfrm>
                        <a:off x="8547298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4" name="Straight Connector 483"/>
                      <p:cNvCxnSpPr/>
                      <p:nvPr/>
                    </p:nvCxnSpPr>
                    <p:spPr>
                      <a:xfrm>
                        <a:off x="867645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5" name="Straight Connector 484"/>
                      <p:cNvCxnSpPr/>
                      <p:nvPr/>
                    </p:nvCxnSpPr>
                    <p:spPr>
                      <a:xfrm flipH="1">
                        <a:off x="88204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6" name="Straight Connector 485"/>
                      <p:cNvCxnSpPr/>
                      <p:nvPr/>
                    </p:nvCxnSpPr>
                    <p:spPr>
                      <a:xfrm>
                        <a:off x="8941383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7" name="Straight Connector 486"/>
                      <p:cNvCxnSpPr/>
                      <p:nvPr/>
                    </p:nvCxnSpPr>
                    <p:spPr>
                      <a:xfrm>
                        <a:off x="9080884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8" name="Straight Connector 487"/>
                      <p:cNvCxnSpPr/>
                      <p:nvPr/>
                    </p:nvCxnSpPr>
                    <p:spPr>
                      <a:xfrm>
                        <a:off x="30026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9" name="Straight Connector 488"/>
                      <p:cNvCxnSpPr/>
                      <p:nvPr/>
                    </p:nvCxnSpPr>
                    <p:spPr>
                      <a:xfrm flipH="1">
                        <a:off x="314669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0" name="Straight Connector 489"/>
                      <p:cNvCxnSpPr/>
                      <p:nvPr/>
                    </p:nvCxnSpPr>
                    <p:spPr>
                      <a:xfrm>
                        <a:off x="3218706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1" name="Straight Connector 490"/>
                      <p:cNvCxnSpPr/>
                      <p:nvPr/>
                    </p:nvCxnSpPr>
                    <p:spPr>
                      <a:xfrm>
                        <a:off x="3362722" y="-136301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2" name="Straight Connector 491"/>
                      <p:cNvCxnSpPr/>
                      <p:nvPr/>
                    </p:nvCxnSpPr>
                    <p:spPr>
                      <a:xfrm>
                        <a:off x="3647517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3" name="Straight Connector 492"/>
                      <p:cNvCxnSpPr/>
                      <p:nvPr/>
                    </p:nvCxnSpPr>
                    <p:spPr>
                      <a:xfrm>
                        <a:off x="3794770" y="-14360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4" name="Straight Connector 493"/>
                      <p:cNvCxnSpPr/>
                      <p:nvPr/>
                    </p:nvCxnSpPr>
                    <p:spPr>
                      <a:xfrm flipH="1">
                        <a:off x="3930402" y="-143605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5" name="Straight Connector 494"/>
                      <p:cNvCxnSpPr/>
                      <p:nvPr/>
                    </p:nvCxnSpPr>
                    <p:spPr>
                      <a:xfrm>
                        <a:off x="433667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6" name="Straight Connector 495"/>
                      <p:cNvCxnSpPr/>
                      <p:nvPr/>
                    </p:nvCxnSpPr>
                    <p:spPr>
                      <a:xfrm>
                        <a:off x="4480694" y="-14203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7" name="Straight Connector 496"/>
                      <p:cNvCxnSpPr/>
                      <p:nvPr/>
                    </p:nvCxnSpPr>
                    <p:spPr>
                      <a:xfrm>
                        <a:off x="4906950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8" name="Straight Connector 497"/>
                      <p:cNvCxnSpPr/>
                      <p:nvPr/>
                    </p:nvCxnSpPr>
                    <p:spPr>
                      <a:xfrm flipH="1">
                        <a:off x="50676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9" name="Straight Connector 498"/>
                      <p:cNvCxnSpPr/>
                      <p:nvPr/>
                    </p:nvCxnSpPr>
                    <p:spPr>
                      <a:xfrm>
                        <a:off x="52920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0" name="Straight Connector 499"/>
                      <p:cNvCxnSpPr/>
                      <p:nvPr/>
                    </p:nvCxnSpPr>
                    <p:spPr>
                      <a:xfrm>
                        <a:off x="5429622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1" name="Straight Connector 500"/>
                      <p:cNvCxnSpPr/>
                      <p:nvPr/>
                    </p:nvCxnSpPr>
                    <p:spPr>
                      <a:xfrm>
                        <a:off x="285329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1" name="Straight Connector 450"/>
                    <p:cNvCxnSpPr/>
                    <p:nvPr/>
                  </p:nvCxnSpPr>
                  <p:spPr>
                    <a:xfrm flipH="1">
                      <a:off x="7668344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2" name="Straight Connector 451"/>
                    <p:cNvCxnSpPr/>
                    <p:nvPr/>
                  </p:nvCxnSpPr>
                  <p:spPr>
                    <a:xfrm flipH="1">
                      <a:off x="8085608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452"/>
                    <p:cNvCxnSpPr/>
                    <p:nvPr/>
                  </p:nvCxnSpPr>
                  <p:spPr>
                    <a:xfrm flipH="1">
                      <a:off x="7828154" y="-37802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4" name="Straight Connector 453"/>
                    <p:cNvCxnSpPr/>
                    <p:nvPr/>
                  </p:nvCxnSpPr>
                  <p:spPr>
                    <a:xfrm flipH="1">
                      <a:off x="8254893" y="-9376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8" name="Straight Connector 427"/>
                  <p:cNvCxnSpPr/>
                  <p:nvPr/>
                </p:nvCxnSpPr>
                <p:spPr>
                  <a:xfrm>
                    <a:off x="6111002" y="-91866"/>
                    <a:ext cx="6474" cy="6120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6" name="Straight Connector 425"/>
                <p:cNvCxnSpPr/>
                <p:nvPr/>
              </p:nvCxnSpPr>
              <p:spPr>
                <a:xfrm flipH="1">
                  <a:off x="7969762" y="-9376"/>
                  <a:ext cx="8384" cy="6120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4" name="Straight Connector 423"/>
              <p:cNvCxnSpPr/>
              <p:nvPr/>
            </p:nvCxnSpPr>
            <p:spPr>
              <a:xfrm>
                <a:off x="5205227" y="-91866"/>
                <a:ext cx="0" cy="612000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3" name="Straight Connector 412"/>
            <p:cNvCxnSpPr/>
            <p:nvPr/>
          </p:nvCxnSpPr>
          <p:spPr>
            <a:xfrm>
              <a:off x="1115616" y="31612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3" name="TextBox 772"/>
          <p:cNvSpPr txBox="1"/>
          <p:nvPr/>
        </p:nvSpPr>
        <p:spPr>
          <a:xfrm>
            <a:off x="-36512" y="1543780"/>
            <a:ext cx="276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an original interval only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1759804"/>
            <a:ext cx="9404614" cy="93610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34902" y="1831812"/>
            <a:ext cx="609985" cy="288032"/>
            <a:chOff x="1534902" y="1927689"/>
            <a:chExt cx="609985" cy="288032"/>
          </a:xfrm>
        </p:grpSpPr>
        <p:sp>
          <p:nvSpPr>
            <p:cNvPr id="702" name="Oval 701"/>
            <p:cNvSpPr/>
            <p:nvPr/>
          </p:nvSpPr>
          <p:spPr>
            <a:xfrm>
              <a:off x="1534902" y="199969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979712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1542785" y="1927689"/>
              <a:ext cx="60210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18706" y="1846040"/>
            <a:ext cx="576064" cy="288032"/>
            <a:chOff x="3218706" y="1927689"/>
            <a:chExt cx="576064" cy="288032"/>
          </a:xfrm>
        </p:grpSpPr>
        <p:sp>
          <p:nvSpPr>
            <p:cNvPr id="738" name="Oval 737"/>
            <p:cNvSpPr/>
            <p:nvPr/>
          </p:nvSpPr>
          <p:spPr>
            <a:xfrm>
              <a:off x="3650754" y="1999697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218706" y="199167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3369196" y="1927689"/>
              <a:ext cx="4255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6678" y="1842029"/>
            <a:ext cx="868548" cy="288032"/>
            <a:chOff x="4336678" y="1923678"/>
            <a:chExt cx="868548" cy="288032"/>
          </a:xfrm>
        </p:grpSpPr>
        <p:sp>
          <p:nvSpPr>
            <p:cNvPr id="756" name="Rectangle 755"/>
            <p:cNvSpPr/>
            <p:nvPr/>
          </p:nvSpPr>
          <p:spPr>
            <a:xfrm>
              <a:off x="5046709" y="198120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336678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487167" y="1923678"/>
              <a:ext cx="71805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50954" y="1831812"/>
            <a:ext cx="660048" cy="288032"/>
            <a:chOff x="5450954" y="1913461"/>
            <a:chExt cx="660048" cy="288032"/>
          </a:xfrm>
        </p:grpSpPr>
        <p:sp>
          <p:nvSpPr>
            <p:cNvPr id="709" name="Rectangle 708"/>
            <p:cNvSpPr/>
            <p:nvPr/>
          </p:nvSpPr>
          <p:spPr>
            <a:xfrm>
              <a:off x="5450954" y="198766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5940152" y="199568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609598" y="1913461"/>
              <a:ext cx="50140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9066" y="1846050"/>
            <a:ext cx="399707" cy="288032"/>
            <a:chOff x="6459066" y="1927699"/>
            <a:chExt cx="399707" cy="288032"/>
          </a:xfrm>
        </p:grpSpPr>
        <p:sp>
          <p:nvSpPr>
            <p:cNvPr id="730" name="Oval 729"/>
            <p:cNvSpPr/>
            <p:nvPr/>
          </p:nvSpPr>
          <p:spPr>
            <a:xfrm>
              <a:off x="669607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6459066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616514" y="1927699"/>
              <a:ext cx="24225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9258" y="2263860"/>
            <a:ext cx="364191" cy="281947"/>
            <a:chOff x="6839258" y="3579861"/>
            <a:chExt cx="364191" cy="281947"/>
          </a:xfrm>
        </p:grpSpPr>
        <p:sp>
          <p:nvSpPr>
            <p:cNvPr id="714" name="Rectangle 713"/>
            <p:cNvSpPr/>
            <p:nvPr/>
          </p:nvSpPr>
          <p:spPr>
            <a:xfrm>
              <a:off x="7008662" y="3652883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1" name="Oval 730"/>
            <p:cNvSpPr/>
            <p:nvPr/>
          </p:nvSpPr>
          <p:spPr>
            <a:xfrm>
              <a:off x="6846102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839258" y="3579861"/>
              <a:ext cx="364191" cy="281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891421"/>
            <a:ext cx="2133600" cy="273844"/>
          </a:xfrm>
        </p:spPr>
        <p:txBody>
          <a:bodyPr/>
          <a:lstStyle/>
          <a:p>
            <a:fld id="{D9E41E6D-00B5-4D2F-A585-1DF39ED5B04A}" type="slidenum">
              <a:rPr lang="en-CA" smtClean="0"/>
              <a:t>10</a:t>
            </a:fld>
            <a:endParaRPr lang="en-CA"/>
          </a:p>
        </p:txBody>
      </p:sp>
      <p:grpSp>
        <p:nvGrpSpPr>
          <p:cNvPr id="3" name="Group 2"/>
          <p:cNvGrpSpPr/>
          <p:nvPr/>
        </p:nvGrpSpPr>
        <p:grpSpPr>
          <a:xfrm>
            <a:off x="554918" y="1831812"/>
            <a:ext cx="287524" cy="288032"/>
            <a:chOff x="554918" y="1923678"/>
            <a:chExt cx="287524" cy="288032"/>
          </a:xfrm>
        </p:grpSpPr>
        <p:sp>
          <p:nvSpPr>
            <p:cNvPr id="707" name="Rectangle 706"/>
            <p:cNvSpPr/>
            <p:nvPr/>
          </p:nvSpPr>
          <p:spPr>
            <a:xfrm>
              <a:off x="554918" y="199167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683567" y="1923678"/>
              <a:ext cx="15887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5" name="Oval 394"/>
            <p:cNvSpPr/>
            <p:nvPr/>
          </p:nvSpPr>
          <p:spPr>
            <a:xfrm>
              <a:off x="68356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5163" y="2115823"/>
            <a:ext cx="181013" cy="432048"/>
            <a:chOff x="805163" y="1779662"/>
            <a:chExt cx="181013" cy="432048"/>
          </a:xfrm>
        </p:grpSpPr>
        <p:sp>
          <p:nvSpPr>
            <p:cNvPr id="393" name="Oval 392"/>
            <p:cNvSpPr/>
            <p:nvPr/>
          </p:nvSpPr>
          <p:spPr>
            <a:xfrm>
              <a:off x="82758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8" name="Oval 397"/>
            <p:cNvSpPr/>
            <p:nvPr/>
          </p:nvSpPr>
          <p:spPr>
            <a:xfrm>
              <a:off x="827584" y="18516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805163" y="1779662"/>
              <a:ext cx="18101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95170" y="1831812"/>
            <a:ext cx="445546" cy="288032"/>
            <a:chOff x="7395170" y="1923678"/>
            <a:chExt cx="445546" cy="288032"/>
          </a:xfrm>
        </p:grpSpPr>
        <p:sp>
          <p:nvSpPr>
            <p:cNvPr id="763" name="Rectangle 762"/>
            <p:cNvSpPr/>
            <p:nvPr/>
          </p:nvSpPr>
          <p:spPr>
            <a:xfrm>
              <a:off x="7395170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539186" y="1923678"/>
              <a:ext cx="301530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4" name="Oval 413"/>
            <p:cNvSpPr/>
            <p:nvPr/>
          </p:nvSpPr>
          <p:spPr>
            <a:xfrm>
              <a:off x="766834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81098" y="1831812"/>
            <a:ext cx="616690" cy="288032"/>
            <a:chOff x="8081098" y="2139702"/>
            <a:chExt cx="616690" cy="288032"/>
          </a:xfrm>
        </p:grpSpPr>
        <p:sp>
          <p:nvSpPr>
            <p:cNvPr id="420" name="Rectangle 419"/>
            <p:cNvSpPr/>
            <p:nvPr/>
          </p:nvSpPr>
          <p:spPr>
            <a:xfrm>
              <a:off x="8553772" y="221171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Oval 420"/>
            <p:cNvSpPr/>
            <p:nvPr/>
          </p:nvSpPr>
          <p:spPr>
            <a:xfrm>
              <a:off x="8100392" y="221171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8081098" y="2139702"/>
              <a:ext cx="616690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02" name="Group 501"/>
          <p:cNvGrpSpPr/>
          <p:nvPr/>
        </p:nvGrpSpPr>
        <p:grpSpPr>
          <a:xfrm>
            <a:off x="107504" y="463660"/>
            <a:ext cx="8986155" cy="216035"/>
            <a:chOff x="101203" y="692697"/>
            <a:chExt cx="8986155" cy="216035"/>
          </a:xfrm>
        </p:grpSpPr>
        <p:sp>
          <p:nvSpPr>
            <p:cNvPr id="503" name="Rounded Rectangle 502"/>
            <p:cNvSpPr/>
            <p:nvPr/>
          </p:nvSpPr>
          <p:spPr>
            <a:xfrm>
              <a:off x="109587" y="692708"/>
              <a:ext cx="445331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01203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6" name="Rounded Rectangle 505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9" name="Rounded Rectangle 508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2" name="Rounded Rectangle 511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513" name="Rectangle 512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4" name="Rectangle 513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Rounded Rectangle 514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4" name="Rounded Rectangle 523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27" name="Rounded Rectangle 526"/>
          <p:cNvSpPr/>
          <p:nvPr/>
        </p:nvSpPr>
        <p:spPr>
          <a:xfrm rot="18655732">
            <a:off x="-21440" y="1036007"/>
            <a:ext cx="507830" cy="2717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28" name="Rounded Rectangle 527"/>
          <p:cNvSpPr/>
          <p:nvPr/>
        </p:nvSpPr>
        <p:spPr>
          <a:xfrm rot="2018536">
            <a:off x="2899204" y="1023307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29" name="Rounded Rectangle 528"/>
          <p:cNvSpPr/>
          <p:nvPr/>
        </p:nvSpPr>
        <p:spPr>
          <a:xfrm rot="18107033">
            <a:off x="411372" y="1079956"/>
            <a:ext cx="504120" cy="1882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0" name="Rounded Rectangle 529"/>
          <p:cNvSpPr/>
          <p:nvPr/>
        </p:nvSpPr>
        <p:spPr>
          <a:xfrm rot="19678999">
            <a:off x="905318" y="1057187"/>
            <a:ext cx="684125" cy="2246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1" name="Rounded Rectangle 530"/>
          <p:cNvSpPr/>
          <p:nvPr/>
        </p:nvSpPr>
        <p:spPr>
          <a:xfrm rot="16200000">
            <a:off x="1240730" y="1079491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2" name="Rounded Rectangle 531"/>
          <p:cNvSpPr/>
          <p:nvPr/>
        </p:nvSpPr>
        <p:spPr>
          <a:xfrm rot="18856397">
            <a:off x="1262946" y="1098765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3" name="Rounded Rectangle 532"/>
          <p:cNvSpPr/>
          <p:nvPr/>
        </p:nvSpPr>
        <p:spPr>
          <a:xfrm rot="1592393">
            <a:off x="1462771" y="1079320"/>
            <a:ext cx="801352" cy="2029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4" name="Rounded Rectangle 533"/>
          <p:cNvSpPr/>
          <p:nvPr/>
        </p:nvSpPr>
        <p:spPr>
          <a:xfrm rot="18452115">
            <a:off x="1855396" y="1078043"/>
            <a:ext cx="508292" cy="24568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5" name="Rounded Rectangle 534"/>
          <p:cNvSpPr/>
          <p:nvPr/>
        </p:nvSpPr>
        <p:spPr>
          <a:xfrm>
            <a:off x="2100231" y="953131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6" name="Rounded Rectangle 535"/>
          <p:cNvSpPr/>
          <p:nvPr/>
        </p:nvSpPr>
        <p:spPr>
          <a:xfrm>
            <a:off x="2267236" y="956477"/>
            <a:ext cx="735446" cy="184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7" name="Rounded Rectangle 536"/>
          <p:cNvSpPr/>
          <p:nvPr/>
        </p:nvSpPr>
        <p:spPr>
          <a:xfrm>
            <a:off x="2810582" y="94453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8" name="Rounded Rectangle 537"/>
          <p:cNvSpPr/>
          <p:nvPr/>
        </p:nvSpPr>
        <p:spPr>
          <a:xfrm>
            <a:off x="3552149" y="944720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39" name="Rounded Rectangle 538"/>
          <p:cNvSpPr/>
          <p:nvPr/>
        </p:nvSpPr>
        <p:spPr>
          <a:xfrm rot="20162290">
            <a:off x="3122572" y="1052134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0" name="Rounded Rectangle 539"/>
          <p:cNvSpPr/>
          <p:nvPr/>
        </p:nvSpPr>
        <p:spPr>
          <a:xfrm rot="16200000">
            <a:off x="3650657" y="1084986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1" name="Rounded Rectangle 540"/>
          <p:cNvSpPr/>
          <p:nvPr/>
        </p:nvSpPr>
        <p:spPr>
          <a:xfrm>
            <a:off x="3737895" y="1117474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2" name="Rounded Rectangle 541"/>
          <p:cNvSpPr/>
          <p:nvPr/>
        </p:nvSpPr>
        <p:spPr>
          <a:xfrm>
            <a:off x="4246777" y="1123603"/>
            <a:ext cx="10093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3" name="Rounded Rectangle 542"/>
          <p:cNvSpPr/>
          <p:nvPr/>
        </p:nvSpPr>
        <p:spPr>
          <a:xfrm rot="19220342">
            <a:off x="4957765" y="1050489"/>
            <a:ext cx="563017" cy="2377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4" name="Rounded Rectangle 543"/>
          <p:cNvSpPr/>
          <p:nvPr/>
        </p:nvSpPr>
        <p:spPr>
          <a:xfrm>
            <a:off x="5256125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5" name="Rounded Rectangle 544"/>
          <p:cNvSpPr/>
          <p:nvPr/>
        </p:nvSpPr>
        <p:spPr>
          <a:xfrm rot="16200000">
            <a:off x="5253906" y="1082877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6" name="Rounded Rectangle 545"/>
          <p:cNvSpPr/>
          <p:nvPr/>
        </p:nvSpPr>
        <p:spPr>
          <a:xfrm rot="2018536">
            <a:off x="193517" y="1010555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7" name="Rounded Rectangle 546"/>
          <p:cNvSpPr/>
          <p:nvPr/>
        </p:nvSpPr>
        <p:spPr>
          <a:xfrm>
            <a:off x="5326898" y="1150536"/>
            <a:ext cx="829278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8" name="Rounded Rectangle 547"/>
          <p:cNvSpPr/>
          <p:nvPr/>
        </p:nvSpPr>
        <p:spPr>
          <a:xfrm>
            <a:off x="5940152" y="1140701"/>
            <a:ext cx="740560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49" name="Rounded Rectangle 548"/>
          <p:cNvSpPr/>
          <p:nvPr/>
        </p:nvSpPr>
        <p:spPr>
          <a:xfrm rot="19299885">
            <a:off x="6341959" y="1052379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0" name="Rounded Rectangle 549"/>
          <p:cNvSpPr/>
          <p:nvPr/>
        </p:nvSpPr>
        <p:spPr>
          <a:xfrm>
            <a:off x="6660272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1" name="Rounded Rectangle 550"/>
          <p:cNvSpPr/>
          <p:nvPr/>
        </p:nvSpPr>
        <p:spPr>
          <a:xfrm rot="14504754">
            <a:off x="6756417" y="104604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2" name="Rounded Rectangle 551"/>
          <p:cNvSpPr/>
          <p:nvPr/>
        </p:nvSpPr>
        <p:spPr>
          <a:xfrm>
            <a:off x="6948264" y="1117474"/>
            <a:ext cx="61749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3" name="Rounded Rectangle 552"/>
          <p:cNvSpPr/>
          <p:nvPr/>
        </p:nvSpPr>
        <p:spPr>
          <a:xfrm rot="19335587">
            <a:off x="7268465" y="1085388"/>
            <a:ext cx="655704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4" name="Rounded Rectangle 553"/>
          <p:cNvSpPr/>
          <p:nvPr/>
        </p:nvSpPr>
        <p:spPr>
          <a:xfrm rot="18644588">
            <a:off x="8428505" y="1056634"/>
            <a:ext cx="526653" cy="2268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5" name="Rounded Rectangle 554"/>
          <p:cNvSpPr/>
          <p:nvPr/>
        </p:nvSpPr>
        <p:spPr>
          <a:xfrm rot="1504787">
            <a:off x="8566699" y="1061195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6" name="Rounded Rectangle 555"/>
          <p:cNvSpPr/>
          <p:nvPr/>
        </p:nvSpPr>
        <p:spPr>
          <a:xfrm rot="19277002">
            <a:off x="633371" y="854422"/>
            <a:ext cx="397139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7" name="Rounded Rectangle 556"/>
          <p:cNvSpPr/>
          <p:nvPr/>
        </p:nvSpPr>
        <p:spPr>
          <a:xfrm rot="16200000">
            <a:off x="708960" y="864219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8" name="Rounded Rectangle 557"/>
          <p:cNvSpPr/>
          <p:nvPr/>
        </p:nvSpPr>
        <p:spPr>
          <a:xfrm>
            <a:off x="784500" y="953587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59" name="Rounded Rectangle 558"/>
          <p:cNvSpPr/>
          <p:nvPr/>
        </p:nvSpPr>
        <p:spPr>
          <a:xfrm rot="16200000">
            <a:off x="810195" y="1067784"/>
            <a:ext cx="483596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60" name="Rounded Rectangle 559"/>
          <p:cNvSpPr/>
          <p:nvPr/>
        </p:nvSpPr>
        <p:spPr>
          <a:xfrm>
            <a:off x="7668344" y="933625"/>
            <a:ext cx="301418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61" name="Rounded Rectangle 560"/>
          <p:cNvSpPr/>
          <p:nvPr/>
        </p:nvSpPr>
        <p:spPr>
          <a:xfrm rot="1512632">
            <a:off x="8006722" y="1050926"/>
            <a:ext cx="779811" cy="2452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62" name="Rounded Rectangle 561"/>
          <p:cNvSpPr/>
          <p:nvPr/>
        </p:nvSpPr>
        <p:spPr>
          <a:xfrm>
            <a:off x="7820744" y="986747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563" name="Rounded Rectangle 562"/>
          <p:cNvSpPr/>
          <p:nvPr/>
        </p:nvSpPr>
        <p:spPr>
          <a:xfrm>
            <a:off x="7975245" y="990139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564" name="Group 563"/>
          <p:cNvGrpSpPr/>
          <p:nvPr/>
        </p:nvGrpSpPr>
        <p:grpSpPr>
          <a:xfrm>
            <a:off x="266378" y="195486"/>
            <a:ext cx="8568952" cy="288032"/>
            <a:chOff x="266378" y="339502"/>
            <a:chExt cx="8568952" cy="288032"/>
          </a:xfrm>
        </p:grpSpPr>
        <p:grpSp>
          <p:nvGrpSpPr>
            <p:cNvPr id="565" name="Group 564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568" name="Group 567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575" name="Straight Connector 574"/>
                <p:cNvCxnSpPr>
                  <a:stCxn id="576" idx="6"/>
                  <a:endCxn id="577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6" name="Oval 575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77" name="Oval 576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78" name="Straight Connector 577"/>
                <p:cNvCxnSpPr>
                  <a:stCxn id="579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Oval 578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6" name="Oval 585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34" name="Straight Connector 633"/>
                <p:cNvCxnSpPr>
                  <a:stCxn id="635" idx="6"/>
                  <a:endCxn id="636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5" name="Oval 634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36" name="Oval 635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37" name="Straight Connector 636"/>
                <p:cNvCxnSpPr>
                  <a:stCxn id="638" idx="6"/>
                  <a:endCxn id="639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8" name="Oval 637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39" name="Oval 638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40" name="Straight Connector 639"/>
                <p:cNvCxnSpPr>
                  <a:stCxn id="641" idx="6"/>
                  <a:endCxn id="642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Oval 640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42" name="Oval 641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43" name="Straight Connector 642"/>
                <p:cNvCxnSpPr>
                  <a:stCxn id="644" idx="6"/>
                  <a:endCxn id="645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4" name="Oval 643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46" name="Straight Connector 645"/>
                <p:cNvCxnSpPr>
                  <a:stCxn id="647" idx="6"/>
                  <a:endCxn id="648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7" name="Oval 646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48" name="Oval 647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69" name="Oval 568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2" name="Oval 571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3" name="Oval 572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66" name="Oval 565"/>
            <p:cNvSpPr/>
            <p:nvPr/>
          </p:nvSpPr>
          <p:spPr>
            <a:xfrm>
              <a:off x="779059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7" name="Oval 566"/>
            <p:cNvSpPr/>
            <p:nvPr/>
          </p:nvSpPr>
          <p:spPr>
            <a:xfrm>
              <a:off x="7956376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9" name="Group 648"/>
          <p:cNvGrpSpPr/>
          <p:nvPr/>
        </p:nvGrpSpPr>
        <p:grpSpPr>
          <a:xfrm>
            <a:off x="-252536" y="843558"/>
            <a:ext cx="9721080" cy="512088"/>
            <a:chOff x="-252536" y="2203678"/>
            <a:chExt cx="9721080" cy="512088"/>
          </a:xfrm>
        </p:grpSpPr>
        <p:grpSp>
          <p:nvGrpSpPr>
            <p:cNvPr id="650" name="Group 649"/>
            <p:cNvGrpSpPr/>
            <p:nvPr/>
          </p:nvGrpSpPr>
          <p:grpSpPr>
            <a:xfrm>
              <a:off x="-252536" y="2203678"/>
              <a:ext cx="9721080" cy="512088"/>
              <a:chOff x="-252536" y="2203678"/>
              <a:chExt cx="9721080" cy="512088"/>
            </a:xfrm>
          </p:grpSpPr>
          <p:grpSp>
            <p:nvGrpSpPr>
              <p:cNvPr id="653" name="Group 652"/>
              <p:cNvGrpSpPr/>
              <p:nvPr/>
            </p:nvGrpSpPr>
            <p:grpSpPr>
              <a:xfrm>
                <a:off x="-252536" y="2203678"/>
                <a:ext cx="9721080" cy="512088"/>
                <a:chOff x="-252536" y="2203678"/>
                <a:chExt cx="9721080" cy="512088"/>
              </a:xfrm>
            </p:grpSpPr>
            <p:cxnSp>
              <p:nvCxnSpPr>
                <p:cNvPr id="656" name="Straight Connector 655"/>
                <p:cNvCxnSpPr/>
                <p:nvPr/>
              </p:nvCxnSpPr>
              <p:spPr>
                <a:xfrm>
                  <a:off x="-252536" y="2531738"/>
                  <a:ext cx="97210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7" name="Rectangle 656"/>
                <p:cNvSpPr/>
                <p:nvPr/>
              </p:nvSpPr>
              <p:spPr>
                <a:xfrm>
                  <a:off x="107504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58" name="Rectangle 657"/>
                <p:cNvSpPr/>
                <p:nvPr/>
              </p:nvSpPr>
              <p:spPr>
                <a:xfrm>
                  <a:off x="554918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59" name="Rectangle 658"/>
                <p:cNvSpPr/>
                <p:nvPr/>
              </p:nvSpPr>
              <p:spPr>
                <a:xfrm>
                  <a:off x="5061211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0" name="Rectangle 659"/>
                <p:cNvSpPr/>
                <p:nvPr/>
              </p:nvSpPr>
              <p:spPr>
                <a:xfrm>
                  <a:off x="5450954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1" name="Rectangle 660"/>
                <p:cNvSpPr/>
                <p:nvPr/>
              </p:nvSpPr>
              <p:spPr>
                <a:xfrm>
                  <a:off x="2000871" y="2559887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2" name="Rectangle 661"/>
                <p:cNvSpPr/>
                <p:nvPr/>
              </p:nvSpPr>
              <p:spPr>
                <a:xfrm>
                  <a:off x="3218706" y="2563721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3" name="Rectangle 662"/>
                <p:cNvSpPr/>
                <p:nvPr/>
              </p:nvSpPr>
              <p:spPr>
                <a:xfrm>
                  <a:off x="5966986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>
                  <a:off x="6459066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>
                  <a:off x="7005427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>
                  <a:off x="7395170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>
                  <a:off x="8553599" y="2563389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>
                  <a:off x="894334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>
                  <a:off x="987476" y="2559886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0" name="Rectangle 669"/>
                <p:cNvSpPr/>
                <p:nvPr/>
              </p:nvSpPr>
              <p:spPr>
                <a:xfrm>
                  <a:off x="138250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1" name="Rectangle 670"/>
                <p:cNvSpPr/>
                <p:nvPr/>
              </p:nvSpPr>
              <p:spPr>
                <a:xfrm>
                  <a:off x="3780763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2" name="Rectangle 671"/>
                <p:cNvSpPr/>
                <p:nvPr/>
              </p:nvSpPr>
              <p:spPr>
                <a:xfrm>
                  <a:off x="4336678" y="2563719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266378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1382502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5" name="Oval 674"/>
                <p:cNvSpPr/>
                <p:nvPr/>
              </p:nvSpPr>
              <p:spPr>
                <a:xfrm>
                  <a:off x="230321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6" name="Oval 675"/>
                <p:cNvSpPr/>
                <p:nvPr/>
              </p:nvSpPr>
              <p:spPr>
                <a:xfrm>
                  <a:off x="285866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7" name="Oval 676"/>
                <p:cNvSpPr/>
                <p:nvPr/>
              </p:nvSpPr>
              <p:spPr>
                <a:xfrm>
                  <a:off x="545095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8" name="Oval 677"/>
                <p:cNvSpPr/>
                <p:nvPr/>
              </p:nvSpPr>
              <p:spPr>
                <a:xfrm>
                  <a:off x="669607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9" name="Oval 678"/>
                <p:cNvSpPr/>
                <p:nvPr/>
              </p:nvSpPr>
              <p:spPr>
                <a:xfrm>
                  <a:off x="68461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0" name="Oval 679"/>
                <p:cNvSpPr/>
                <p:nvPr/>
              </p:nvSpPr>
              <p:spPr>
                <a:xfrm>
                  <a:off x="869131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1" name="Oval 680"/>
                <p:cNvSpPr/>
                <p:nvPr/>
              </p:nvSpPr>
              <p:spPr>
                <a:xfrm>
                  <a:off x="379477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2" name="Oval 681"/>
                <p:cNvSpPr/>
                <p:nvPr/>
              </p:nvSpPr>
              <p:spPr>
                <a:xfrm>
                  <a:off x="530693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>
                  <a:off x="15349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>
                  <a:off x="213858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5" name="Oval 684"/>
                <p:cNvSpPr/>
                <p:nvPr/>
              </p:nvSpPr>
              <p:spPr>
                <a:xfrm>
                  <a:off x="300268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6" name="Oval 685"/>
                <p:cNvSpPr/>
                <p:nvPr/>
              </p:nvSpPr>
              <p:spPr>
                <a:xfrm>
                  <a:off x="365075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7" name="Oval 686"/>
                <p:cNvSpPr/>
                <p:nvPr/>
              </p:nvSpPr>
              <p:spPr>
                <a:xfrm>
                  <a:off x="82758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8" name="Oval 687"/>
                <p:cNvSpPr/>
                <p:nvPr/>
              </p:nvSpPr>
              <p:spPr>
                <a:xfrm>
                  <a:off x="827584" y="22036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9" name="Oval 688"/>
                <p:cNvSpPr/>
                <p:nvPr/>
              </p:nvSpPr>
              <p:spPr>
                <a:xfrm>
                  <a:off x="68356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90" name="Oval 689"/>
                <p:cNvSpPr/>
                <p:nvPr/>
              </p:nvSpPr>
              <p:spPr>
                <a:xfrm>
                  <a:off x="97998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654" name="Oval 653"/>
              <p:cNvSpPr/>
              <p:nvPr/>
            </p:nvSpPr>
            <p:spPr>
              <a:xfrm>
                <a:off x="7668344" y="2355726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55" name="Oval 654"/>
              <p:cNvSpPr/>
              <p:nvPr/>
            </p:nvSpPr>
            <p:spPr>
              <a:xfrm>
                <a:off x="8100392" y="235572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51" name="Oval 650"/>
            <p:cNvSpPr/>
            <p:nvPr/>
          </p:nvSpPr>
          <p:spPr>
            <a:xfrm>
              <a:off x="7812360" y="234888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2" name="Oval 651"/>
            <p:cNvSpPr/>
            <p:nvPr/>
          </p:nvSpPr>
          <p:spPr>
            <a:xfrm>
              <a:off x="7978146" y="235572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1" name="Group 690"/>
          <p:cNvGrpSpPr/>
          <p:nvPr/>
        </p:nvGrpSpPr>
        <p:grpSpPr>
          <a:xfrm>
            <a:off x="7790590" y="2283718"/>
            <a:ext cx="309802" cy="288032"/>
            <a:chOff x="7668345" y="1583496"/>
            <a:chExt cx="309802" cy="288032"/>
          </a:xfrm>
        </p:grpSpPr>
        <p:sp>
          <p:nvSpPr>
            <p:cNvPr id="692" name="Oval 691"/>
            <p:cNvSpPr/>
            <p:nvPr/>
          </p:nvSpPr>
          <p:spPr>
            <a:xfrm>
              <a:off x="7690115" y="163564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4" name="Oval 693"/>
            <p:cNvSpPr/>
            <p:nvPr/>
          </p:nvSpPr>
          <p:spPr>
            <a:xfrm>
              <a:off x="7834131" y="16356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5" name="Rectangle 694"/>
            <p:cNvSpPr/>
            <p:nvPr/>
          </p:nvSpPr>
          <p:spPr>
            <a:xfrm>
              <a:off x="7668345" y="1583496"/>
              <a:ext cx="30980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946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500"/>
          <p:cNvGrpSpPr/>
          <p:nvPr/>
        </p:nvGrpSpPr>
        <p:grpSpPr>
          <a:xfrm>
            <a:off x="14858" y="-191737"/>
            <a:ext cx="9129142" cy="6343349"/>
            <a:chOff x="14858" y="-191737"/>
            <a:chExt cx="9129142" cy="6343349"/>
          </a:xfrm>
        </p:grpSpPr>
        <p:grpSp>
          <p:nvGrpSpPr>
            <p:cNvPr id="502" name="Group 501"/>
            <p:cNvGrpSpPr/>
            <p:nvPr/>
          </p:nvGrpSpPr>
          <p:grpSpPr>
            <a:xfrm>
              <a:off x="14858" y="-191737"/>
              <a:ext cx="9129142" cy="6311737"/>
              <a:chOff x="14858" y="-191737"/>
              <a:chExt cx="9129142" cy="6311737"/>
            </a:xfrm>
          </p:grpSpPr>
          <p:grpSp>
            <p:nvGrpSpPr>
              <p:cNvPr id="504" name="Group 503"/>
              <p:cNvGrpSpPr/>
              <p:nvPr/>
            </p:nvGrpSpPr>
            <p:grpSpPr>
              <a:xfrm>
                <a:off x="14858" y="-191737"/>
                <a:ext cx="9129142" cy="6311737"/>
                <a:chOff x="14858" y="-191737"/>
                <a:chExt cx="9129142" cy="6311737"/>
              </a:xfrm>
            </p:grpSpPr>
            <p:grpSp>
              <p:nvGrpSpPr>
                <p:cNvPr id="506" name="Group 505"/>
                <p:cNvGrpSpPr/>
                <p:nvPr/>
              </p:nvGrpSpPr>
              <p:grpSpPr>
                <a:xfrm>
                  <a:off x="14858" y="-191737"/>
                  <a:ext cx="9129142" cy="6311737"/>
                  <a:chOff x="14858" y="-191737"/>
                  <a:chExt cx="9129142" cy="6311737"/>
                </a:xfrm>
              </p:grpSpPr>
              <p:grpSp>
                <p:nvGrpSpPr>
                  <p:cNvPr id="508" name="Group 507"/>
                  <p:cNvGrpSpPr/>
                  <p:nvPr/>
                </p:nvGrpSpPr>
                <p:grpSpPr>
                  <a:xfrm>
                    <a:off x="14858" y="-191737"/>
                    <a:ext cx="9129142" cy="6311737"/>
                    <a:chOff x="14858" y="-191737"/>
                    <a:chExt cx="9129142" cy="6311737"/>
                  </a:xfrm>
                </p:grpSpPr>
                <p:grpSp>
                  <p:nvGrpSpPr>
                    <p:cNvPr id="510" name="Group 509"/>
                    <p:cNvGrpSpPr/>
                    <p:nvPr/>
                  </p:nvGrpSpPr>
                  <p:grpSpPr>
                    <a:xfrm>
                      <a:off x="14858" y="-191737"/>
                      <a:ext cx="9129142" cy="6219871"/>
                      <a:chOff x="14858" y="-191737"/>
                      <a:chExt cx="9129142" cy="6219871"/>
                    </a:xfrm>
                  </p:grpSpPr>
                  <p:cxnSp>
                    <p:nvCxnSpPr>
                      <p:cNvPr id="515" name="Straight Connector 514"/>
                      <p:cNvCxnSpPr/>
                      <p:nvPr/>
                    </p:nvCxnSpPr>
                    <p:spPr>
                      <a:xfrm>
                        <a:off x="14858" y="-119729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6" name="Straight Connector 515"/>
                      <p:cNvCxnSpPr/>
                      <p:nvPr/>
                    </p:nvCxnSpPr>
                    <p:spPr>
                      <a:xfrm flipH="1">
                        <a:off x="107504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7" name="Straight Connector 516"/>
                      <p:cNvCxnSpPr/>
                      <p:nvPr/>
                    </p:nvCxnSpPr>
                    <p:spPr>
                      <a:xfrm>
                        <a:off x="25152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8" name="Straight Connector 517"/>
                      <p:cNvCxnSpPr/>
                      <p:nvPr/>
                    </p:nvCxnSpPr>
                    <p:spPr>
                      <a:xfrm>
                        <a:off x="40392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9" name="Straight Connector 518"/>
                      <p:cNvCxnSpPr/>
                      <p:nvPr/>
                    </p:nvCxnSpPr>
                    <p:spPr>
                      <a:xfrm>
                        <a:off x="14858" y="6003960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0" name="Straight Connector 519"/>
                      <p:cNvCxnSpPr/>
                      <p:nvPr/>
                    </p:nvCxnSpPr>
                    <p:spPr>
                      <a:xfrm>
                        <a:off x="53955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1" name="Straight Connector 520"/>
                      <p:cNvCxnSpPr/>
                      <p:nvPr/>
                    </p:nvCxnSpPr>
                    <p:spPr>
                      <a:xfrm flipH="1">
                        <a:off x="68356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2" name="Straight Connector 521"/>
                      <p:cNvCxnSpPr/>
                      <p:nvPr/>
                    </p:nvCxnSpPr>
                    <p:spPr>
                      <a:xfrm>
                        <a:off x="827584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Connector 522"/>
                      <p:cNvCxnSpPr/>
                      <p:nvPr/>
                    </p:nvCxnSpPr>
                    <p:spPr>
                      <a:xfrm>
                        <a:off x="97160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4" name="Straight Connector 523"/>
                      <p:cNvCxnSpPr/>
                      <p:nvPr/>
                    </p:nvCxnSpPr>
                    <p:spPr>
                      <a:xfrm>
                        <a:off x="137653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5" name="Straight Connector 524"/>
                      <p:cNvCxnSpPr/>
                      <p:nvPr/>
                    </p:nvCxnSpPr>
                    <p:spPr>
                      <a:xfrm flipH="1">
                        <a:off x="152055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6" name="Straight Connector 525"/>
                      <p:cNvCxnSpPr/>
                      <p:nvPr/>
                    </p:nvCxnSpPr>
                    <p:spPr>
                      <a:xfrm>
                        <a:off x="16916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7" name="Straight Connector 526"/>
                      <p:cNvCxnSpPr/>
                      <p:nvPr/>
                    </p:nvCxnSpPr>
                    <p:spPr>
                      <a:xfrm>
                        <a:off x="1829222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Straight Connector 527"/>
                      <p:cNvCxnSpPr/>
                      <p:nvPr/>
                    </p:nvCxnSpPr>
                    <p:spPr>
                      <a:xfrm>
                        <a:off x="19945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9" name="Straight Connector 528"/>
                      <p:cNvCxnSpPr/>
                      <p:nvPr/>
                    </p:nvCxnSpPr>
                    <p:spPr>
                      <a:xfrm flipH="1">
                        <a:off x="212372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0" name="Straight Connector 529"/>
                      <p:cNvCxnSpPr/>
                      <p:nvPr/>
                    </p:nvCxnSpPr>
                    <p:spPr>
                      <a:xfrm>
                        <a:off x="230321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1" name="Straight Connector 530"/>
                      <p:cNvCxnSpPr/>
                      <p:nvPr/>
                    </p:nvCxnSpPr>
                    <p:spPr>
                      <a:xfrm>
                        <a:off x="2447226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2" name="Straight Connector 531"/>
                      <p:cNvCxnSpPr/>
                      <p:nvPr/>
                    </p:nvCxnSpPr>
                    <p:spPr>
                      <a:xfrm>
                        <a:off x="5598816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3" name="Straight Connector 532"/>
                      <p:cNvCxnSpPr/>
                      <p:nvPr/>
                    </p:nvCxnSpPr>
                    <p:spPr>
                      <a:xfrm flipH="1">
                        <a:off x="7155904" y="-91866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4" name="Straight Connector 533"/>
                      <p:cNvCxnSpPr/>
                      <p:nvPr/>
                    </p:nvCxnSpPr>
                    <p:spPr>
                      <a:xfrm>
                        <a:off x="5955010" y="-12638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5" name="Straight Connector 534"/>
                      <p:cNvCxnSpPr/>
                      <p:nvPr/>
                    </p:nvCxnSpPr>
                    <p:spPr>
                      <a:xfrm>
                        <a:off x="6476119" y="-126385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6" name="Straight Connector 535"/>
                      <p:cNvCxnSpPr/>
                      <p:nvPr/>
                    </p:nvCxnSpPr>
                    <p:spPr>
                      <a:xfrm>
                        <a:off x="66030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7" name="Straight Connector 536"/>
                      <p:cNvCxnSpPr/>
                      <p:nvPr/>
                    </p:nvCxnSpPr>
                    <p:spPr>
                      <a:xfrm flipH="1">
                        <a:off x="6687694" y="-191737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8" name="Straight Connector 537"/>
                      <p:cNvCxnSpPr/>
                      <p:nvPr/>
                    </p:nvCxnSpPr>
                    <p:spPr>
                      <a:xfrm>
                        <a:off x="684610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9" name="Straight Connector 538"/>
                      <p:cNvCxnSpPr/>
                      <p:nvPr/>
                    </p:nvCxnSpPr>
                    <p:spPr>
                      <a:xfrm>
                        <a:off x="6999126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0" name="Straight Connector 539"/>
                      <p:cNvCxnSpPr/>
                      <p:nvPr/>
                    </p:nvCxnSpPr>
                    <p:spPr>
                      <a:xfrm>
                        <a:off x="73951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1" name="Straight Connector 540"/>
                      <p:cNvCxnSpPr/>
                      <p:nvPr/>
                    </p:nvCxnSpPr>
                    <p:spPr>
                      <a:xfrm flipH="1">
                        <a:off x="7554285" y="-100010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2" name="Straight Connector 541"/>
                      <p:cNvCxnSpPr/>
                      <p:nvPr/>
                    </p:nvCxnSpPr>
                    <p:spPr>
                      <a:xfrm>
                        <a:off x="84032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3" name="Straight Connector 542"/>
                      <p:cNvCxnSpPr/>
                      <p:nvPr/>
                    </p:nvCxnSpPr>
                    <p:spPr>
                      <a:xfrm>
                        <a:off x="8547298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4" name="Straight Connector 543"/>
                      <p:cNvCxnSpPr/>
                      <p:nvPr/>
                    </p:nvCxnSpPr>
                    <p:spPr>
                      <a:xfrm>
                        <a:off x="867645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5" name="Straight Connector 544"/>
                      <p:cNvCxnSpPr/>
                      <p:nvPr/>
                    </p:nvCxnSpPr>
                    <p:spPr>
                      <a:xfrm flipH="1">
                        <a:off x="88204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6" name="Straight Connector 545"/>
                      <p:cNvCxnSpPr/>
                      <p:nvPr/>
                    </p:nvCxnSpPr>
                    <p:spPr>
                      <a:xfrm>
                        <a:off x="8941383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7" name="Straight Connector 546"/>
                      <p:cNvCxnSpPr/>
                      <p:nvPr/>
                    </p:nvCxnSpPr>
                    <p:spPr>
                      <a:xfrm>
                        <a:off x="9080884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8" name="Straight Connector 547"/>
                      <p:cNvCxnSpPr/>
                      <p:nvPr/>
                    </p:nvCxnSpPr>
                    <p:spPr>
                      <a:xfrm>
                        <a:off x="30026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9" name="Straight Connector 548"/>
                      <p:cNvCxnSpPr/>
                      <p:nvPr/>
                    </p:nvCxnSpPr>
                    <p:spPr>
                      <a:xfrm flipH="1">
                        <a:off x="314669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0" name="Straight Connector 549"/>
                      <p:cNvCxnSpPr/>
                      <p:nvPr/>
                    </p:nvCxnSpPr>
                    <p:spPr>
                      <a:xfrm>
                        <a:off x="3218706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1" name="Straight Connector 550"/>
                      <p:cNvCxnSpPr/>
                      <p:nvPr/>
                    </p:nvCxnSpPr>
                    <p:spPr>
                      <a:xfrm>
                        <a:off x="3362722" y="-136301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2" name="Straight Connector 551"/>
                      <p:cNvCxnSpPr/>
                      <p:nvPr/>
                    </p:nvCxnSpPr>
                    <p:spPr>
                      <a:xfrm>
                        <a:off x="3647517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3" name="Straight Connector 552"/>
                      <p:cNvCxnSpPr/>
                      <p:nvPr/>
                    </p:nvCxnSpPr>
                    <p:spPr>
                      <a:xfrm>
                        <a:off x="3794770" y="-14360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4" name="Straight Connector 553"/>
                      <p:cNvCxnSpPr/>
                      <p:nvPr/>
                    </p:nvCxnSpPr>
                    <p:spPr>
                      <a:xfrm flipH="1">
                        <a:off x="3930402" y="-143605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5" name="Straight Connector 554"/>
                      <p:cNvCxnSpPr/>
                      <p:nvPr/>
                    </p:nvCxnSpPr>
                    <p:spPr>
                      <a:xfrm>
                        <a:off x="433667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6" name="Straight Connector 555"/>
                      <p:cNvCxnSpPr/>
                      <p:nvPr/>
                    </p:nvCxnSpPr>
                    <p:spPr>
                      <a:xfrm>
                        <a:off x="4480694" y="-14203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7" name="Straight Connector 556"/>
                      <p:cNvCxnSpPr/>
                      <p:nvPr/>
                    </p:nvCxnSpPr>
                    <p:spPr>
                      <a:xfrm>
                        <a:off x="4906950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8" name="Straight Connector 557"/>
                      <p:cNvCxnSpPr/>
                      <p:nvPr/>
                    </p:nvCxnSpPr>
                    <p:spPr>
                      <a:xfrm flipH="1">
                        <a:off x="50676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9" name="Straight Connector 558"/>
                      <p:cNvCxnSpPr/>
                      <p:nvPr/>
                    </p:nvCxnSpPr>
                    <p:spPr>
                      <a:xfrm>
                        <a:off x="52920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0" name="Straight Connector 559"/>
                      <p:cNvCxnSpPr/>
                      <p:nvPr/>
                    </p:nvCxnSpPr>
                    <p:spPr>
                      <a:xfrm>
                        <a:off x="5429622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1" name="Straight Connector 560"/>
                      <p:cNvCxnSpPr/>
                      <p:nvPr/>
                    </p:nvCxnSpPr>
                    <p:spPr>
                      <a:xfrm>
                        <a:off x="285329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11" name="Straight Connector 510"/>
                    <p:cNvCxnSpPr/>
                    <p:nvPr/>
                  </p:nvCxnSpPr>
                  <p:spPr>
                    <a:xfrm flipH="1">
                      <a:off x="7668344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2" name="Straight Connector 511"/>
                    <p:cNvCxnSpPr/>
                    <p:nvPr/>
                  </p:nvCxnSpPr>
                  <p:spPr>
                    <a:xfrm flipH="1">
                      <a:off x="8085608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Straight Connector 512"/>
                    <p:cNvCxnSpPr/>
                    <p:nvPr/>
                  </p:nvCxnSpPr>
                  <p:spPr>
                    <a:xfrm flipH="1">
                      <a:off x="7828154" y="-37802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4" name="Straight Connector 513"/>
                    <p:cNvCxnSpPr/>
                    <p:nvPr/>
                  </p:nvCxnSpPr>
                  <p:spPr>
                    <a:xfrm flipH="1">
                      <a:off x="8254893" y="-9376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9" name="Straight Connector 508"/>
                  <p:cNvCxnSpPr/>
                  <p:nvPr/>
                </p:nvCxnSpPr>
                <p:spPr>
                  <a:xfrm>
                    <a:off x="6111002" y="-91866"/>
                    <a:ext cx="6474" cy="6120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7" name="Straight Connector 506"/>
                <p:cNvCxnSpPr/>
                <p:nvPr/>
              </p:nvCxnSpPr>
              <p:spPr>
                <a:xfrm flipH="1">
                  <a:off x="7969762" y="-9376"/>
                  <a:ext cx="8384" cy="6120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5" name="Straight Connector 504"/>
              <p:cNvCxnSpPr/>
              <p:nvPr/>
            </p:nvCxnSpPr>
            <p:spPr>
              <a:xfrm>
                <a:off x="5205227" y="-91866"/>
                <a:ext cx="0" cy="612000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3" name="Straight Connector 502"/>
            <p:cNvCxnSpPr/>
            <p:nvPr/>
          </p:nvCxnSpPr>
          <p:spPr>
            <a:xfrm>
              <a:off x="1115616" y="31612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3" name="TextBox 772"/>
          <p:cNvSpPr txBox="1"/>
          <p:nvPr/>
        </p:nvSpPr>
        <p:spPr>
          <a:xfrm>
            <a:off x="-36512" y="1543780"/>
            <a:ext cx="276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an original interval only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1759804"/>
            <a:ext cx="9404614" cy="93610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34902" y="1831812"/>
            <a:ext cx="588826" cy="288032"/>
            <a:chOff x="1534902" y="1927689"/>
            <a:chExt cx="588826" cy="288032"/>
          </a:xfrm>
        </p:grpSpPr>
        <p:sp>
          <p:nvSpPr>
            <p:cNvPr id="702" name="Oval 701"/>
            <p:cNvSpPr/>
            <p:nvPr/>
          </p:nvSpPr>
          <p:spPr>
            <a:xfrm>
              <a:off x="1534902" y="199969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979712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1542785" y="1927689"/>
              <a:ext cx="4369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18706" y="1846040"/>
            <a:ext cx="576064" cy="288032"/>
            <a:chOff x="3218706" y="1927689"/>
            <a:chExt cx="576064" cy="288032"/>
          </a:xfrm>
        </p:grpSpPr>
        <p:sp>
          <p:nvSpPr>
            <p:cNvPr id="738" name="Oval 737"/>
            <p:cNvSpPr/>
            <p:nvPr/>
          </p:nvSpPr>
          <p:spPr>
            <a:xfrm>
              <a:off x="3650754" y="1999697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218706" y="199167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3369196" y="1927689"/>
              <a:ext cx="4255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6678" y="1842029"/>
            <a:ext cx="854047" cy="288032"/>
            <a:chOff x="4336678" y="1923678"/>
            <a:chExt cx="854047" cy="288032"/>
          </a:xfrm>
        </p:grpSpPr>
        <p:sp>
          <p:nvSpPr>
            <p:cNvPr id="756" name="Rectangle 755"/>
            <p:cNvSpPr/>
            <p:nvPr/>
          </p:nvSpPr>
          <p:spPr>
            <a:xfrm>
              <a:off x="5046709" y="198120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336678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487168" y="1923678"/>
              <a:ext cx="55954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50954" y="1831812"/>
            <a:ext cx="633214" cy="288032"/>
            <a:chOff x="5450954" y="1913461"/>
            <a:chExt cx="633214" cy="288032"/>
          </a:xfrm>
        </p:grpSpPr>
        <p:sp>
          <p:nvSpPr>
            <p:cNvPr id="709" name="Rectangle 708"/>
            <p:cNvSpPr/>
            <p:nvPr/>
          </p:nvSpPr>
          <p:spPr>
            <a:xfrm>
              <a:off x="5450954" y="198766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5940152" y="199568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609598" y="1913461"/>
              <a:ext cx="33055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9066" y="1846050"/>
            <a:ext cx="399707" cy="288032"/>
            <a:chOff x="6459066" y="1927699"/>
            <a:chExt cx="399707" cy="288032"/>
          </a:xfrm>
        </p:grpSpPr>
        <p:sp>
          <p:nvSpPr>
            <p:cNvPr id="730" name="Oval 729"/>
            <p:cNvSpPr/>
            <p:nvPr/>
          </p:nvSpPr>
          <p:spPr>
            <a:xfrm>
              <a:off x="669607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6459066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616514" y="1927699"/>
              <a:ext cx="24225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9258" y="2263860"/>
            <a:ext cx="313420" cy="281947"/>
            <a:chOff x="6839258" y="3579861"/>
            <a:chExt cx="313420" cy="281947"/>
          </a:xfrm>
        </p:grpSpPr>
        <p:sp>
          <p:nvSpPr>
            <p:cNvPr id="714" name="Rectangle 713"/>
            <p:cNvSpPr/>
            <p:nvPr/>
          </p:nvSpPr>
          <p:spPr>
            <a:xfrm>
              <a:off x="7008662" y="3652883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1" name="Oval 730"/>
            <p:cNvSpPr/>
            <p:nvPr/>
          </p:nvSpPr>
          <p:spPr>
            <a:xfrm>
              <a:off x="6846102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839258" y="3579861"/>
              <a:ext cx="163105" cy="281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891421"/>
            <a:ext cx="2133600" cy="273844"/>
          </a:xfrm>
        </p:spPr>
        <p:txBody>
          <a:bodyPr/>
          <a:lstStyle/>
          <a:p>
            <a:fld id="{D9E41E6D-00B5-4D2F-A585-1DF39ED5B04A}" type="slidenum">
              <a:rPr lang="en-CA" smtClean="0"/>
              <a:t>11</a:t>
            </a:fld>
            <a:endParaRPr lang="en-CA"/>
          </a:p>
        </p:txBody>
      </p:sp>
      <p:grpSp>
        <p:nvGrpSpPr>
          <p:cNvPr id="284" name="Group 283"/>
          <p:cNvGrpSpPr/>
          <p:nvPr/>
        </p:nvGrpSpPr>
        <p:grpSpPr>
          <a:xfrm>
            <a:off x="107504" y="463660"/>
            <a:ext cx="8986155" cy="216035"/>
            <a:chOff x="101203" y="692697"/>
            <a:chExt cx="8986155" cy="216035"/>
          </a:xfrm>
        </p:grpSpPr>
        <p:sp>
          <p:nvSpPr>
            <p:cNvPr id="285" name="Rounded Rectangle 284"/>
            <p:cNvSpPr/>
            <p:nvPr/>
          </p:nvSpPr>
          <p:spPr>
            <a:xfrm>
              <a:off x="109587" y="692708"/>
              <a:ext cx="445331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1203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3" name="Rounded Rectangle 302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69934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549439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266378" y="103620"/>
            <a:ext cx="8568952" cy="288032"/>
            <a:chOff x="266378" y="339502"/>
            <a:chExt cx="8568952" cy="288032"/>
          </a:xfrm>
        </p:grpSpPr>
        <p:grpSp>
          <p:nvGrpSpPr>
            <p:cNvPr id="312" name="Group 311"/>
            <p:cNvGrpSpPr/>
            <p:nvPr/>
          </p:nvGrpSpPr>
          <p:grpSpPr>
            <a:xfrm>
              <a:off x="266378" y="404664"/>
              <a:ext cx="8568952" cy="144016"/>
              <a:chOff x="266378" y="404664"/>
              <a:chExt cx="8568952" cy="144016"/>
            </a:xfrm>
          </p:grpSpPr>
          <p:cxnSp>
            <p:nvCxnSpPr>
              <p:cNvPr id="430" name="Straight Connector 429"/>
              <p:cNvCxnSpPr>
                <a:stCxn id="431" idx="6"/>
                <a:endCxn id="432" idx="2"/>
              </p:cNvCxnSpPr>
              <p:nvPr/>
            </p:nvCxnSpPr>
            <p:spPr>
              <a:xfrm>
                <a:off x="410394" y="476672"/>
                <a:ext cx="972108" cy="0"/>
              </a:xfrm>
              <a:prstGeom prst="line">
                <a:avLst/>
              </a:prstGeom>
              <a:ln w="101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Oval 430"/>
              <p:cNvSpPr/>
              <p:nvPr/>
            </p:nvSpPr>
            <p:spPr>
              <a:xfrm>
                <a:off x="266378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1382502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33" name="Straight Connector 432"/>
              <p:cNvCxnSpPr>
                <a:stCxn id="434" idx="6"/>
              </p:cNvCxnSpPr>
              <p:nvPr/>
            </p:nvCxnSpPr>
            <p:spPr>
              <a:xfrm>
                <a:off x="2411760" y="476672"/>
                <a:ext cx="45774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Oval 433"/>
              <p:cNvSpPr/>
              <p:nvPr/>
            </p:nvSpPr>
            <p:spPr>
              <a:xfrm>
                <a:off x="2267744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2858666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36" name="Straight Connector 435"/>
              <p:cNvCxnSpPr>
                <a:stCxn id="437" idx="6"/>
                <a:endCxn id="438" idx="2"/>
              </p:cNvCxnSpPr>
              <p:nvPr/>
            </p:nvCxnSpPr>
            <p:spPr>
              <a:xfrm>
                <a:off x="5594970" y="476672"/>
                <a:ext cx="1101108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Oval 436"/>
              <p:cNvSpPr/>
              <p:nvPr/>
            </p:nvSpPr>
            <p:spPr>
              <a:xfrm>
                <a:off x="5450954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6696078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39" name="Straight Connector 438"/>
              <p:cNvCxnSpPr>
                <a:stCxn id="440" idx="6"/>
                <a:endCxn id="441" idx="2"/>
              </p:cNvCxnSpPr>
              <p:nvPr/>
            </p:nvCxnSpPr>
            <p:spPr>
              <a:xfrm>
                <a:off x="6990118" y="476672"/>
                <a:ext cx="170119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Oval 439"/>
              <p:cNvSpPr/>
              <p:nvPr/>
            </p:nvSpPr>
            <p:spPr>
              <a:xfrm>
                <a:off x="6846102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8691314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2" name="Straight Connector 441"/>
              <p:cNvCxnSpPr>
                <a:stCxn id="443" idx="6"/>
                <a:endCxn id="444" idx="2"/>
              </p:cNvCxnSpPr>
              <p:nvPr/>
            </p:nvCxnSpPr>
            <p:spPr>
              <a:xfrm>
                <a:off x="3938786" y="476672"/>
                <a:ext cx="1368152" cy="0"/>
              </a:xfrm>
              <a:prstGeom prst="line">
                <a:avLst/>
              </a:prstGeom>
              <a:ln w="1016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Oval 442"/>
              <p:cNvSpPr/>
              <p:nvPr/>
            </p:nvSpPr>
            <p:spPr>
              <a:xfrm>
                <a:off x="3794770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306938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5" name="Straight Connector 444"/>
              <p:cNvCxnSpPr>
                <a:stCxn id="446" idx="6"/>
                <a:endCxn id="447" idx="2"/>
              </p:cNvCxnSpPr>
              <p:nvPr/>
            </p:nvCxnSpPr>
            <p:spPr>
              <a:xfrm>
                <a:off x="1678918" y="476672"/>
                <a:ext cx="444810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Oval 445"/>
              <p:cNvSpPr/>
              <p:nvPr/>
            </p:nvSpPr>
            <p:spPr>
              <a:xfrm>
                <a:off x="1534902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2123728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8" name="Straight Connector 447"/>
              <p:cNvCxnSpPr>
                <a:stCxn id="449" idx="6"/>
                <a:endCxn id="450" idx="2"/>
              </p:cNvCxnSpPr>
              <p:nvPr/>
            </p:nvCxnSpPr>
            <p:spPr>
              <a:xfrm>
                <a:off x="3146698" y="476672"/>
                <a:ext cx="504056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Oval 448"/>
              <p:cNvSpPr/>
              <p:nvPr/>
            </p:nvSpPr>
            <p:spPr>
              <a:xfrm>
                <a:off x="3002682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650754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3" name="Oval 312"/>
            <p:cNvSpPr/>
            <p:nvPr/>
          </p:nvSpPr>
          <p:spPr>
            <a:xfrm>
              <a:off x="7668344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4" name="Oval 313"/>
            <p:cNvSpPr/>
            <p:nvPr/>
          </p:nvSpPr>
          <p:spPr>
            <a:xfrm>
              <a:off x="8100392" y="41151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5" name="Oval 314"/>
            <p:cNvSpPr/>
            <p:nvPr/>
          </p:nvSpPr>
          <p:spPr>
            <a:xfrm>
              <a:off x="827584" y="483518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6" name="Oval 315"/>
            <p:cNvSpPr/>
            <p:nvPr/>
          </p:nvSpPr>
          <p:spPr>
            <a:xfrm>
              <a:off x="827584" y="33950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7" name="Oval 316"/>
            <p:cNvSpPr/>
            <p:nvPr/>
          </p:nvSpPr>
          <p:spPr>
            <a:xfrm>
              <a:off x="683568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8" name="Oval 317"/>
            <p:cNvSpPr/>
            <p:nvPr/>
          </p:nvSpPr>
          <p:spPr>
            <a:xfrm>
              <a:off x="979984" y="41151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9" name="Rounded Rectangle 318"/>
          <p:cNvSpPr/>
          <p:nvPr/>
        </p:nvSpPr>
        <p:spPr>
          <a:xfrm rot="18655732">
            <a:off x="-21440" y="1036007"/>
            <a:ext cx="507830" cy="2717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0" name="Rounded Rectangle 319"/>
          <p:cNvSpPr/>
          <p:nvPr/>
        </p:nvSpPr>
        <p:spPr>
          <a:xfrm rot="2018536">
            <a:off x="2899204" y="1023307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1" name="Rounded Rectangle 320"/>
          <p:cNvSpPr/>
          <p:nvPr/>
        </p:nvSpPr>
        <p:spPr>
          <a:xfrm rot="18107033">
            <a:off x="411372" y="1079956"/>
            <a:ext cx="504120" cy="1882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2" name="Rounded Rectangle 321"/>
          <p:cNvSpPr/>
          <p:nvPr/>
        </p:nvSpPr>
        <p:spPr>
          <a:xfrm rot="19678999">
            <a:off x="905318" y="1057187"/>
            <a:ext cx="684125" cy="2246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3" name="Rounded Rectangle 322"/>
          <p:cNvSpPr/>
          <p:nvPr/>
        </p:nvSpPr>
        <p:spPr>
          <a:xfrm rot="16200000">
            <a:off x="1240730" y="1079491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4" name="Rounded Rectangle 323"/>
          <p:cNvSpPr/>
          <p:nvPr/>
        </p:nvSpPr>
        <p:spPr>
          <a:xfrm rot="18856397">
            <a:off x="1262946" y="1098765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5" name="Rounded Rectangle 324"/>
          <p:cNvSpPr/>
          <p:nvPr/>
        </p:nvSpPr>
        <p:spPr>
          <a:xfrm rot="1592393">
            <a:off x="1462771" y="1079320"/>
            <a:ext cx="801352" cy="2029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6" name="Rounded Rectangle 325"/>
          <p:cNvSpPr/>
          <p:nvPr/>
        </p:nvSpPr>
        <p:spPr>
          <a:xfrm rot="18452115">
            <a:off x="1855396" y="1078043"/>
            <a:ext cx="508292" cy="24568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7" name="Rounded Rectangle 326"/>
          <p:cNvSpPr/>
          <p:nvPr/>
        </p:nvSpPr>
        <p:spPr>
          <a:xfrm>
            <a:off x="2100231" y="953131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8" name="Rounded Rectangle 327"/>
          <p:cNvSpPr/>
          <p:nvPr/>
        </p:nvSpPr>
        <p:spPr>
          <a:xfrm>
            <a:off x="2267236" y="956477"/>
            <a:ext cx="735446" cy="184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9" name="Rounded Rectangle 328"/>
          <p:cNvSpPr/>
          <p:nvPr/>
        </p:nvSpPr>
        <p:spPr>
          <a:xfrm>
            <a:off x="2810582" y="94453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0" name="Rounded Rectangle 329"/>
          <p:cNvSpPr/>
          <p:nvPr/>
        </p:nvSpPr>
        <p:spPr>
          <a:xfrm>
            <a:off x="3552149" y="944720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1" name="Rounded Rectangle 330"/>
          <p:cNvSpPr/>
          <p:nvPr/>
        </p:nvSpPr>
        <p:spPr>
          <a:xfrm rot="20162290">
            <a:off x="3122572" y="1052134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2" name="Rounded Rectangle 331"/>
          <p:cNvSpPr/>
          <p:nvPr/>
        </p:nvSpPr>
        <p:spPr>
          <a:xfrm rot="16200000">
            <a:off x="3650657" y="1084986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3" name="Rounded Rectangle 332"/>
          <p:cNvSpPr/>
          <p:nvPr/>
        </p:nvSpPr>
        <p:spPr>
          <a:xfrm>
            <a:off x="3737895" y="1117474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4" name="Rounded Rectangle 333"/>
          <p:cNvSpPr/>
          <p:nvPr/>
        </p:nvSpPr>
        <p:spPr>
          <a:xfrm>
            <a:off x="4246777" y="1123603"/>
            <a:ext cx="10093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5" name="Rounded Rectangle 334"/>
          <p:cNvSpPr/>
          <p:nvPr/>
        </p:nvSpPr>
        <p:spPr>
          <a:xfrm rot="19220342">
            <a:off x="4957765" y="1050489"/>
            <a:ext cx="563017" cy="2377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6" name="Rounded Rectangle 335"/>
          <p:cNvSpPr/>
          <p:nvPr/>
        </p:nvSpPr>
        <p:spPr>
          <a:xfrm>
            <a:off x="5256125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7" name="Rounded Rectangle 336"/>
          <p:cNvSpPr/>
          <p:nvPr/>
        </p:nvSpPr>
        <p:spPr>
          <a:xfrm rot="16200000">
            <a:off x="5253906" y="1082877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8" name="Rounded Rectangle 337"/>
          <p:cNvSpPr/>
          <p:nvPr/>
        </p:nvSpPr>
        <p:spPr>
          <a:xfrm rot="2018536">
            <a:off x="193517" y="1010555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9" name="Rounded Rectangle 338"/>
          <p:cNvSpPr/>
          <p:nvPr/>
        </p:nvSpPr>
        <p:spPr>
          <a:xfrm>
            <a:off x="5326898" y="1150536"/>
            <a:ext cx="829278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0" name="Rounded Rectangle 339"/>
          <p:cNvSpPr/>
          <p:nvPr/>
        </p:nvSpPr>
        <p:spPr>
          <a:xfrm>
            <a:off x="5940152" y="1140701"/>
            <a:ext cx="740560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1" name="Rounded Rectangle 340"/>
          <p:cNvSpPr/>
          <p:nvPr/>
        </p:nvSpPr>
        <p:spPr>
          <a:xfrm rot="19299885">
            <a:off x="6341959" y="1052379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2" name="Rounded Rectangle 341"/>
          <p:cNvSpPr/>
          <p:nvPr/>
        </p:nvSpPr>
        <p:spPr>
          <a:xfrm>
            <a:off x="6660272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3" name="Rounded Rectangle 342"/>
          <p:cNvSpPr/>
          <p:nvPr/>
        </p:nvSpPr>
        <p:spPr>
          <a:xfrm rot="14504754">
            <a:off x="6756417" y="104604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4" name="Rounded Rectangle 343"/>
          <p:cNvSpPr/>
          <p:nvPr/>
        </p:nvSpPr>
        <p:spPr>
          <a:xfrm>
            <a:off x="6948264" y="1117474"/>
            <a:ext cx="61749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5" name="Rounded Rectangle 344"/>
          <p:cNvSpPr/>
          <p:nvPr/>
        </p:nvSpPr>
        <p:spPr>
          <a:xfrm rot="19335587">
            <a:off x="7268465" y="1085388"/>
            <a:ext cx="655704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6" name="Rounded Rectangle 345"/>
          <p:cNvSpPr/>
          <p:nvPr/>
        </p:nvSpPr>
        <p:spPr>
          <a:xfrm rot="18644588">
            <a:off x="8428505" y="1056634"/>
            <a:ext cx="526653" cy="2268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7" name="Rounded Rectangle 346"/>
          <p:cNvSpPr/>
          <p:nvPr/>
        </p:nvSpPr>
        <p:spPr>
          <a:xfrm rot="1504787">
            <a:off x="8566699" y="1061195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8" name="Rounded Rectangle 347"/>
          <p:cNvSpPr/>
          <p:nvPr/>
        </p:nvSpPr>
        <p:spPr>
          <a:xfrm rot="19277002">
            <a:off x="633371" y="854422"/>
            <a:ext cx="397139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9" name="Rounded Rectangle 348"/>
          <p:cNvSpPr/>
          <p:nvPr/>
        </p:nvSpPr>
        <p:spPr>
          <a:xfrm rot="16200000">
            <a:off x="708960" y="864219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50" name="Rounded Rectangle 349"/>
          <p:cNvSpPr/>
          <p:nvPr/>
        </p:nvSpPr>
        <p:spPr>
          <a:xfrm>
            <a:off x="784500" y="953587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51" name="Rounded Rectangle 350"/>
          <p:cNvSpPr/>
          <p:nvPr/>
        </p:nvSpPr>
        <p:spPr>
          <a:xfrm rot="16200000">
            <a:off x="810195" y="1067784"/>
            <a:ext cx="483596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352" name="Group 351"/>
          <p:cNvGrpSpPr/>
          <p:nvPr/>
        </p:nvGrpSpPr>
        <p:grpSpPr>
          <a:xfrm>
            <a:off x="-252536" y="835263"/>
            <a:ext cx="9721080" cy="512088"/>
            <a:chOff x="-252536" y="2203678"/>
            <a:chExt cx="9721080" cy="512088"/>
          </a:xfrm>
        </p:grpSpPr>
        <p:grpSp>
          <p:nvGrpSpPr>
            <p:cNvPr id="353" name="Group 352"/>
            <p:cNvGrpSpPr/>
            <p:nvPr/>
          </p:nvGrpSpPr>
          <p:grpSpPr>
            <a:xfrm>
              <a:off x="-252536" y="2203678"/>
              <a:ext cx="9721080" cy="512088"/>
              <a:chOff x="-252536" y="2203678"/>
              <a:chExt cx="9721080" cy="512088"/>
            </a:xfrm>
          </p:grpSpPr>
          <p:cxnSp>
            <p:nvCxnSpPr>
              <p:cNvPr id="356" name="Straight Connector 355"/>
              <p:cNvCxnSpPr/>
              <p:nvPr/>
            </p:nvCxnSpPr>
            <p:spPr>
              <a:xfrm>
                <a:off x="-252536" y="2531738"/>
                <a:ext cx="97210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Rectangle 356"/>
              <p:cNvSpPr/>
              <p:nvPr/>
            </p:nvSpPr>
            <p:spPr>
              <a:xfrm>
                <a:off x="107504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554918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5061211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5450954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2000871" y="2559887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218706" y="2563721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66986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6459066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7005427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395170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8553599" y="2563389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8943342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987476" y="2559886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382502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3780763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336678" y="2563719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266378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1382502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2303210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2858666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5450954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6696078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6846102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8691314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794770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5306938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1534902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2138586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002682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3650754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827584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827584" y="220367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683568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979984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54" name="Oval 353"/>
            <p:cNvSpPr/>
            <p:nvPr/>
          </p:nvSpPr>
          <p:spPr>
            <a:xfrm>
              <a:off x="7668344" y="235572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5" name="Oval 354"/>
            <p:cNvSpPr/>
            <p:nvPr/>
          </p:nvSpPr>
          <p:spPr>
            <a:xfrm>
              <a:off x="8100392" y="235572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1" name="Rounded Rectangle 390"/>
          <p:cNvSpPr/>
          <p:nvPr/>
        </p:nvSpPr>
        <p:spPr>
          <a:xfrm>
            <a:off x="7668344" y="933625"/>
            <a:ext cx="655704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92" name="Rounded Rectangle 391"/>
          <p:cNvSpPr/>
          <p:nvPr/>
        </p:nvSpPr>
        <p:spPr>
          <a:xfrm rot="1512632">
            <a:off x="8006722" y="1050926"/>
            <a:ext cx="779811" cy="2452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54918" y="1831812"/>
            <a:ext cx="287524" cy="288032"/>
            <a:chOff x="554918" y="1923678"/>
            <a:chExt cx="287524" cy="288032"/>
          </a:xfrm>
        </p:grpSpPr>
        <p:sp>
          <p:nvSpPr>
            <p:cNvPr id="707" name="Rectangle 706"/>
            <p:cNvSpPr/>
            <p:nvPr/>
          </p:nvSpPr>
          <p:spPr>
            <a:xfrm>
              <a:off x="554918" y="199167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683567" y="1923678"/>
              <a:ext cx="15887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5" name="Oval 394"/>
            <p:cNvSpPr/>
            <p:nvPr/>
          </p:nvSpPr>
          <p:spPr>
            <a:xfrm>
              <a:off x="68356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7584" y="2115823"/>
            <a:ext cx="158592" cy="432048"/>
            <a:chOff x="827584" y="1779662"/>
            <a:chExt cx="158592" cy="432048"/>
          </a:xfrm>
        </p:grpSpPr>
        <p:sp>
          <p:nvSpPr>
            <p:cNvPr id="393" name="Oval 392"/>
            <p:cNvSpPr/>
            <p:nvPr/>
          </p:nvSpPr>
          <p:spPr>
            <a:xfrm>
              <a:off x="82758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8" name="Oval 397"/>
            <p:cNvSpPr/>
            <p:nvPr/>
          </p:nvSpPr>
          <p:spPr>
            <a:xfrm>
              <a:off x="827584" y="18516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842442" y="1779662"/>
              <a:ext cx="14373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95170" y="1831812"/>
            <a:ext cx="445546" cy="288032"/>
            <a:chOff x="7395170" y="1923678"/>
            <a:chExt cx="445546" cy="288032"/>
          </a:xfrm>
        </p:grpSpPr>
        <p:sp>
          <p:nvSpPr>
            <p:cNvPr id="763" name="Rectangle 762"/>
            <p:cNvSpPr/>
            <p:nvPr/>
          </p:nvSpPr>
          <p:spPr>
            <a:xfrm>
              <a:off x="7395170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539186" y="1923678"/>
              <a:ext cx="301530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4" name="Oval 413"/>
            <p:cNvSpPr/>
            <p:nvPr/>
          </p:nvSpPr>
          <p:spPr>
            <a:xfrm>
              <a:off x="766834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81098" y="1831812"/>
            <a:ext cx="616690" cy="288032"/>
            <a:chOff x="8081098" y="2139702"/>
            <a:chExt cx="616690" cy="288032"/>
          </a:xfrm>
        </p:grpSpPr>
        <p:sp>
          <p:nvSpPr>
            <p:cNvPr id="420" name="Rectangle 419"/>
            <p:cNvSpPr/>
            <p:nvPr/>
          </p:nvSpPr>
          <p:spPr>
            <a:xfrm>
              <a:off x="8553772" y="221171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Oval 420"/>
            <p:cNvSpPr/>
            <p:nvPr/>
          </p:nvSpPr>
          <p:spPr>
            <a:xfrm>
              <a:off x="8100392" y="221171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8081098" y="2139702"/>
              <a:ext cx="4726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62" name="Group 561"/>
          <p:cNvGrpSpPr/>
          <p:nvPr/>
        </p:nvGrpSpPr>
        <p:grpSpPr>
          <a:xfrm>
            <a:off x="7812360" y="2283718"/>
            <a:ext cx="288032" cy="288032"/>
            <a:chOff x="7690115" y="1583496"/>
            <a:chExt cx="288032" cy="288032"/>
          </a:xfrm>
        </p:grpSpPr>
        <p:sp>
          <p:nvSpPr>
            <p:cNvPr id="563" name="Oval 562"/>
            <p:cNvSpPr/>
            <p:nvPr/>
          </p:nvSpPr>
          <p:spPr>
            <a:xfrm>
              <a:off x="7690115" y="163564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4" name="Oval 563"/>
            <p:cNvSpPr/>
            <p:nvPr/>
          </p:nvSpPr>
          <p:spPr>
            <a:xfrm>
              <a:off x="7834131" y="16356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7705909" y="1583496"/>
              <a:ext cx="27223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732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roup 500"/>
          <p:cNvGrpSpPr/>
          <p:nvPr/>
        </p:nvGrpSpPr>
        <p:grpSpPr>
          <a:xfrm>
            <a:off x="14858" y="-191737"/>
            <a:ext cx="9129142" cy="6343349"/>
            <a:chOff x="14858" y="-191737"/>
            <a:chExt cx="9129142" cy="6343349"/>
          </a:xfrm>
          <a:solidFill>
            <a:srgbClr val="FF0000"/>
          </a:solidFill>
        </p:grpSpPr>
        <p:grpSp>
          <p:nvGrpSpPr>
            <p:cNvPr id="502" name="Group 501"/>
            <p:cNvGrpSpPr/>
            <p:nvPr/>
          </p:nvGrpSpPr>
          <p:grpSpPr>
            <a:xfrm>
              <a:off x="14858" y="-191737"/>
              <a:ext cx="9129142" cy="6311737"/>
              <a:chOff x="14858" y="-191737"/>
              <a:chExt cx="9129142" cy="6311737"/>
            </a:xfrm>
            <a:grpFill/>
          </p:grpSpPr>
          <p:grpSp>
            <p:nvGrpSpPr>
              <p:cNvPr id="504" name="Group 503"/>
              <p:cNvGrpSpPr/>
              <p:nvPr/>
            </p:nvGrpSpPr>
            <p:grpSpPr>
              <a:xfrm>
                <a:off x="14858" y="-191737"/>
                <a:ext cx="9129142" cy="6311737"/>
                <a:chOff x="14858" y="-191737"/>
                <a:chExt cx="9129142" cy="6311737"/>
              </a:xfrm>
              <a:grpFill/>
            </p:grpSpPr>
            <p:grpSp>
              <p:nvGrpSpPr>
                <p:cNvPr id="506" name="Group 505"/>
                <p:cNvGrpSpPr/>
                <p:nvPr/>
              </p:nvGrpSpPr>
              <p:grpSpPr>
                <a:xfrm>
                  <a:off x="14858" y="-191737"/>
                  <a:ext cx="9129142" cy="6311737"/>
                  <a:chOff x="14858" y="-191737"/>
                  <a:chExt cx="9129142" cy="6311737"/>
                </a:xfrm>
                <a:grpFill/>
              </p:grpSpPr>
              <p:grpSp>
                <p:nvGrpSpPr>
                  <p:cNvPr id="508" name="Group 507"/>
                  <p:cNvGrpSpPr/>
                  <p:nvPr/>
                </p:nvGrpSpPr>
                <p:grpSpPr>
                  <a:xfrm>
                    <a:off x="14858" y="-191737"/>
                    <a:ext cx="9129142" cy="6311737"/>
                    <a:chOff x="14858" y="-191737"/>
                    <a:chExt cx="9129142" cy="6311737"/>
                  </a:xfrm>
                  <a:grpFill/>
                </p:grpSpPr>
                <p:grpSp>
                  <p:nvGrpSpPr>
                    <p:cNvPr id="510" name="Group 509"/>
                    <p:cNvGrpSpPr/>
                    <p:nvPr/>
                  </p:nvGrpSpPr>
                  <p:grpSpPr>
                    <a:xfrm>
                      <a:off x="14858" y="-191737"/>
                      <a:ext cx="9129142" cy="6219871"/>
                      <a:chOff x="14858" y="-191737"/>
                      <a:chExt cx="9129142" cy="6219871"/>
                    </a:xfrm>
                    <a:grpFill/>
                  </p:grpSpPr>
                  <p:cxnSp>
                    <p:nvCxnSpPr>
                      <p:cNvPr id="515" name="Straight Connector 514"/>
                      <p:cNvCxnSpPr/>
                      <p:nvPr/>
                    </p:nvCxnSpPr>
                    <p:spPr>
                      <a:xfrm>
                        <a:off x="14858" y="-119729"/>
                        <a:ext cx="9129142" cy="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6" name="Straight Connector 515"/>
                      <p:cNvCxnSpPr/>
                      <p:nvPr/>
                    </p:nvCxnSpPr>
                    <p:spPr>
                      <a:xfrm flipH="1">
                        <a:off x="107504" y="-119729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7" name="Straight Connector 516"/>
                      <p:cNvCxnSpPr/>
                      <p:nvPr/>
                    </p:nvCxnSpPr>
                    <p:spPr>
                      <a:xfrm>
                        <a:off x="251520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8" name="Straight Connector 517"/>
                      <p:cNvCxnSpPr/>
                      <p:nvPr/>
                    </p:nvCxnSpPr>
                    <p:spPr>
                      <a:xfrm>
                        <a:off x="403920" y="-119729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9" name="Straight Connector 518"/>
                      <p:cNvCxnSpPr/>
                      <p:nvPr/>
                    </p:nvCxnSpPr>
                    <p:spPr>
                      <a:xfrm>
                        <a:off x="14858" y="6003960"/>
                        <a:ext cx="9129142" cy="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0" name="Straight Connector 519"/>
                      <p:cNvCxnSpPr/>
                      <p:nvPr/>
                    </p:nvCxnSpPr>
                    <p:spPr>
                      <a:xfrm>
                        <a:off x="539552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1" name="Straight Connector 520"/>
                      <p:cNvCxnSpPr/>
                      <p:nvPr/>
                    </p:nvCxnSpPr>
                    <p:spPr>
                      <a:xfrm flipH="1">
                        <a:off x="683568" y="-119729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2" name="Straight Connector 521"/>
                      <p:cNvCxnSpPr/>
                      <p:nvPr/>
                    </p:nvCxnSpPr>
                    <p:spPr>
                      <a:xfrm>
                        <a:off x="827584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3" name="Straight Connector 522"/>
                      <p:cNvCxnSpPr/>
                      <p:nvPr/>
                    </p:nvCxnSpPr>
                    <p:spPr>
                      <a:xfrm>
                        <a:off x="971600" y="-119729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4" name="Straight Connector 523"/>
                      <p:cNvCxnSpPr/>
                      <p:nvPr/>
                    </p:nvCxnSpPr>
                    <p:spPr>
                      <a:xfrm>
                        <a:off x="1376536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5" name="Straight Connector 524"/>
                      <p:cNvCxnSpPr/>
                      <p:nvPr/>
                    </p:nvCxnSpPr>
                    <p:spPr>
                      <a:xfrm flipH="1">
                        <a:off x="1520552" y="-119729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6" name="Straight Connector 525"/>
                      <p:cNvCxnSpPr/>
                      <p:nvPr/>
                    </p:nvCxnSpPr>
                    <p:spPr>
                      <a:xfrm>
                        <a:off x="1691680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7" name="Straight Connector 526"/>
                      <p:cNvCxnSpPr/>
                      <p:nvPr/>
                    </p:nvCxnSpPr>
                    <p:spPr>
                      <a:xfrm>
                        <a:off x="1829222" y="-119729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8" name="Straight Connector 527"/>
                      <p:cNvCxnSpPr/>
                      <p:nvPr/>
                    </p:nvCxnSpPr>
                    <p:spPr>
                      <a:xfrm>
                        <a:off x="1994570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9" name="Straight Connector 528"/>
                      <p:cNvCxnSpPr/>
                      <p:nvPr/>
                    </p:nvCxnSpPr>
                    <p:spPr>
                      <a:xfrm flipH="1">
                        <a:off x="2123728" y="-119729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0" name="Straight Connector 529"/>
                      <p:cNvCxnSpPr/>
                      <p:nvPr/>
                    </p:nvCxnSpPr>
                    <p:spPr>
                      <a:xfrm>
                        <a:off x="2303210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1" name="Straight Connector 530"/>
                      <p:cNvCxnSpPr/>
                      <p:nvPr/>
                    </p:nvCxnSpPr>
                    <p:spPr>
                      <a:xfrm>
                        <a:off x="2447226" y="-116040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2" name="Straight Connector 531"/>
                      <p:cNvCxnSpPr/>
                      <p:nvPr/>
                    </p:nvCxnSpPr>
                    <p:spPr>
                      <a:xfrm>
                        <a:off x="5598816" y="-116040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3" name="Straight Connector 532"/>
                      <p:cNvCxnSpPr/>
                      <p:nvPr/>
                    </p:nvCxnSpPr>
                    <p:spPr>
                      <a:xfrm flipH="1">
                        <a:off x="7155904" y="-91866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4" name="Straight Connector 533"/>
                      <p:cNvCxnSpPr/>
                      <p:nvPr/>
                    </p:nvCxnSpPr>
                    <p:spPr>
                      <a:xfrm>
                        <a:off x="5955010" y="-126385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5" name="Straight Connector 534"/>
                      <p:cNvCxnSpPr/>
                      <p:nvPr/>
                    </p:nvCxnSpPr>
                    <p:spPr>
                      <a:xfrm>
                        <a:off x="6476119" y="-126385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6" name="Straight Connector 535"/>
                      <p:cNvCxnSpPr/>
                      <p:nvPr/>
                    </p:nvCxnSpPr>
                    <p:spPr>
                      <a:xfrm>
                        <a:off x="6603082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7" name="Straight Connector 536"/>
                      <p:cNvCxnSpPr/>
                      <p:nvPr/>
                    </p:nvCxnSpPr>
                    <p:spPr>
                      <a:xfrm flipH="1">
                        <a:off x="6687694" y="-191737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8" name="Straight Connector 537"/>
                      <p:cNvCxnSpPr/>
                      <p:nvPr/>
                    </p:nvCxnSpPr>
                    <p:spPr>
                      <a:xfrm>
                        <a:off x="6846102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9" name="Straight Connector 538"/>
                      <p:cNvCxnSpPr/>
                      <p:nvPr/>
                    </p:nvCxnSpPr>
                    <p:spPr>
                      <a:xfrm>
                        <a:off x="6999126" y="-119729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0" name="Straight Connector 539"/>
                      <p:cNvCxnSpPr/>
                      <p:nvPr/>
                    </p:nvCxnSpPr>
                    <p:spPr>
                      <a:xfrm>
                        <a:off x="7395170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1" name="Straight Connector 540"/>
                      <p:cNvCxnSpPr/>
                      <p:nvPr/>
                    </p:nvCxnSpPr>
                    <p:spPr>
                      <a:xfrm flipH="1">
                        <a:off x="7554285" y="-100010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2" name="Straight Connector 541"/>
                      <p:cNvCxnSpPr/>
                      <p:nvPr/>
                    </p:nvCxnSpPr>
                    <p:spPr>
                      <a:xfrm>
                        <a:off x="8403282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3" name="Straight Connector 542"/>
                      <p:cNvCxnSpPr/>
                      <p:nvPr/>
                    </p:nvCxnSpPr>
                    <p:spPr>
                      <a:xfrm>
                        <a:off x="8547298" y="-119729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4" name="Straight Connector 543"/>
                      <p:cNvCxnSpPr/>
                      <p:nvPr/>
                    </p:nvCxnSpPr>
                    <p:spPr>
                      <a:xfrm>
                        <a:off x="8676456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5" name="Straight Connector 544"/>
                      <p:cNvCxnSpPr/>
                      <p:nvPr/>
                    </p:nvCxnSpPr>
                    <p:spPr>
                      <a:xfrm flipH="1">
                        <a:off x="8820472" y="-119729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6" name="Straight Connector 545"/>
                      <p:cNvCxnSpPr/>
                      <p:nvPr/>
                    </p:nvCxnSpPr>
                    <p:spPr>
                      <a:xfrm>
                        <a:off x="8941383" y="-116040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7" name="Straight Connector 546"/>
                      <p:cNvCxnSpPr/>
                      <p:nvPr/>
                    </p:nvCxnSpPr>
                    <p:spPr>
                      <a:xfrm>
                        <a:off x="9080884" y="-116040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8" name="Straight Connector 547"/>
                      <p:cNvCxnSpPr/>
                      <p:nvPr/>
                    </p:nvCxnSpPr>
                    <p:spPr>
                      <a:xfrm>
                        <a:off x="3002682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9" name="Straight Connector 548"/>
                      <p:cNvCxnSpPr/>
                      <p:nvPr/>
                    </p:nvCxnSpPr>
                    <p:spPr>
                      <a:xfrm flipH="1">
                        <a:off x="3146698" y="-119729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0" name="Straight Connector 549"/>
                      <p:cNvCxnSpPr/>
                      <p:nvPr/>
                    </p:nvCxnSpPr>
                    <p:spPr>
                      <a:xfrm>
                        <a:off x="3218706" y="-91866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1" name="Straight Connector 550"/>
                      <p:cNvCxnSpPr/>
                      <p:nvPr/>
                    </p:nvCxnSpPr>
                    <p:spPr>
                      <a:xfrm>
                        <a:off x="3362722" y="-136301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2" name="Straight Connector 551"/>
                      <p:cNvCxnSpPr/>
                      <p:nvPr/>
                    </p:nvCxnSpPr>
                    <p:spPr>
                      <a:xfrm>
                        <a:off x="3647517" y="-116040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3" name="Straight Connector 552"/>
                      <p:cNvCxnSpPr/>
                      <p:nvPr/>
                    </p:nvCxnSpPr>
                    <p:spPr>
                      <a:xfrm>
                        <a:off x="3794770" y="-143605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4" name="Straight Connector 553"/>
                      <p:cNvCxnSpPr/>
                      <p:nvPr/>
                    </p:nvCxnSpPr>
                    <p:spPr>
                      <a:xfrm flipH="1">
                        <a:off x="3930402" y="-143605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5" name="Straight Connector 554"/>
                      <p:cNvCxnSpPr/>
                      <p:nvPr/>
                    </p:nvCxnSpPr>
                    <p:spPr>
                      <a:xfrm>
                        <a:off x="4336678" y="-100010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6" name="Straight Connector 555"/>
                      <p:cNvCxnSpPr/>
                      <p:nvPr/>
                    </p:nvCxnSpPr>
                    <p:spPr>
                      <a:xfrm>
                        <a:off x="4480694" y="-142030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7" name="Straight Connector 556"/>
                      <p:cNvCxnSpPr/>
                      <p:nvPr/>
                    </p:nvCxnSpPr>
                    <p:spPr>
                      <a:xfrm>
                        <a:off x="4906950" y="-91866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8" name="Straight Connector 557"/>
                      <p:cNvCxnSpPr/>
                      <p:nvPr/>
                    </p:nvCxnSpPr>
                    <p:spPr>
                      <a:xfrm flipH="1">
                        <a:off x="5067672" y="-119729"/>
                        <a:ext cx="838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9" name="Straight Connector 558"/>
                      <p:cNvCxnSpPr/>
                      <p:nvPr/>
                    </p:nvCxnSpPr>
                    <p:spPr>
                      <a:xfrm>
                        <a:off x="5292080" y="-119729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0" name="Straight Connector 559"/>
                      <p:cNvCxnSpPr/>
                      <p:nvPr/>
                    </p:nvCxnSpPr>
                    <p:spPr>
                      <a:xfrm>
                        <a:off x="5429622" y="-116040"/>
                        <a:ext cx="6474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1" name="Straight Connector 560"/>
                      <p:cNvCxnSpPr/>
                      <p:nvPr/>
                    </p:nvCxnSpPr>
                    <p:spPr>
                      <a:xfrm>
                        <a:off x="2853298" y="-100010"/>
                        <a:ext cx="0" cy="6120000"/>
                      </a:xfrm>
                      <a:prstGeom prst="line">
                        <a:avLst/>
                      </a:prstGeom>
                      <a:grpFill/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11" name="Straight Connector 510"/>
                    <p:cNvCxnSpPr/>
                    <p:nvPr/>
                  </p:nvCxnSpPr>
                  <p:spPr>
                    <a:xfrm flipH="1">
                      <a:off x="7668344" y="0"/>
                      <a:ext cx="8384" cy="6120000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2" name="Straight Connector 511"/>
                    <p:cNvCxnSpPr/>
                    <p:nvPr/>
                  </p:nvCxnSpPr>
                  <p:spPr>
                    <a:xfrm flipH="1">
                      <a:off x="8085608" y="0"/>
                      <a:ext cx="8384" cy="6120000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Straight Connector 512"/>
                    <p:cNvCxnSpPr/>
                    <p:nvPr/>
                  </p:nvCxnSpPr>
                  <p:spPr>
                    <a:xfrm flipH="1">
                      <a:off x="7828154" y="-37802"/>
                      <a:ext cx="8384" cy="6120000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4" name="Straight Connector 513"/>
                    <p:cNvCxnSpPr/>
                    <p:nvPr/>
                  </p:nvCxnSpPr>
                  <p:spPr>
                    <a:xfrm flipH="1">
                      <a:off x="8254893" y="-9376"/>
                      <a:ext cx="8384" cy="6120000"/>
                    </a:xfrm>
                    <a:prstGeom prst="line">
                      <a:avLst/>
                    </a:prstGeom>
                    <a:grpFill/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09" name="Straight Connector 508"/>
                  <p:cNvCxnSpPr/>
                  <p:nvPr/>
                </p:nvCxnSpPr>
                <p:spPr>
                  <a:xfrm>
                    <a:off x="6111002" y="-91866"/>
                    <a:ext cx="6474" cy="6120000"/>
                  </a:xfrm>
                  <a:prstGeom prst="line">
                    <a:avLst/>
                  </a:prstGeom>
                  <a:grpFill/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7" name="Straight Connector 506"/>
                <p:cNvCxnSpPr/>
                <p:nvPr/>
              </p:nvCxnSpPr>
              <p:spPr>
                <a:xfrm flipH="1">
                  <a:off x="7969762" y="-9376"/>
                  <a:ext cx="8384" cy="6120000"/>
                </a:xfrm>
                <a:prstGeom prst="line">
                  <a:avLst/>
                </a:prstGeom>
                <a:grpFill/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5" name="Straight Connector 504"/>
              <p:cNvCxnSpPr/>
              <p:nvPr/>
            </p:nvCxnSpPr>
            <p:spPr>
              <a:xfrm>
                <a:off x="5205227" y="-91866"/>
                <a:ext cx="0" cy="6120000"/>
              </a:xfrm>
              <a:prstGeom prst="line">
                <a:avLst/>
              </a:prstGeom>
              <a:grpFill/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3" name="Straight Connector 502"/>
            <p:cNvCxnSpPr/>
            <p:nvPr/>
          </p:nvCxnSpPr>
          <p:spPr>
            <a:xfrm>
              <a:off x="1115616" y="31612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3" name="TextBox 772"/>
          <p:cNvSpPr txBox="1"/>
          <p:nvPr/>
        </p:nvSpPr>
        <p:spPr>
          <a:xfrm>
            <a:off x="-36512" y="1543780"/>
            <a:ext cx="276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an original interval only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1759804"/>
            <a:ext cx="9404614" cy="93610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34902" y="1831812"/>
            <a:ext cx="588826" cy="288032"/>
            <a:chOff x="1534902" y="1927689"/>
            <a:chExt cx="588826" cy="288032"/>
          </a:xfrm>
        </p:grpSpPr>
        <p:sp>
          <p:nvSpPr>
            <p:cNvPr id="702" name="Oval 701"/>
            <p:cNvSpPr/>
            <p:nvPr/>
          </p:nvSpPr>
          <p:spPr>
            <a:xfrm>
              <a:off x="1534902" y="199969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979712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1542785" y="1927689"/>
              <a:ext cx="4369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18706" y="1846040"/>
            <a:ext cx="576064" cy="288032"/>
            <a:chOff x="3218706" y="1927689"/>
            <a:chExt cx="576064" cy="288032"/>
          </a:xfrm>
        </p:grpSpPr>
        <p:sp>
          <p:nvSpPr>
            <p:cNvPr id="738" name="Oval 737"/>
            <p:cNvSpPr/>
            <p:nvPr/>
          </p:nvSpPr>
          <p:spPr>
            <a:xfrm>
              <a:off x="3650754" y="1999697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218706" y="199167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3369196" y="1927689"/>
              <a:ext cx="4255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36678" y="1842029"/>
            <a:ext cx="854047" cy="288032"/>
            <a:chOff x="4336678" y="1923678"/>
            <a:chExt cx="854047" cy="288032"/>
          </a:xfrm>
        </p:grpSpPr>
        <p:sp>
          <p:nvSpPr>
            <p:cNvPr id="756" name="Rectangle 755"/>
            <p:cNvSpPr/>
            <p:nvPr/>
          </p:nvSpPr>
          <p:spPr>
            <a:xfrm>
              <a:off x="5046709" y="198120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336678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487168" y="1923678"/>
              <a:ext cx="55954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50954" y="1831812"/>
            <a:ext cx="633214" cy="288032"/>
            <a:chOff x="5450954" y="1913461"/>
            <a:chExt cx="633214" cy="288032"/>
          </a:xfrm>
        </p:grpSpPr>
        <p:sp>
          <p:nvSpPr>
            <p:cNvPr id="709" name="Rectangle 708"/>
            <p:cNvSpPr/>
            <p:nvPr/>
          </p:nvSpPr>
          <p:spPr>
            <a:xfrm>
              <a:off x="5450954" y="198766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5940152" y="199568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609598" y="1913461"/>
              <a:ext cx="33055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9066" y="1846050"/>
            <a:ext cx="399707" cy="288032"/>
            <a:chOff x="6459066" y="1927699"/>
            <a:chExt cx="399707" cy="288032"/>
          </a:xfrm>
        </p:grpSpPr>
        <p:sp>
          <p:nvSpPr>
            <p:cNvPr id="730" name="Oval 729"/>
            <p:cNvSpPr/>
            <p:nvPr/>
          </p:nvSpPr>
          <p:spPr>
            <a:xfrm>
              <a:off x="669607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6459066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616514" y="1927699"/>
              <a:ext cx="24225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9258" y="2263860"/>
            <a:ext cx="313420" cy="281947"/>
            <a:chOff x="6839258" y="3579861"/>
            <a:chExt cx="313420" cy="281947"/>
          </a:xfrm>
        </p:grpSpPr>
        <p:sp>
          <p:nvSpPr>
            <p:cNvPr id="714" name="Rectangle 713"/>
            <p:cNvSpPr/>
            <p:nvPr/>
          </p:nvSpPr>
          <p:spPr>
            <a:xfrm>
              <a:off x="7008662" y="3652883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1" name="Oval 730"/>
            <p:cNvSpPr/>
            <p:nvPr/>
          </p:nvSpPr>
          <p:spPr>
            <a:xfrm>
              <a:off x="6846102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839258" y="3579861"/>
              <a:ext cx="163105" cy="281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891421"/>
            <a:ext cx="2133600" cy="273844"/>
          </a:xfrm>
        </p:spPr>
        <p:txBody>
          <a:bodyPr/>
          <a:lstStyle/>
          <a:p>
            <a:fld id="{D9E41E6D-00B5-4D2F-A585-1DF39ED5B04A}" type="slidenum">
              <a:rPr lang="en-CA" smtClean="0"/>
              <a:t>12</a:t>
            </a:fld>
            <a:endParaRPr lang="en-CA"/>
          </a:p>
        </p:txBody>
      </p:sp>
      <p:grpSp>
        <p:nvGrpSpPr>
          <p:cNvPr id="284" name="Group 283"/>
          <p:cNvGrpSpPr/>
          <p:nvPr/>
        </p:nvGrpSpPr>
        <p:grpSpPr>
          <a:xfrm>
            <a:off x="107504" y="463660"/>
            <a:ext cx="8986155" cy="216035"/>
            <a:chOff x="101203" y="692697"/>
            <a:chExt cx="8986155" cy="216035"/>
          </a:xfrm>
        </p:grpSpPr>
        <p:sp>
          <p:nvSpPr>
            <p:cNvPr id="285" name="Rounded Rectangle 284"/>
            <p:cNvSpPr/>
            <p:nvPr/>
          </p:nvSpPr>
          <p:spPr>
            <a:xfrm>
              <a:off x="109587" y="692708"/>
              <a:ext cx="445331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1203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3" name="Rounded Rectangle 302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69934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549439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266378" y="103620"/>
            <a:ext cx="8568952" cy="288032"/>
            <a:chOff x="266378" y="339502"/>
            <a:chExt cx="8568952" cy="288032"/>
          </a:xfrm>
        </p:grpSpPr>
        <p:grpSp>
          <p:nvGrpSpPr>
            <p:cNvPr id="312" name="Group 311"/>
            <p:cNvGrpSpPr/>
            <p:nvPr/>
          </p:nvGrpSpPr>
          <p:grpSpPr>
            <a:xfrm>
              <a:off x="266378" y="404664"/>
              <a:ext cx="8568952" cy="144016"/>
              <a:chOff x="266378" y="404664"/>
              <a:chExt cx="8568952" cy="144016"/>
            </a:xfrm>
          </p:grpSpPr>
          <p:cxnSp>
            <p:nvCxnSpPr>
              <p:cNvPr id="430" name="Straight Connector 429"/>
              <p:cNvCxnSpPr>
                <a:stCxn id="431" idx="6"/>
                <a:endCxn id="432" idx="2"/>
              </p:cNvCxnSpPr>
              <p:nvPr/>
            </p:nvCxnSpPr>
            <p:spPr>
              <a:xfrm>
                <a:off x="410394" y="476672"/>
                <a:ext cx="972108" cy="0"/>
              </a:xfrm>
              <a:prstGeom prst="line">
                <a:avLst/>
              </a:prstGeom>
              <a:ln w="1016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1" name="Oval 430"/>
              <p:cNvSpPr/>
              <p:nvPr/>
            </p:nvSpPr>
            <p:spPr>
              <a:xfrm>
                <a:off x="266378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1382502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33" name="Straight Connector 432"/>
              <p:cNvCxnSpPr>
                <a:stCxn id="434" idx="6"/>
              </p:cNvCxnSpPr>
              <p:nvPr/>
            </p:nvCxnSpPr>
            <p:spPr>
              <a:xfrm>
                <a:off x="2411760" y="476672"/>
                <a:ext cx="457748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Oval 433"/>
              <p:cNvSpPr/>
              <p:nvPr/>
            </p:nvSpPr>
            <p:spPr>
              <a:xfrm>
                <a:off x="2267744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2858666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36" name="Straight Connector 435"/>
              <p:cNvCxnSpPr>
                <a:stCxn id="437" idx="6"/>
                <a:endCxn id="438" idx="2"/>
              </p:cNvCxnSpPr>
              <p:nvPr/>
            </p:nvCxnSpPr>
            <p:spPr>
              <a:xfrm>
                <a:off x="5594970" y="476672"/>
                <a:ext cx="1101108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Oval 436"/>
              <p:cNvSpPr/>
              <p:nvPr/>
            </p:nvSpPr>
            <p:spPr>
              <a:xfrm>
                <a:off x="5450954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6696078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39" name="Straight Connector 438"/>
              <p:cNvCxnSpPr>
                <a:stCxn id="440" idx="6"/>
                <a:endCxn id="441" idx="2"/>
              </p:cNvCxnSpPr>
              <p:nvPr/>
            </p:nvCxnSpPr>
            <p:spPr>
              <a:xfrm>
                <a:off x="6990118" y="476672"/>
                <a:ext cx="1701196" cy="0"/>
              </a:xfrm>
              <a:prstGeom prst="line">
                <a:avLst/>
              </a:prstGeom>
              <a:ln w="1016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Oval 439"/>
              <p:cNvSpPr/>
              <p:nvPr/>
            </p:nvSpPr>
            <p:spPr>
              <a:xfrm>
                <a:off x="6846102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8691314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2" name="Straight Connector 441"/>
              <p:cNvCxnSpPr>
                <a:stCxn id="443" idx="6"/>
                <a:endCxn id="444" idx="2"/>
              </p:cNvCxnSpPr>
              <p:nvPr/>
            </p:nvCxnSpPr>
            <p:spPr>
              <a:xfrm>
                <a:off x="3938786" y="476672"/>
                <a:ext cx="1368152" cy="0"/>
              </a:xfrm>
              <a:prstGeom prst="line">
                <a:avLst/>
              </a:prstGeom>
              <a:ln w="1016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3" name="Oval 442"/>
              <p:cNvSpPr/>
              <p:nvPr/>
            </p:nvSpPr>
            <p:spPr>
              <a:xfrm>
                <a:off x="3794770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5306938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5" name="Straight Connector 444"/>
              <p:cNvCxnSpPr>
                <a:stCxn id="446" idx="6"/>
                <a:endCxn id="447" idx="2"/>
              </p:cNvCxnSpPr>
              <p:nvPr/>
            </p:nvCxnSpPr>
            <p:spPr>
              <a:xfrm>
                <a:off x="1678918" y="476672"/>
                <a:ext cx="444810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Oval 445"/>
              <p:cNvSpPr/>
              <p:nvPr/>
            </p:nvSpPr>
            <p:spPr>
              <a:xfrm>
                <a:off x="1534902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2123728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8" name="Straight Connector 447"/>
              <p:cNvCxnSpPr>
                <a:stCxn id="449" idx="6"/>
                <a:endCxn id="450" idx="2"/>
              </p:cNvCxnSpPr>
              <p:nvPr/>
            </p:nvCxnSpPr>
            <p:spPr>
              <a:xfrm>
                <a:off x="3146698" y="476672"/>
                <a:ext cx="504056" cy="0"/>
              </a:xfrm>
              <a:prstGeom prst="line">
                <a:avLst/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Oval 448"/>
              <p:cNvSpPr/>
              <p:nvPr/>
            </p:nvSpPr>
            <p:spPr>
              <a:xfrm>
                <a:off x="3002682" y="40466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3650754" y="40466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3" name="Oval 312"/>
            <p:cNvSpPr/>
            <p:nvPr/>
          </p:nvSpPr>
          <p:spPr>
            <a:xfrm>
              <a:off x="7668344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4" name="Oval 313"/>
            <p:cNvSpPr/>
            <p:nvPr/>
          </p:nvSpPr>
          <p:spPr>
            <a:xfrm>
              <a:off x="8100392" y="41151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5" name="Oval 314"/>
            <p:cNvSpPr/>
            <p:nvPr/>
          </p:nvSpPr>
          <p:spPr>
            <a:xfrm>
              <a:off x="827584" y="483518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6" name="Oval 315"/>
            <p:cNvSpPr/>
            <p:nvPr/>
          </p:nvSpPr>
          <p:spPr>
            <a:xfrm>
              <a:off x="827584" y="33950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7" name="Oval 316"/>
            <p:cNvSpPr/>
            <p:nvPr/>
          </p:nvSpPr>
          <p:spPr>
            <a:xfrm>
              <a:off x="683568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8" name="Oval 317"/>
            <p:cNvSpPr/>
            <p:nvPr/>
          </p:nvSpPr>
          <p:spPr>
            <a:xfrm>
              <a:off x="979984" y="41151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9" name="Rounded Rectangle 318"/>
          <p:cNvSpPr/>
          <p:nvPr/>
        </p:nvSpPr>
        <p:spPr>
          <a:xfrm rot="18655732">
            <a:off x="-21440" y="1036007"/>
            <a:ext cx="507830" cy="2717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0" name="Rounded Rectangle 319"/>
          <p:cNvSpPr/>
          <p:nvPr/>
        </p:nvSpPr>
        <p:spPr>
          <a:xfrm rot="2018536">
            <a:off x="2899204" y="1023307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1" name="Rounded Rectangle 320"/>
          <p:cNvSpPr/>
          <p:nvPr/>
        </p:nvSpPr>
        <p:spPr>
          <a:xfrm rot="18107033">
            <a:off x="411372" y="1079956"/>
            <a:ext cx="504120" cy="1882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2" name="Rounded Rectangle 321"/>
          <p:cNvSpPr/>
          <p:nvPr/>
        </p:nvSpPr>
        <p:spPr>
          <a:xfrm rot="19678999">
            <a:off x="905318" y="1057187"/>
            <a:ext cx="684125" cy="2246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3" name="Rounded Rectangle 322"/>
          <p:cNvSpPr/>
          <p:nvPr/>
        </p:nvSpPr>
        <p:spPr>
          <a:xfrm rot="16200000">
            <a:off x="1240730" y="1079491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4" name="Rounded Rectangle 323"/>
          <p:cNvSpPr/>
          <p:nvPr/>
        </p:nvSpPr>
        <p:spPr>
          <a:xfrm rot="18856397">
            <a:off x="1262946" y="1098765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5" name="Rounded Rectangle 324"/>
          <p:cNvSpPr/>
          <p:nvPr/>
        </p:nvSpPr>
        <p:spPr>
          <a:xfrm rot="1592393">
            <a:off x="1462771" y="1079320"/>
            <a:ext cx="801352" cy="2029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6" name="Rounded Rectangle 325"/>
          <p:cNvSpPr/>
          <p:nvPr/>
        </p:nvSpPr>
        <p:spPr>
          <a:xfrm rot="18452115">
            <a:off x="1855396" y="1078043"/>
            <a:ext cx="508292" cy="24568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7" name="Rounded Rectangle 326"/>
          <p:cNvSpPr/>
          <p:nvPr/>
        </p:nvSpPr>
        <p:spPr>
          <a:xfrm>
            <a:off x="2100231" y="953131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8" name="Rounded Rectangle 327"/>
          <p:cNvSpPr/>
          <p:nvPr/>
        </p:nvSpPr>
        <p:spPr>
          <a:xfrm>
            <a:off x="2267236" y="956477"/>
            <a:ext cx="735446" cy="184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9" name="Rounded Rectangle 328"/>
          <p:cNvSpPr/>
          <p:nvPr/>
        </p:nvSpPr>
        <p:spPr>
          <a:xfrm>
            <a:off x="2810582" y="94453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0" name="Rounded Rectangle 329"/>
          <p:cNvSpPr/>
          <p:nvPr/>
        </p:nvSpPr>
        <p:spPr>
          <a:xfrm>
            <a:off x="3552149" y="944720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1" name="Rounded Rectangle 330"/>
          <p:cNvSpPr/>
          <p:nvPr/>
        </p:nvSpPr>
        <p:spPr>
          <a:xfrm rot="20162290">
            <a:off x="3122572" y="1052134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2" name="Rounded Rectangle 331"/>
          <p:cNvSpPr/>
          <p:nvPr/>
        </p:nvSpPr>
        <p:spPr>
          <a:xfrm rot="16200000">
            <a:off x="3650657" y="1084986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3" name="Rounded Rectangle 332"/>
          <p:cNvSpPr/>
          <p:nvPr/>
        </p:nvSpPr>
        <p:spPr>
          <a:xfrm>
            <a:off x="3737895" y="1117474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4" name="Rounded Rectangle 333"/>
          <p:cNvSpPr/>
          <p:nvPr/>
        </p:nvSpPr>
        <p:spPr>
          <a:xfrm>
            <a:off x="4246777" y="1123603"/>
            <a:ext cx="10093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5" name="Rounded Rectangle 334"/>
          <p:cNvSpPr/>
          <p:nvPr/>
        </p:nvSpPr>
        <p:spPr>
          <a:xfrm rot="19220342">
            <a:off x="4957765" y="1050489"/>
            <a:ext cx="563017" cy="2377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6" name="Rounded Rectangle 335"/>
          <p:cNvSpPr/>
          <p:nvPr/>
        </p:nvSpPr>
        <p:spPr>
          <a:xfrm>
            <a:off x="5256125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7" name="Rounded Rectangle 336"/>
          <p:cNvSpPr/>
          <p:nvPr/>
        </p:nvSpPr>
        <p:spPr>
          <a:xfrm rot="16200000">
            <a:off x="5253906" y="1082877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8" name="Rounded Rectangle 337"/>
          <p:cNvSpPr/>
          <p:nvPr/>
        </p:nvSpPr>
        <p:spPr>
          <a:xfrm rot="2018536">
            <a:off x="193517" y="1010555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9" name="Rounded Rectangle 338"/>
          <p:cNvSpPr/>
          <p:nvPr/>
        </p:nvSpPr>
        <p:spPr>
          <a:xfrm>
            <a:off x="5326898" y="1150536"/>
            <a:ext cx="829278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0" name="Rounded Rectangle 339"/>
          <p:cNvSpPr/>
          <p:nvPr/>
        </p:nvSpPr>
        <p:spPr>
          <a:xfrm>
            <a:off x="5940152" y="1140701"/>
            <a:ext cx="740560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1" name="Rounded Rectangle 340"/>
          <p:cNvSpPr/>
          <p:nvPr/>
        </p:nvSpPr>
        <p:spPr>
          <a:xfrm rot="19299885">
            <a:off x="6341959" y="1052379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2" name="Rounded Rectangle 341"/>
          <p:cNvSpPr/>
          <p:nvPr/>
        </p:nvSpPr>
        <p:spPr>
          <a:xfrm>
            <a:off x="6660272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3" name="Rounded Rectangle 342"/>
          <p:cNvSpPr/>
          <p:nvPr/>
        </p:nvSpPr>
        <p:spPr>
          <a:xfrm rot="14504754">
            <a:off x="6756417" y="104604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4" name="Rounded Rectangle 343"/>
          <p:cNvSpPr/>
          <p:nvPr/>
        </p:nvSpPr>
        <p:spPr>
          <a:xfrm>
            <a:off x="6948264" y="1117474"/>
            <a:ext cx="61749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5" name="Rounded Rectangle 344"/>
          <p:cNvSpPr/>
          <p:nvPr/>
        </p:nvSpPr>
        <p:spPr>
          <a:xfrm rot="19335587">
            <a:off x="7268465" y="1085388"/>
            <a:ext cx="655704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6" name="Rounded Rectangle 345"/>
          <p:cNvSpPr/>
          <p:nvPr/>
        </p:nvSpPr>
        <p:spPr>
          <a:xfrm rot="18644588">
            <a:off x="8428505" y="1056634"/>
            <a:ext cx="526653" cy="2268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7" name="Rounded Rectangle 346"/>
          <p:cNvSpPr/>
          <p:nvPr/>
        </p:nvSpPr>
        <p:spPr>
          <a:xfrm rot="1504787">
            <a:off x="8566699" y="1061195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8" name="Rounded Rectangle 347"/>
          <p:cNvSpPr/>
          <p:nvPr/>
        </p:nvSpPr>
        <p:spPr>
          <a:xfrm rot="19277002">
            <a:off x="633371" y="854422"/>
            <a:ext cx="397139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9" name="Rounded Rectangle 348"/>
          <p:cNvSpPr/>
          <p:nvPr/>
        </p:nvSpPr>
        <p:spPr>
          <a:xfrm rot="16200000">
            <a:off x="708960" y="864219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50" name="Rounded Rectangle 349"/>
          <p:cNvSpPr/>
          <p:nvPr/>
        </p:nvSpPr>
        <p:spPr>
          <a:xfrm>
            <a:off x="784500" y="953587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51" name="Rounded Rectangle 350"/>
          <p:cNvSpPr/>
          <p:nvPr/>
        </p:nvSpPr>
        <p:spPr>
          <a:xfrm rot="16200000">
            <a:off x="810195" y="1067784"/>
            <a:ext cx="483596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352" name="Group 351"/>
          <p:cNvGrpSpPr/>
          <p:nvPr/>
        </p:nvGrpSpPr>
        <p:grpSpPr>
          <a:xfrm>
            <a:off x="-252536" y="835263"/>
            <a:ext cx="9721080" cy="512088"/>
            <a:chOff x="-252536" y="2203678"/>
            <a:chExt cx="9721080" cy="512088"/>
          </a:xfrm>
        </p:grpSpPr>
        <p:grpSp>
          <p:nvGrpSpPr>
            <p:cNvPr id="353" name="Group 352"/>
            <p:cNvGrpSpPr/>
            <p:nvPr/>
          </p:nvGrpSpPr>
          <p:grpSpPr>
            <a:xfrm>
              <a:off x="-252536" y="2203678"/>
              <a:ext cx="9721080" cy="512088"/>
              <a:chOff x="-252536" y="2203678"/>
              <a:chExt cx="9721080" cy="512088"/>
            </a:xfrm>
          </p:grpSpPr>
          <p:cxnSp>
            <p:nvCxnSpPr>
              <p:cNvPr id="356" name="Straight Connector 355"/>
              <p:cNvCxnSpPr/>
              <p:nvPr/>
            </p:nvCxnSpPr>
            <p:spPr>
              <a:xfrm>
                <a:off x="-252536" y="2531738"/>
                <a:ext cx="97210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7" name="Rectangle 356"/>
              <p:cNvSpPr/>
              <p:nvPr/>
            </p:nvSpPr>
            <p:spPr>
              <a:xfrm>
                <a:off x="107504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554918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5061211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5450954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2000871" y="2559887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218706" y="2563721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966986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6459066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7005427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395170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8553599" y="2563389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8943342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987476" y="2559886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382502" y="25637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3780763" y="2563731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4336678" y="2563719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266378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4" name="Oval 373"/>
              <p:cNvSpPr/>
              <p:nvPr/>
            </p:nvSpPr>
            <p:spPr>
              <a:xfrm>
                <a:off x="1382502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5" name="Oval 374"/>
              <p:cNvSpPr/>
              <p:nvPr/>
            </p:nvSpPr>
            <p:spPr>
              <a:xfrm>
                <a:off x="2303210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2858666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5450954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6696078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6846102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8691314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3794770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5306938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1534902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4" name="Oval 383"/>
              <p:cNvSpPr/>
              <p:nvPr/>
            </p:nvSpPr>
            <p:spPr>
              <a:xfrm>
                <a:off x="2138586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5" name="Oval 384"/>
              <p:cNvSpPr/>
              <p:nvPr/>
            </p:nvSpPr>
            <p:spPr>
              <a:xfrm>
                <a:off x="3002682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6" name="Oval 385"/>
              <p:cNvSpPr/>
              <p:nvPr/>
            </p:nvSpPr>
            <p:spPr>
              <a:xfrm>
                <a:off x="3650754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7" name="Oval 386"/>
              <p:cNvSpPr/>
              <p:nvPr/>
            </p:nvSpPr>
            <p:spPr>
              <a:xfrm>
                <a:off x="827584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8" name="Oval 387"/>
              <p:cNvSpPr/>
              <p:nvPr/>
            </p:nvSpPr>
            <p:spPr>
              <a:xfrm>
                <a:off x="827584" y="220367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683568" y="234769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0" name="Oval 389"/>
              <p:cNvSpPr/>
              <p:nvPr/>
            </p:nvSpPr>
            <p:spPr>
              <a:xfrm>
                <a:off x="979984" y="234769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54" name="Oval 353"/>
            <p:cNvSpPr/>
            <p:nvPr/>
          </p:nvSpPr>
          <p:spPr>
            <a:xfrm>
              <a:off x="7668344" y="235572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5" name="Oval 354"/>
            <p:cNvSpPr/>
            <p:nvPr/>
          </p:nvSpPr>
          <p:spPr>
            <a:xfrm>
              <a:off x="8100392" y="235572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1" name="Rounded Rectangle 390"/>
          <p:cNvSpPr/>
          <p:nvPr/>
        </p:nvSpPr>
        <p:spPr>
          <a:xfrm>
            <a:off x="7668344" y="933625"/>
            <a:ext cx="655704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92" name="Rounded Rectangle 391"/>
          <p:cNvSpPr/>
          <p:nvPr/>
        </p:nvSpPr>
        <p:spPr>
          <a:xfrm rot="1512632">
            <a:off x="8006722" y="1050926"/>
            <a:ext cx="779811" cy="2452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54918" y="1831812"/>
            <a:ext cx="287524" cy="288032"/>
            <a:chOff x="554918" y="1923678"/>
            <a:chExt cx="287524" cy="288032"/>
          </a:xfrm>
        </p:grpSpPr>
        <p:sp>
          <p:nvSpPr>
            <p:cNvPr id="707" name="Rectangle 706"/>
            <p:cNvSpPr/>
            <p:nvPr/>
          </p:nvSpPr>
          <p:spPr>
            <a:xfrm>
              <a:off x="554918" y="199167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683567" y="1923678"/>
              <a:ext cx="15887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5" name="Oval 394"/>
            <p:cNvSpPr/>
            <p:nvPr/>
          </p:nvSpPr>
          <p:spPr>
            <a:xfrm>
              <a:off x="68356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7584" y="2139702"/>
            <a:ext cx="158592" cy="432048"/>
            <a:chOff x="827584" y="1803541"/>
            <a:chExt cx="158592" cy="432048"/>
          </a:xfrm>
        </p:grpSpPr>
        <p:sp>
          <p:nvSpPr>
            <p:cNvPr id="393" name="Oval 392"/>
            <p:cNvSpPr/>
            <p:nvPr/>
          </p:nvSpPr>
          <p:spPr>
            <a:xfrm>
              <a:off x="82758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8" name="Oval 397"/>
            <p:cNvSpPr/>
            <p:nvPr/>
          </p:nvSpPr>
          <p:spPr>
            <a:xfrm>
              <a:off x="827584" y="18516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842442" y="1803541"/>
              <a:ext cx="143734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95170" y="1831812"/>
            <a:ext cx="445546" cy="288032"/>
            <a:chOff x="7395170" y="1923678"/>
            <a:chExt cx="445546" cy="288032"/>
          </a:xfrm>
        </p:grpSpPr>
        <p:sp>
          <p:nvSpPr>
            <p:cNvPr id="763" name="Rectangle 762"/>
            <p:cNvSpPr/>
            <p:nvPr/>
          </p:nvSpPr>
          <p:spPr>
            <a:xfrm>
              <a:off x="7395170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539186" y="1923678"/>
              <a:ext cx="301530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4" name="Oval 413"/>
            <p:cNvSpPr/>
            <p:nvPr/>
          </p:nvSpPr>
          <p:spPr>
            <a:xfrm>
              <a:off x="766834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81098" y="1831812"/>
            <a:ext cx="616690" cy="288032"/>
            <a:chOff x="8081098" y="2139702"/>
            <a:chExt cx="616690" cy="288032"/>
          </a:xfrm>
        </p:grpSpPr>
        <p:sp>
          <p:nvSpPr>
            <p:cNvPr id="420" name="Rectangle 419"/>
            <p:cNvSpPr/>
            <p:nvPr/>
          </p:nvSpPr>
          <p:spPr>
            <a:xfrm>
              <a:off x="8553772" y="221171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Oval 420"/>
            <p:cNvSpPr/>
            <p:nvPr/>
          </p:nvSpPr>
          <p:spPr>
            <a:xfrm>
              <a:off x="8100392" y="221171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8081098" y="2139702"/>
              <a:ext cx="4726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62" name="Group 561"/>
          <p:cNvGrpSpPr/>
          <p:nvPr/>
        </p:nvGrpSpPr>
        <p:grpSpPr>
          <a:xfrm>
            <a:off x="7812360" y="2283718"/>
            <a:ext cx="288032" cy="288032"/>
            <a:chOff x="7690115" y="1583496"/>
            <a:chExt cx="288032" cy="288032"/>
          </a:xfrm>
        </p:grpSpPr>
        <p:sp>
          <p:nvSpPr>
            <p:cNvPr id="563" name="Oval 562"/>
            <p:cNvSpPr/>
            <p:nvPr/>
          </p:nvSpPr>
          <p:spPr>
            <a:xfrm>
              <a:off x="7690115" y="163564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4" name="Oval 563"/>
            <p:cNvSpPr/>
            <p:nvPr/>
          </p:nvSpPr>
          <p:spPr>
            <a:xfrm>
              <a:off x="7834131" y="16356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7705909" y="1583496"/>
              <a:ext cx="27223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3" name="Rectangle 242"/>
          <p:cNvSpPr/>
          <p:nvPr/>
        </p:nvSpPr>
        <p:spPr>
          <a:xfrm>
            <a:off x="668709" y="3579862"/>
            <a:ext cx="158875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4" name="Rectangle 243"/>
          <p:cNvSpPr/>
          <p:nvPr/>
        </p:nvSpPr>
        <p:spPr>
          <a:xfrm>
            <a:off x="827584" y="3579862"/>
            <a:ext cx="126709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5" name="Rectangle 244"/>
          <p:cNvSpPr/>
          <p:nvPr/>
        </p:nvSpPr>
        <p:spPr>
          <a:xfrm>
            <a:off x="1547664" y="3579862"/>
            <a:ext cx="43692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6" name="Rectangle 245"/>
          <p:cNvSpPr/>
          <p:nvPr/>
        </p:nvSpPr>
        <p:spPr>
          <a:xfrm>
            <a:off x="3347864" y="3579862"/>
            <a:ext cx="425574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7" name="Rectangle 246"/>
          <p:cNvSpPr/>
          <p:nvPr/>
        </p:nvSpPr>
        <p:spPr>
          <a:xfrm>
            <a:off x="4499992" y="3579862"/>
            <a:ext cx="559542" cy="288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8" name="Rectangle 247"/>
          <p:cNvSpPr/>
          <p:nvPr/>
        </p:nvSpPr>
        <p:spPr>
          <a:xfrm>
            <a:off x="5609598" y="3579862"/>
            <a:ext cx="330554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9" name="Rectangle 248"/>
          <p:cNvSpPr/>
          <p:nvPr/>
        </p:nvSpPr>
        <p:spPr>
          <a:xfrm>
            <a:off x="6588224" y="3579862"/>
            <a:ext cx="242259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0" name="Rectangle 249"/>
          <p:cNvSpPr/>
          <p:nvPr/>
        </p:nvSpPr>
        <p:spPr>
          <a:xfrm>
            <a:off x="6857167" y="3582905"/>
            <a:ext cx="163105" cy="2819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1" name="Rectangle 250"/>
          <p:cNvSpPr/>
          <p:nvPr/>
        </p:nvSpPr>
        <p:spPr>
          <a:xfrm>
            <a:off x="7524328" y="3579862"/>
            <a:ext cx="301530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2" name="Rectangle 251"/>
          <p:cNvSpPr/>
          <p:nvPr/>
        </p:nvSpPr>
        <p:spPr>
          <a:xfrm>
            <a:off x="7812360" y="3579862"/>
            <a:ext cx="272238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3" name="Rectangle 252"/>
          <p:cNvSpPr/>
          <p:nvPr/>
        </p:nvSpPr>
        <p:spPr>
          <a:xfrm>
            <a:off x="8100392" y="3579862"/>
            <a:ext cx="472674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7" name="TextBox 416"/>
          <p:cNvSpPr txBox="1"/>
          <p:nvPr/>
        </p:nvSpPr>
        <p:spPr>
          <a:xfrm>
            <a:off x="-36512" y="3302863"/>
            <a:ext cx="1704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The new intervals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 general case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9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462" y="4299942"/>
            <a:ext cx="4222264" cy="697264"/>
            <a:chOff x="107504" y="6021288"/>
            <a:chExt cx="4222264" cy="697264"/>
          </a:xfrm>
        </p:grpSpPr>
        <p:sp>
          <p:nvSpPr>
            <p:cNvPr id="5" name="Rectangle 4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01150" y="267494"/>
            <a:ext cx="8568952" cy="144016"/>
            <a:chOff x="266378" y="404664"/>
            <a:chExt cx="8568952" cy="144016"/>
          </a:xfrm>
        </p:grpSpPr>
        <p:cxnSp>
          <p:nvCxnSpPr>
            <p:cNvPr id="20" name="Straight Connector 19"/>
            <p:cNvCxnSpPr>
              <a:stCxn id="21" idx="6"/>
              <a:endCxn id="22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Oval 21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3" name="Straight Connector 22"/>
            <p:cNvCxnSpPr>
              <a:stCxn id="24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Oval 24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6" name="Straight Connector 25"/>
            <p:cNvCxnSpPr>
              <a:stCxn id="27" idx="6"/>
              <a:endCxn id="28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9" name="Straight Connector 28"/>
            <p:cNvCxnSpPr>
              <a:stCxn id="30" idx="6"/>
              <a:endCxn id="31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Oval 30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2" name="Straight Connector 31"/>
            <p:cNvCxnSpPr>
              <a:stCxn id="33" idx="6"/>
              <a:endCxn id="34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5" name="Straight Connector 34"/>
            <p:cNvCxnSpPr>
              <a:stCxn id="36" idx="6"/>
              <a:endCxn id="37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Oval 36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8" name="Straight Connector 37"/>
            <p:cNvCxnSpPr>
              <a:stCxn id="39" idx="6"/>
              <a:endCxn id="40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7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378" y="404664"/>
            <a:ext cx="8568952" cy="144016"/>
            <a:chOff x="266378" y="404664"/>
            <a:chExt cx="8568952" cy="144016"/>
          </a:xfrm>
        </p:grpSpPr>
        <p:cxnSp>
          <p:nvCxnSpPr>
            <p:cNvPr id="3" name="Straight Connector 2"/>
            <p:cNvCxnSpPr>
              <a:stCxn id="4" idx="6"/>
              <a:endCxn id="5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>
              <a:stCxn id="7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/>
            <p:cNvCxnSpPr>
              <a:stCxn id="10" idx="6"/>
              <a:endCxn id="11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stCxn id="13" idx="6"/>
              <a:endCxn id="14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Connector 14"/>
            <p:cNvCxnSpPr>
              <a:stCxn id="16" idx="6"/>
              <a:endCxn id="17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>
              <a:stCxn id="19" idx="6"/>
              <a:endCxn id="20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>
              <a:stCxn id="22" idx="6"/>
              <a:endCxn id="23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25" name="Rectangle 24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4858" y="692697"/>
            <a:ext cx="9072500" cy="216035"/>
            <a:chOff x="14858" y="692696"/>
            <a:chExt cx="9072500" cy="216035"/>
          </a:xfrm>
        </p:grpSpPr>
        <p:grpSp>
          <p:nvGrpSpPr>
            <p:cNvPr id="40" name="Group 39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650754" y="692696"/>
              <a:ext cx="829940" cy="216024"/>
              <a:chOff x="177664" y="1096772"/>
              <a:chExt cx="829940" cy="216024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21680" y="1096772"/>
                <a:ext cx="541908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7664" y="1128764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72" name="Rectangle 71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806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6378" y="267494"/>
            <a:ext cx="8568952" cy="144016"/>
            <a:chOff x="266378" y="404664"/>
            <a:chExt cx="8568952" cy="144016"/>
          </a:xfrm>
        </p:grpSpPr>
        <p:cxnSp>
          <p:nvCxnSpPr>
            <p:cNvPr id="3" name="Straight Connector 2"/>
            <p:cNvCxnSpPr>
              <a:stCxn id="4" idx="6"/>
              <a:endCxn id="5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>
              <a:stCxn id="7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/>
            <p:cNvCxnSpPr>
              <a:stCxn id="10" idx="6"/>
              <a:endCxn id="11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stCxn id="13" idx="6"/>
              <a:endCxn id="14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Connector 14"/>
            <p:cNvCxnSpPr>
              <a:stCxn id="16" idx="6"/>
              <a:endCxn id="17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>
              <a:stCxn id="19" idx="6"/>
              <a:endCxn id="20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>
              <a:stCxn id="22" idx="6"/>
              <a:endCxn id="23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25" name="Rectangle 24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4858" y="555527"/>
            <a:ext cx="9072500" cy="216035"/>
            <a:chOff x="14858" y="692696"/>
            <a:chExt cx="9072500" cy="216035"/>
          </a:xfrm>
        </p:grpSpPr>
        <p:grpSp>
          <p:nvGrpSpPr>
            <p:cNvPr id="40" name="Group 39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650754" y="692696"/>
              <a:ext cx="829940" cy="216024"/>
              <a:chOff x="177664" y="1096772"/>
              <a:chExt cx="829940" cy="216024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321680" y="1096772"/>
                <a:ext cx="541908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7664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72" name="Rectangle 71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-252536" y="1531658"/>
            <a:ext cx="9721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66378" y="1347614"/>
            <a:ext cx="8568952" cy="144016"/>
            <a:chOff x="266378" y="1556792"/>
            <a:chExt cx="8568952" cy="144016"/>
          </a:xfrm>
        </p:grpSpPr>
        <p:sp>
          <p:nvSpPr>
            <p:cNvPr id="91" name="Oval 90"/>
            <p:cNvSpPr/>
            <p:nvPr/>
          </p:nvSpPr>
          <p:spPr>
            <a:xfrm>
              <a:off x="266378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Oval 91"/>
            <p:cNvSpPr/>
            <p:nvPr/>
          </p:nvSpPr>
          <p:spPr>
            <a:xfrm>
              <a:off x="1382502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Oval 92"/>
            <p:cNvSpPr/>
            <p:nvPr/>
          </p:nvSpPr>
          <p:spPr>
            <a:xfrm>
              <a:off x="2303210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Oval 93"/>
            <p:cNvSpPr/>
            <p:nvPr/>
          </p:nvSpPr>
          <p:spPr>
            <a:xfrm>
              <a:off x="285866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Oval 94"/>
            <p:cNvSpPr/>
            <p:nvPr/>
          </p:nvSpPr>
          <p:spPr>
            <a:xfrm>
              <a:off x="5450954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/>
            <p:cNvSpPr/>
            <p:nvPr/>
          </p:nvSpPr>
          <p:spPr>
            <a:xfrm>
              <a:off x="669607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/>
            <p:nvPr/>
          </p:nvSpPr>
          <p:spPr>
            <a:xfrm>
              <a:off x="68461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/>
            <p:cNvSpPr/>
            <p:nvPr/>
          </p:nvSpPr>
          <p:spPr>
            <a:xfrm>
              <a:off x="869131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/>
            <p:cNvSpPr/>
            <p:nvPr/>
          </p:nvSpPr>
          <p:spPr>
            <a:xfrm>
              <a:off x="3794770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Oval 111"/>
            <p:cNvSpPr/>
            <p:nvPr/>
          </p:nvSpPr>
          <p:spPr>
            <a:xfrm>
              <a:off x="530693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/>
            <p:cNvSpPr/>
            <p:nvPr/>
          </p:nvSpPr>
          <p:spPr>
            <a:xfrm>
              <a:off x="15349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Oval 115"/>
            <p:cNvSpPr/>
            <p:nvPr/>
          </p:nvSpPr>
          <p:spPr>
            <a:xfrm>
              <a:off x="213858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0268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Oval 117"/>
            <p:cNvSpPr/>
            <p:nvPr/>
          </p:nvSpPr>
          <p:spPr>
            <a:xfrm>
              <a:off x="365075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858" y="1563310"/>
            <a:ext cx="9072500" cy="152376"/>
            <a:chOff x="14858" y="1772488"/>
            <a:chExt cx="9072500" cy="152376"/>
          </a:xfrm>
        </p:grpSpPr>
        <p:sp>
          <p:nvSpPr>
            <p:cNvPr id="99" name="Rectangle 98"/>
            <p:cNvSpPr/>
            <p:nvPr/>
          </p:nvSpPr>
          <p:spPr>
            <a:xfrm>
              <a:off x="14858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4918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1089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50954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50554" y="1772820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18706" y="1772819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1099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59066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855110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395170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403282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94334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42442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8250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650754" y="177248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336678" y="1772817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2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4858" y="-191737"/>
            <a:ext cx="9129142" cy="6219871"/>
            <a:chOff x="14858" y="-191737"/>
            <a:chExt cx="9129142" cy="6219871"/>
          </a:xfrm>
        </p:grpSpPr>
        <p:cxnSp>
          <p:nvCxnSpPr>
            <p:cNvPr id="341" name="Straight Connector 340"/>
            <p:cNvCxnSpPr/>
            <p:nvPr/>
          </p:nvCxnSpPr>
          <p:spPr>
            <a:xfrm>
              <a:off x="14858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4858" y="-119729"/>
              <a:ext cx="912914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158874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5152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03920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14858" y="6003960"/>
              <a:ext cx="912914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3955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68356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827584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971600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376536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152055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169168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29222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199457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212372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30321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447226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598816" y="-11604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5810994" y="-91866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955010" y="-126385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476119" y="-126385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60308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6687694" y="-191737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84610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6999126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39517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7554285" y="-100010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40328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47298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676456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882047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8941383" y="-11604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080884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02682" y="-119729"/>
              <a:ext cx="0" cy="6120000"/>
            </a:xfrm>
            <a:prstGeom prst="line">
              <a:avLst/>
            </a:prstGeom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14669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18706" y="-91866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362722" y="-136301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647517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3794770" y="-143605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3930402" y="-143605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336678" y="-10001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480694" y="-14203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906950" y="-91866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06767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29208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5429622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853298" y="-100010"/>
              <a:ext cx="0" cy="6120000"/>
            </a:xfrm>
            <a:prstGeom prst="line">
              <a:avLst/>
            </a:prstGeom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Group 450"/>
          <p:cNvGrpSpPr/>
          <p:nvPr/>
        </p:nvGrpSpPr>
        <p:grpSpPr>
          <a:xfrm>
            <a:off x="266378" y="267494"/>
            <a:ext cx="8568952" cy="144016"/>
            <a:chOff x="266378" y="404664"/>
            <a:chExt cx="8568952" cy="144016"/>
          </a:xfrm>
        </p:grpSpPr>
        <p:cxnSp>
          <p:nvCxnSpPr>
            <p:cNvPr id="452" name="Straight Connector 451"/>
            <p:cNvCxnSpPr>
              <a:stCxn id="453" idx="6"/>
              <a:endCxn id="454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4" name="Oval 453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5" name="Straight Connector 454"/>
            <p:cNvCxnSpPr>
              <a:stCxn id="456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Oval 455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Oval 456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8" name="Straight Connector 457"/>
            <p:cNvCxnSpPr>
              <a:stCxn id="459" idx="6"/>
              <a:endCxn id="460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Oval 459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1" name="Straight Connector 460"/>
            <p:cNvCxnSpPr>
              <a:stCxn id="462" idx="6"/>
              <a:endCxn id="463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3" name="Oval 462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4" name="Straight Connector 463"/>
            <p:cNvCxnSpPr>
              <a:stCxn id="465" idx="6"/>
              <a:endCxn id="466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6" name="Oval 465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7" name="Straight Connector 466"/>
            <p:cNvCxnSpPr>
              <a:stCxn id="468" idx="6"/>
              <a:endCxn id="469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Oval 468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0" name="Straight Connector 469"/>
            <p:cNvCxnSpPr>
              <a:stCxn id="471" idx="6"/>
              <a:endCxn id="472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Oval 470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2" name="Oval 471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4858" y="555527"/>
            <a:ext cx="9072500" cy="216035"/>
            <a:chOff x="14858" y="692696"/>
            <a:chExt cx="9072500" cy="216035"/>
          </a:xfrm>
        </p:grpSpPr>
        <p:grpSp>
          <p:nvGrpSpPr>
            <p:cNvPr id="474" name="Group 473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503" name="Rounded Rectangle 502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494" name="Rounded Rectangle 493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491" name="Rounded Rectangle 49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488" name="Rounded Rectangle 487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485" name="Rounded Rectangle 484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650754" y="692696"/>
              <a:ext cx="829940" cy="216024"/>
              <a:chOff x="177664" y="1096772"/>
              <a:chExt cx="829940" cy="216024"/>
            </a:xfrm>
          </p:grpSpPr>
          <p:sp>
            <p:nvSpPr>
              <p:cNvPr id="482" name="Rounded Rectangle 481"/>
              <p:cNvSpPr/>
              <p:nvPr/>
            </p:nvSpPr>
            <p:spPr>
              <a:xfrm>
                <a:off x="321680" y="1096772"/>
                <a:ext cx="541908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77664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506" name="Straight Connector 505"/>
          <p:cNvCxnSpPr/>
          <p:nvPr/>
        </p:nvCxnSpPr>
        <p:spPr>
          <a:xfrm>
            <a:off x="-252536" y="1531658"/>
            <a:ext cx="9721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7" name="Group 506"/>
          <p:cNvGrpSpPr/>
          <p:nvPr/>
        </p:nvGrpSpPr>
        <p:grpSpPr>
          <a:xfrm>
            <a:off x="266378" y="1347614"/>
            <a:ext cx="8568952" cy="144016"/>
            <a:chOff x="266378" y="1556792"/>
            <a:chExt cx="8568952" cy="144016"/>
          </a:xfrm>
        </p:grpSpPr>
        <p:sp>
          <p:nvSpPr>
            <p:cNvPr id="508" name="Oval 507"/>
            <p:cNvSpPr/>
            <p:nvPr/>
          </p:nvSpPr>
          <p:spPr>
            <a:xfrm>
              <a:off x="266378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9" name="Oval 508"/>
            <p:cNvSpPr/>
            <p:nvPr/>
          </p:nvSpPr>
          <p:spPr>
            <a:xfrm>
              <a:off x="1382502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0" name="Oval 509"/>
            <p:cNvSpPr/>
            <p:nvPr/>
          </p:nvSpPr>
          <p:spPr>
            <a:xfrm>
              <a:off x="2303210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1" name="Oval 510"/>
            <p:cNvSpPr/>
            <p:nvPr/>
          </p:nvSpPr>
          <p:spPr>
            <a:xfrm>
              <a:off x="285866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2" name="Oval 511"/>
            <p:cNvSpPr/>
            <p:nvPr/>
          </p:nvSpPr>
          <p:spPr>
            <a:xfrm>
              <a:off x="5450954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3" name="Oval 512"/>
            <p:cNvSpPr/>
            <p:nvPr/>
          </p:nvSpPr>
          <p:spPr>
            <a:xfrm>
              <a:off x="669607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4" name="Oval 513"/>
            <p:cNvSpPr/>
            <p:nvPr/>
          </p:nvSpPr>
          <p:spPr>
            <a:xfrm>
              <a:off x="68461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Oval 514"/>
            <p:cNvSpPr/>
            <p:nvPr/>
          </p:nvSpPr>
          <p:spPr>
            <a:xfrm>
              <a:off x="869131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6" name="Oval 515"/>
            <p:cNvSpPr/>
            <p:nvPr/>
          </p:nvSpPr>
          <p:spPr>
            <a:xfrm>
              <a:off x="3794770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7" name="Oval 516"/>
            <p:cNvSpPr/>
            <p:nvPr/>
          </p:nvSpPr>
          <p:spPr>
            <a:xfrm>
              <a:off x="530693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8" name="Oval 517"/>
            <p:cNvSpPr/>
            <p:nvPr/>
          </p:nvSpPr>
          <p:spPr>
            <a:xfrm>
              <a:off x="15349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9" name="Oval 518"/>
            <p:cNvSpPr/>
            <p:nvPr/>
          </p:nvSpPr>
          <p:spPr>
            <a:xfrm>
              <a:off x="213858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0" name="Oval 519"/>
            <p:cNvSpPr/>
            <p:nvPr/>
          </p:nvSpPr>
          <p:spPr>
            <a:xfrm>
              <a:off x="300268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1" name="Oval 520"/>
            <p:cNvSpPr/>
            <p:nvPr/>
          </p:nvSpPr>
          <p:spPr>
            <a:xfrm>
              <a:off x="365075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22" name="Group 521"/>
          <p:cNvGrpSpPr/>
          <p:nvPr/>
        </p:nvGrpSpPr>
        <p:grpSpPr>
          <a:xfrm>
            <a:off x="14858" y="1563639"/>
            <a:ext cx="9072500" cy="152047"/>
            <a:chOff x="14858" y="1772817"/>
            <a:chExt cx="9072500" cy="152047"/>
          </a:xfrm>
        </p:grpSpPr>
        <p:sp>
          <p:nvSpPr>
            <p:cNvPr id="523" name="Rectangle 522"/>
            <p:cNvSpPr/>
            <p:nvPr/>
          </p:nvSpPr>
          <p:spPr>
            <a:xfrm>
              <a:off x="14858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54918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91089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450954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850554" y="1772820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218706" y="1772819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81099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6459066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6855110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395170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8403282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894334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842442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138250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3653991" y="1772817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336678" y="1772817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-267902" y="2394724"/>
            <a:ext cx="9721080" cy="315153"/>
            <a:chOff x="-267902" y="2394724"/>
            <a:chExt cx="9721080" cy="315153"/>
          </a:xfrm>
        </p:grpSpPr>
        <p:cxnSp>
          <p:nvCxnSpPr>
            <p:cNvPr id="539" name="Straight Connector 538"/>
            <p:cNvCxnSpPr/>
            <p:nvPr/>
          </p:nvCxnSpPr>
          <p:spPr>
            <a:xfrm>
              <a:off x="-267902" y="2550948"/>
              <a:ext cx="9721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Oval 539"/>
            <p:cNvSpPr/>
            <p:nvPr/>
          </p:nvSpPr>
          <p:spPr>
            <a:xfrm>
              <a:off x="251012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1" name="Oval 540"/>
            <p:cNvSpPr/>
            <p:nvPr/>
          </p:nvSpPr>
          <p:spPr>
            <a:xfrm>
              <a:off x="1367136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2" name="Oval 541"/>
            <p:cNvSpPr/>
            <p:nvPr/>
          </p:nvSpPr>
          <p:spPr>
            <a:xfrm>
              <a:off x="228784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3" name="Oval 542"/>
            <p:cNvSpPr/>
            <p:nvPr/>
          </p:nvSpPr>
          <p:spPr>
            <a:xfrm>
              <a:off x="284330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4" name="Oval 543"/>
            <p:cNvSpPr/>
            <p:nvPr/>
          </p:nvSpPr>
          <p:spPr>
            <a:xfrm>
              <a:off x="5435588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5" name="Oval 544"/>
            <p:cNvSpPr/>
            <p:nvPr/>
          </p:nvSpPr>
          <p:spPr>
            <a:xfrm>
              <a:off x="668071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6" name="Oval 545"/>
            <p:cNvSpPr/>
            <p:nvPr/>
          </p:nvSpPr>
          <p:spPr>
            <a:xfrm>
              <a:off x="68307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7" name="Oval 546"/>
            <p:cNvSpPr/>
            <p:nvPr/>
          </p:nvSpPr>
          <p:spPr>
            <a:xfrm>
              <a:off x="867594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-50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39552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8955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435588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1835188" y="255783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3203340" y="2557832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7956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443700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6839744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379804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838791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892797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0" name="Oval 559"/>
            <p:cNvSpPr/>
            <p:nvPr/>
          </p:nvSpPr>
          <p:spPr>
            <a:xfrm>
              <a:off x="377940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1" name="Oval 560"/>
            <p:cNvSpPr/>
            <p:nvPr/>
          </p:nvSpPr>
          <p:spPr>
            <a:xfrm>
              <a:off x="529157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82707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713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4" name="Oval 563"/>
            <p:cNvSpPr/>
            <p:nvPr/>
          </p:nvSpPr>
          <p:spPr>
            <a:xfrm>
              <a:off x="15195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5" name="Oval 564"/>
            <p:cNvSpPr/>
            <p:nvPr/>
          </p:nvSpPr>
          <p:spPr>
            <a:xfrm>
              <a:off x="212322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6" name="Oval 565"/>
            <p:cNvSpPr/>
            <p:nvPr/>
          </p:nvSpPr>
          <p:spPr>
            <a:xfrm>
              <a:off x="298731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7" name="Oval 566"/>
            <p:cNvSpPr/>
            <p:nvPr/>
          </p:nvSpPr>
          <p:spPr>
            <a:xfrm>
              <a:off x="363538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3653991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321312" y="255783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9" name="Group 598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600" name="Rectangle 599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601" name="Straight Connector 600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Oval 601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3" name="Oval 602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4" name="TextBox 603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605" name="Oval 604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607" name="Oval 606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609" name="Straight Connector 608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TextBox 609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611" name="Straight Connector 610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" name="Group 613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615" name="Rectangle 614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616" name="TextBox 615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618" name="TextBox 617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622" name="Rounded Rectangle 621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20" name="Rectangle 619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3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4858" y="-191737"/>
            <a:ext cx="9129142" cy="6219871"/>
            <a:chOff x="14858" y="-191737"/>
            <a:chExt cx="9129142" cy="6219871"/>
          </a:xfrm>
        </p:grpSpPr>
        <p:cxnSp>
          <p:nvCxnSpPr>
            <p:cNvPr id="341" name="Straight Connector 340"/>
            <p:cNvCxnSpPr/>
            <p:nvPr/>
          </p:nvCxnSpPr>
          <p:spPr>
            <a:xfrm>
              <a:off x="14858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4858" y="-119729"/>
              <a:ext cx="912914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158874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5152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03920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14858" y="6003960"/>
              <a:ext cx="912914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3955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68356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827584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971600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376536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152055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169168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29222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199457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212372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30321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447226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598816" y="-11604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5810994" y="-91866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955010" y="-126385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476119" y="-126385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60308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6687694" y="-191737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84610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6999126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39517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7554285" y="-100010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40328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47298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676456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882047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8941383" y="-11604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080884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02682" y="-119729"/>
              <a:ext cx="0" cy="6120000"/>
            </a:xfrm>
            <a:prstGeom prst="line">
              <a:avLst/>
            </a:prstGeom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14669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18706" y="-91866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362722" y="-136301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436578" y="-14203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3572210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647517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3794770" y="-143605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3930402" y="-143605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336678" y="-10001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480694" y="-14203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906950" y="-91866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06767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29208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5429622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853298" y="-100010"/>
              <a:ext cx="0" cy="6120000"/>
            </a:xfrm>
            <a:prstGeom prst="line">
              <a:avLst/>
            </a:prstGeom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Group 450"/>
          <p:cNvGrpSpPr/>
          <p:nvPr/>
        </p:nvGrpSpPr>
        <p:grpSpPr>
          <a:xfrm>
            <a:off x="266378" y="267494"/>
            <a:ext cx="8568952" cy="144016"/>
            <a:chOff x="266378" y="404664"/>
            <a:chExt cx="8568952" cy="144016"/>
          </a:xfrm>
        </p:grpSpPr>
        <p:cxnSp>
          <p:nvCxnSpPr>
            <p:cNvPr id="452" name="Straight Connector 451"/>
            <p:cNvCxnSpPr>
              <a:stCxn id="453" idx="6"/>
              <a:endCxn id="454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4" name="Oval 453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5" name="Straight Connector 454"/>
            <p:cNvCxnSpPr>
              <a:stCxn id="456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Oval 455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Oval 456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8" name="Straight Connector 457"/>
            <p:cNvCxnSpPr>
              <a:stCxn id="459" idx="6"/>
              <a:endCxn id="460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Oval 459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1" name="Straight Connector 460"/>
            <p:cNvCxnSpPr>
              <a:stCxn id="462" idx="6"/>
              <a:endCxn id="463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3" name="Oval 462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4" name="Straight Connector 463"/>
            <p:cNvCxnSpPr>
              <a:stCxn id="465" idx="6"/>
              <a:endCxn id="466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6" name="Oval 465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7" name="Straight Connector 466"/>
            <p:cNvCxnSpPr>
              <a:stCxn id="468" idx="6"/>
              <a:endCxn id="469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Oval 468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0" name="Straight Connector 469"/>
            <p:cNvCxnSpPr>
              <a:stCxn id="471" idx="6"/>
              <a:endCxn id="472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Oval 470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2" name="Oval 471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4858" y="555527"/>
            <a:ext cx="9072500" cy="216035"/>
            <a:chOff x="14858" y="692696"/>
            <a:chExt cx="9072500" cy="216035"/>
          </a:xfrm>
        </p:grpSpPr>
        <p:grpSp>
          <p:nvGrpSpPr>
            <p:cNvPr id="474" name="Group 473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503" name="Rounded Rectangle 502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494" name="Rounded Rectangle 493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491" name="Rounded Rectangle 49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488" name="Rounded Rectangle 487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485" name="Rounded Rectangle 484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650754" y="692696"/>
              <a:ext cx="829940" cy="216024"/>
              <a:chOff x="177664" y="1096772"/>
              <a:chExt cx="829940" cy="216024"/>
            </a:xfrm>
          </p:grpSpPr>
          <p:sp>
            <p:nvSpPr>
              <p:cNvPr id="482" name="Rounded Rectangle 481"/>
              <p:cNvSpPr/>
              <p:nvPr/>
            </p:nvSpPr>
            <p:spPr>
              <a:xfrm>
                <a:off x="321680" y="1096772"/>
                <a:ext cx="541908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77664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506" name="Straight Connector 505"/>
          <p:cNvCxnSpPr/>
          <p:nvPr/>
        </p:nvCxnSpPr>
        <p:spPr>
          <a:xfrm>
            <a:off x="-252536" y="1531658"/>
            <a:ext cx="9721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7" name="Group 506"/>
          <p:cNvGrpSpPr/>
          <p:nvPr/>
        </p:nvGrpSpPr>
        <p:grpSpPr>
          <a:xfrm>
            <a:off x="266378" y="1347614"/>
            <a:ext cx="8568952" cy="144016"/>
            <a:chOff x="266378" y="1556792"/>
            <a:chExt cx="8568952" cy="144016"/>
          </a:xfrm>
        </p:grpSpPr>
        <p:sp>
          <p:nvSpPr>
            <p:cNvPr id="508" name="Oval 507"/>
            <p:cNvSpPr/>
            <p:nvPr/>
          </p:nvSpPr>
          <p:spPr>
            <a:xfrm>
              <a:off x="266378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9" name="Oval 508"/>
            <p:cNvSpPr/>
            <p:nvPr/>
          </p:nvSpPr>
          <p:spPr>
            <a:xfrm>
              <a:off x="1382502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0" name="Oval 509"/>
            <p:cNvSpPr/>
            <p:nvPr/>
          </p:nvSpPr>
          <p:spPr>
            <a:xfrm>
              <a:off x="2303210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1" name="Oval 510"/>
            <p:cNvSpPr/>
            <p:nvPr/>
          </p:nvSpPr>
          <p:spPr>
            <a:xfrm>
              <a:off x="285866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2" name="Oval 511"/>
            <p:cNvSpPr/>
            <p:nvPr/>
          </p:nvSpPr>
          <p:spPr>
            <a:xfrm>
              <a:off x="5450954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3" name="Oval 512"/>
            <p:cNvSpPr/>
            <p:nvPr/>
          </p:nvSpPr>
          <p:spPr>
            <a:xfrm>
              <a:off x="669607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4" name="Oval 513"/>
            <p:cNvSpPr/>
            <p:nvPr/>
          </p:nvSpPr>
          <p:spPr>
            <a:xfrm>
              <a:off x="68461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5" name="Oval 514"/>
            <p:cNvSpPr/>
            <p:nvPr/>
          </p:nvSpPr>
          <p:spPr>
            <a:xfrm>
              <a:off x="869131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6" name="Oval 515"/>
            <p:cNvSpPr/>
            <p:nvPr/>
          </p:nvSpPr>
          <p:spPr>
            <a:xfrm>
              <a:off x="3794770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7" name="Oval 516"/>
            <p:cNvSpPr/>
            <p:nvPr/>
          </p:nvSpPr>
          <p:spPr>
            <a:xfrm>
              <a:off x="530693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8" name="Oval 517"/>
            <p:cNvSpPr/>
            <p:nvPr/>
          </p:nvSpPr>
          <p:spPr>
            <a:xfrm>
              <a:off x="15349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9" name="Oval 518"/>
            <p:cNvSpPr/>
            <p:nvPr/>
          </p:nvSpPr>
          <p:spPr>
            <a:xfrm>
              <a:off x="213858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0" name="Oval 519"/>
            <p:cNvSpPr/>
            <p:nvPr/>
          </p:nvSpPr>
          <p:spPr>
            <a:xfrm>
              <a:off x="300268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1" name="Oval 520"/>
            <p:cNvSpPr/>
            <p:nvPr/>
          </p:nvSpPr>
          <p:spPr>
            <a:xfrm>
              <a:off x="365075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22" name="Group 521"/>
          <p:cNvGrpSpPr/>
          <p:nvPr/>
        </p:nvGrpSpPr>
        <p:grpSpPr>
          <a:xfrm>
            <a:off x="14858" y="1563639"/>
            <a:ext cx="9072500" cy="152047"/>
            <a:chOff x="14858" y="1772817"/>
            <a:chExt cx="9072500" cy="152047"/>
          </a:xfrm>
        </p:grpSpPr>
        <p:sp>
          <p:nvSpPr>
            <p:cNvPr id="523" name="Rectangle 522"/>
            <p:cNvSpPr/>
            <p:nvPr/>
          </p:nvSpPr>
          <p:spPr>
            <a:xfrm>
              <a:off x="14858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554918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491089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5450954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1850554" y="1772820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218706" y="1772819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581099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6459066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6855110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7395170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8403282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894334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842442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138250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3653991" y="1772817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4336678" y="1772817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-267902" y="2394724"/>
            <a:ext cx="9721080" cy="324946"/>
            <a:chOff x="-267902" y="2394724"/>
            <a:chExt cx="9721080" cy="324946"/>
          </a:xfrm>
        </p:grpSpPr>
        <p:cxnSp>
          <p:nvCxnSpPr>
            <p:cNvPr id="539" name="Straight Connector 538"/>
            <p:cNvCxnSpPr/>
            <p:nvPr/>
          </p:nvCxnSpPr>
          <p:spPr>
            <a:xfrm>
              <a:off x="-267902" y="2550948"/>
              <a:ext cx="9721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Oval 539"/>
            <p:cNvSpPr/>
            <p:nvPr/>
          </p:nvSpPr>
          <p:spPr>
            <a:xfrm>
              <a:off x="251012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1" name="Oval 540"/>
            <p:cNvSpPr/>
            <p:nvPr/>
          </p:nvSpPr>
          <p:spPr>
            <a:xfrm>
              <a:off x="1367136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2" name="Oval 541"/>
            <p:cNvSpPr/>
            <p:nvPr/>
          </p:nvSpPr>
          <p:spPr>
            <a:xfrm>
              <a:off x="228784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3" name="Oval 542"/>
            <p:cNvSpPr/>
            <p:nvPr/>
          </p:nvSpPr>
          <p:spPr>
            <a:xfrm>
              <a:off x="284330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4" name="Oval 543"/>
            <p:cNvSpPr/>
            <p:nvPr/>
          </p:nvSpPr>
          <p:spPr>
            <a:xfrm>
              <a:off x="5435588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5" name="Oval 544"/>
            <p:cNvSpPr/>
            <p:nvPr/>
          </p:nvSpPr>
          <p:spPr>
            <a:xfrm>
              <a:off x="668071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6" name="Oval 545"/>
            <p:cNvSpPr/>
            <p:nvPr/>
          </p:nvSpPr>
          <p:spPr>
            <a:xfrm>
              <a:off x="68307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7" name="Oval 546"/>
            <p:cNvSpPr/>
            <p:nvPr/>
          </p:nvSpPr>
          <p:spPr>
            <a:xfrm>
              <a:off x="867594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-50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39552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8955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435588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1835188" y="255783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3203340" y="2557832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7956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443700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6839744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379804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838791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892797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0" name="Oval 559"/>
            <p:cNvSpPr/>
            <p:nvPr/>
          </p:nvSpPr>
          <p:spPr>
            <a:xfrm>
              <a:off x="377940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1" name="Oval 560"/>
            <p:cNvSpPr/>
            <p:nvPr/>
          </p:nvSpPr>
          <p:spPr>
            <a:xfrm>
              <a:off x="529157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82707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713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4" name="Oval 563"/>
            <p:cNvSpPr/>
            <p:nvPr/>
          </p:nvSpPr>
          <p:spPr>
            <a:xfrm>
              <a:off x="15195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5" name="Oval 564"/>
            <p:cNvSpPr/>
            <p:nvPr/>
          </p:nvSpPr>
          <p:spPr>
            <a:xfrm>
              <a:off x="212322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6" name="Oval 565"/>
            <p:cNvSpPr/>
            <p:nvPr/>
          </p:nvSpPr>
          <p:spPr>
            <a:xfrm>
              <a:off x="298731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7" name="Oval 566"/>
            <p:cNvSpPr/>
            <p:nvPr/>
          </p:nvSpPr>
          <p:spPr>
            <a:xfrm>
              <a:off x="363538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3650754" y="2567635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321312" y="255783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9" name="Group 598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600" name="Rectangle 599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601" name="Straight Connector 600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Oval 601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3" name="Oval 602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4" name="TextBox 603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605" name="Oval 604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607" name="Oval 606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609" name="Straight Connector 608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TextBox 609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611" name="Straight Connector 610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" name="Group 613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615" name="Rectangle 614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616" name="TextBox 615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618" name="TextBox 617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622" name="Rounded Rectangle 621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20" name="Rectangle 619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38" name="Rounded Rectangle 237"/>
          <p:cNvSpPr/>
          <p:nvPr/>
        </p:nvSpPr>
        <p:spPr>
          <a:xfrm rot="19405350">
            <a:off x="-118719" y="2409146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39" name="Rounded Rectangle 238"/>
          <p:cNvSpPr/>
          <p:nvPr/>
        </p:nvSpPr>
        <p:spPr>
          <a:xfrm rot="2018536">
            <a:off x="2899204" y="2391722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0" name="Rounded Rectangle 239"/>
          <p:cNvSpPr/>
          <p:nvPr/>
        </p:nvSpPr>
        <p:spPr>
          <a:xfrm>
            <a:off x="475689" y="2492018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1" name="Rounded Rectangle 240"/>
          <p:cNvSpPr/>
          <p:nvPr/>
        </p:nvSpPr>
        <p:spPr>
          <a:xfrm rot="20265623">
            <a:off x="780811" y="2409730"/>
            <a:ext cx="76692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2" name="Rounded Rectangle 241"/>
          <p:cNvSpPr/>
          <p:nvPr/>
        </p:nvSpPr>
        <p:spPr>
          <a:xfrm rot="16200000">
            <a:off x="1240730" y="2447906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3" name="Rounded Rectangle 242"/>
          <p:cNvSpPr/>
          <p:nvPr/>
        </p:nvSpPr>
        <p:spPr>
          <a:xfrm rot="18856397">
            <a:off x="1262946" y="2467180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4" name="Rounded Rectangle 243"/>
          <p:cNvSpPr/>
          <p:nvPr/>
        </p:nvSpPr>
        <p:spPr>
          <a:xfrm rot="2018536">
            <a:off x="1431522" y="2417398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5" name="Rounded Rectangle 244"/>
          <p:cNvSpPr/>
          <p:nvPr/>
        </p:nvSpPr>
        <p:spPr>
          <a:xfrm rot="19405350">
            <a:off x="1758076" y="2430684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6" name="Rounded Rectangle 245"/>
          <p:cNvSpPr/>
          <p:nvPr/>
        </p:nvSpPr>
        <p:spPr>
          <a:xfrm>
            <a:off x="2100231" y="232154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7" name="Rounded Rectangle 246"/>
          <p:cNvSpPr/>
          <p:nvPr/>
        </p:nvSpPr>
        <p:spPr>
          <a:xfrm>
            <a:off x="2267236" y="2324892"/>
            <a:ext cx="735446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8" name="Rounded Rectangle 247"/>
          <p:cNvSpPr/>
          <p:nvPr/>
        </p:nvSpPr>
        <p:spPr>
          <a:xfrm>
            <a:off x="2810582" y="2312951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9" name="Rounded Rectangle 248"/>
          <p:cNvSpPr/>
          <p:nvPr/>
        </p:nvSpPr>
        <p:spPr>
          <a:xfrm rot="5400000">
            <a:off x="3483749" y="2457478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0" name="Rounded Rectangle 249"/>
          <p:cNvSpPr/>
          <p:nvPr/>
        </p:nvSpPr>
        <p:spPr>
          <a:xfrm rot="20162290">
            <a:off x="3122572" y="2420549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1" name="Rounded Rectangle 250"/>
          <p:cNvSpPr/>
          <p:nvPr/>
        </p:nvSpPr>
        <p:spPr>
          <a:xfrm rot="18329471">
            <a:off x="3555328" y="2453401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2" name="Rounded Rectangle 251"/>
          <p:cNvSpPr/>
          <p:nvPr/>
        </p:nvSpPr>
        <p:spPr>
          <a:xfrm rot="957207">
            <a:off x="3733657" y="2398438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3" name="Rounded Rectangle 252"/>
          <p:cNvSpPr/>
          <p:nvPr/>
        </p:nvSpPr>
        <p:spPr>
          <a:xfrm>
            <a:off x="4246778" y="2492018"/>
            <a:ext cx="82927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4" name="Rounded Rectangle 253"/>
          <p:cNvSpPr/>
          <p:nvPr/>
        </p:nvSpPr>
        <p:spPr>
          <a:xfrm rot="20265623">
            <a:off x="4835859" y="2413410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5" name="Rounded Rectangle 254"/>
          <p:cNvSpPr/>
          <p:nvPr/>
        </p:nvSpPr>
        <p:spPr>
          <a:xfrm>
            <a:off x="5256125" y="2313862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6" name="Rounded Rectangle 255"/>
          <p:cNvSpPr/>
          <p:nvPr/>
        </p:nvSpPr>
        <p:spPr>
          <a:xfrm rot="16200000">
            <a:off x="5253906" y="245129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7" name="Rounded Rectangle 256"/>
          <p:cNvSpPr/>
          <p:nvPr/>
        </p:nvSpPr>
        <p:spPr>
          <a:xfrm rot="2018536">
            <a:off x="193517" y="2378970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8" name="Rounded Rectangle 257"/>
          <p:cNvSpPr/>
          <p:nvPr/>
        </p:nvSpPr>
        <p:spPr>
          <a:xfrm>
            <a:off x="5326898" y="2518951"/>
            <a:ext cx="685262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9" name="Rounded Rectangle 258"/>
          <p:cNvSpPr/>
          <p:nvPr/>
        </p:nvSpPr>
        <p:spPr>
          <a:xfrm>
            <a:off x="5739786" y="2509116"/>
            <a:ext cx="940926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0" name="Rounded Rectangle 259"/>
          <p:cNvSpPr/>
          <p:nvPr/>
        </p:nvSpPr>
        <p:spPr>
          <a:xfrm rot="20265623">
            <a:off x="6341959" y="2420794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1" name="Rounded Rectangle 260"/>
          <p:cNvSpPr/>
          <p:nvPr/>
        </p:nvSpPr>
        <p:spPr>
          <a:xfrm>
            <a:off x="6660272" y="2313862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2" name="Rounded Rectangle 261"/>
          <p:cNvSpPr/>
          <p:nvPr/>
        </p:nvSpPr>
        <p:spPr>
          <a:xfrm rot="16200000">
            <a:off x="6678847" y="2459391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3" name="Rounded Rectangle 262"/>
          <p:cNvSpPr/>
          <p:nvPr/>
        </p:nvSpPr>
        <p:spPr>
          <a:xfrm>
            <a:off x="6837005" y="2492018"/>
            <a:ext cx="72566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4" name="Rounded Rectangle 263"/>
          <p:cNvSpPr/>
          <p:nvPr/>
        </p:nvSpPr>
        <p:spPr>
          <a:xfrm>
            <a:off x="7305526" y="2492018"/>
            <a:ext cx="12482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5" name="Rounded Rectangle 264"/>
          <p:cNvSpPr/>
          <p:nvPr/>
        </p:nvSpPr>
        <p:spPr>
          <a:xfrm rot="20265623">
            <a:off x="8270794" y="2429611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6" name="Rounded Rectangle 265"/>
          <p:cNvSpPr/>
          <p:nvPr/>
        </p:nvSpPr>
        <p:spPr>
          <a:xfrm rot="1504787">
            <a:off x="8566699" y="2429610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20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6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8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4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6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8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4858" y="-191737"/>
            <a:ext cx="9129142" cy="6219871"/>
            <a:chOff x="14858" y="-191737"/>
            <a:chExt cx="9129142" cy="6219871"/>
          </a:xfrm>
          <a:solidFill>
            <a:srgbClr val="77933C">
              <a:alpha val="80000"/>
            </a:srgbClr>
          </a:solidFill>
        </p:grpSpPr>
        <p:cxnSp>
          <p:nvCxnSpPr>
            <p:cNvPr id="341" name="Straight Connector 340"/>
            <p:cNvCxnSpPr/>
            <p:nvPr/>
          </p:nvCxnSpPr>
          <p:spPr>
            <a:xfrm>
              <a:off x="14858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4858" y="-119729"/>
              <a:ext cx="9129142" cy="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158874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5152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03920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14858" y="6003960"/>
              <a:ext cx="9129142" cy="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3955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68356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827584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971600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376536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152055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169168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29222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199457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212372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30321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447226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598816" y="-11604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5810994" y="-91866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955010" y="-126385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476119" y="-126385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6030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6687694" y="-191737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84610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6999126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39517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7554285" y="-100010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4032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47298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676456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882047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8941383" y="-11604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080884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026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14669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18706" y="-91866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362722" y="-136301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436578" y="-14203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3572210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647517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3794770" y="-143605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3930402" y="-143605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336678" y="-10001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480694" y="-14203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906950" y="-91866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06767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29208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5429622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853298" y="-100010"/>
              <a:ext cx="0" cy="6120000"/>
            </a:xfrm>
            <a:prstGeom prst="line">
              <a:avLst/>
            </a:pr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5" name="TextBox 774"/>
          <p:cNvSpPr txBox="1"/>
          <p:nvPr/>
        </p:nvSpPr>
        <p:spPr>
          <a:xfrm>
            <a:off x="-38265" y="2787774"/>
            <a:ext cx="392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both an original interval and an event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6" name="TextBox 775"/>
          <p:cNvSpPr txBox="1"/>
          <p:nvPr/>
        </p:nvSpPr>
        <p:spPr>
          <a:xfrm>
            <a:off x="-38084" y="4074626"/>
            <a:ext cx="280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Not within any intervals/events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3" name="TextBox 772"/>
          <p:cNvSpPr txBox="1"/>
          <p:nvPr/>
        </p:nvSpPr>
        <p:spPr>
          <a:xfrm>
            <a:off x="-36512" y="1419622"/>
            <a:ext cx="276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an original interval only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3003798"/>
            <a:ext cx="9404614" cy="93610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691" name="Rectangle 690"/>
          <p:cNvSpPr/>
          <p:nvPr/>
        </p:nvSpPr>
        <p:spPr>
          <a:xfrm>
            <a:off x="-152094" y="1635646"/>
            <a:ext cx="9404614" cy="936104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1" name="Group 450"/>
          <p:cNvGrpSpPr/>
          <p:nvPr/>
        </p:nvGrpSpPr>
        <p:grpSpPr>
          <a:xfrm>
            <a:off x="266378" y="123478"/>
            <a:ext cx="8568952" cy="144016"/>
            <a:chOff x="266378" y="404664"/>
            <a:chExt cx="8568952" cy="144016"/>
          </a:xfrm>
        </p:grpSpPr>
        <p:cxnSp>
          <p:nvCxnSpPr>
            <p:cNvPr id="452" name="Straight Connector 451"/>
            <p:cNvCxnSpPr>
              <a:stCxn id="453" idx="6"/>
              <a:endCxn id="454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4" name="Oval 453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5" name="Straight Connector 454"/>
            <p:cNvCxnSpPr>
              <a:stCxn id="456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Oval 455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Oval 456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8" name="Straight Connector 457"/>
            <p:cNvCxnSpPr>
              <a:stCxn id="459" idx="6"/>
              <a:endCxn id="460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Oval 459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1" name="Straight Connector 460"/>
            <p:cNvCxnSpPr>
              <a:stCxn id="462" idx="6"/>
              <a:endCxn id="463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3" name="Oval 462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4" name="Straight Connector 463"/>
            <p:cNvCxnSpPr>
              <a:stCxn id="465" idx="6"/>
              <a:endCxn id="466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6" name="Oval 465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7" name="Straight Connector 466"/>
            <p:cNvCxnSpPr>
              <a:stCxn id="468" idx="6"/>
              <a:endCxn id="469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Oval 468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0" name="Straight Connector 469"/>
            <p:cNvCxnSpPr>
              <a:stCxn id="471" idx="6"/>
              <a:endCxn id="472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Oval 470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2" name="Oval 471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4858" y="411511"/>
            <a:ext cx="9072500" cy="216035"/>
            <a:chOff x="14858" y="692696"/>
            <a:chExt cx="9072500" cy="216035"/>
          </a:xfrm>
        </p:grpSpPr>
        <p:grpSp>
          <p:nvGrpSpPr>
            <p:cNvPr id="474" name="Group 473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503" name="Rounded Rectangle 502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494" name="Rounded Rectangle 493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491" name="Rounded Rectangle 49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488" name="Rounded Rectangle 487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485" name="Rounded Rectangle 484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635388" y="692696"/>
              <a:ext cx="845306" cy="216024"/>
              <a:chOff x="162298" y="1096772"/>
              <a:chExt cx="845306" cy="216024"/>
            </a:xfrm>
          </p:grpSpPr>
          <p:sp>
            <p:nvSpPr>
              <p:cNvPr id="482" name="Rounded Rectangle 481"/>
              <p:cNvSpPr/>
              <p:nvPr/>
            </p:nvSpPr>
            <p:spPr>
              <a:xfrm>
                <a:off x="321680" y="1096772"/>
                <a:ext cx="541908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6229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19" name="Group 318"/>
          <p:cNvGrpSpPr/>
          <p:nvPr/>
        </p:nvGrpSpPr>
        <p:grpSpPr>
          <a:xfrm>
            <a:off x="-267902" y="929665"/>
            <a:ext cx="9721080" cy="324946"/>
            <a:chOff x="-267902" y="2394724"/>
            <a:chExt cx="9721080" cy="324946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-267902" y="2550948"/>
              <a:ext cx="9721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251012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2" name="Oval 321"/>
            <p:cNvSpPr/>
            <p:nvPr/>
          </p:nvSpPr>
          <p:spPr>
            <a:xfrm>
              <a:off x="1367136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3" name="Oval 322"/>
            <p:cNvSpPr/>
            <p:nvPr/>
          </p:nvSpPr>
          <p:spPr>
            <a:xfrm>
              <a:off x="228784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4" name="Oval 323"/>
            <p:cNvSpPr/>
            <p:nvPr/>
          </p:nvSpPr>
          <p:spPr>
            <a:xfrm>
              <a:off x="284330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5" name="Oval 324"/>
            <p:cNvSpPr/>
            <p:nvPr/>
          </p:nvSpPr>
          <p:spPr>
            <a:xfrm>
              <a:off x="5435588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6" name="Oval 325"/>
            <p:cNvSpPr/>
            <p:nvPr/>
          </p:nvSpPr>
          <p:spPr>
            <a:xfrm>
              <a:off x="668071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7" name="Oval 326"/>
            <p:cNvSpPr/>
            <p:nvPr/>
          </p:nvSpPr>
          <p:spPr>
            <a:xfrm>
              <a:off x="68307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8" name="Oval 327"/>
            <p:cNvSpPr/>
            <p:nvPr/>
          </p:nvSpPr>
          <p:spPr>
            <a:xfrm>
              <a:off x="867594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-50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552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8955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35588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835188" y="255783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203340" y="2557832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7956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443700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839744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379804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838791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892797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1" name="Oval 390"/>
            <p:cNvSpPr/>
            <p:nvPr/>
          </p:nvSpPr>
          <p:spPr>
            <a:xfrm>
              <a:off x="377940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2" name="Oval 391"/>
            <p:cNvSpPr/>
            <p:nvPr/>
          </p:nvSpPr>
          <p:spPr>
            <a:xfrm>
              <a:off x="529157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82707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36713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5" name="Oval 394"/>
            <p:cNvSpPr/>
            <p:nvPr/>
          </p:nvSpPr>
          <p:spPr>
            <a:xfrm>
              <a:off x="15195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6" name="Oval 395"/>
            <p:cNvSpPr/>
            <p:nvPr/>
          </p:nvSpPr>
          <p:spPr>
            <a:xfrm>
              <a:off x="212322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7" name="Oval 396"/>
            <p:cNvSpPr/>
            <p:nvPr/>
          </p:nvSpPr>
          <p:spPr>
            <a:xfrm>
              <a:off x="298731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8" name="Oval 397"/>
            <p:cNvSpPr/>
            <p:nvPr/>
          </p:nvSpPr>
          <p:spPr>
            <a:xfrm>
              <a:off x="363538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50754" y="2567635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321312" y="255783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01" name="Rounded Rectangle 400"/>
          <p:cNvSpPr/>
          <p:nvPr/>
        </p:nvSpPr>
        <p:spPr>
          <a:xfrm rot="19405350">
            <a:off x="-118719" y="944087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2" name="Rounded Rectangle 401"/>
          <p:cNvSpPr/>
          <p:nvPr/>
        </p:nvSpPr>
        <p:spPr>
          <a:xfrm rot="2018536">
            <a:off x="2899204" y="926663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3" name="Rounded Rectangle 402"/>
          <p:cNvSpPr/>
          <p:nvPr/>
        </p:nvSpPr>
        <p:spPr>
          <a:xfrm>
            <a:off x="475689" y="1026959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4" name="Rounded Rectangle 403"/>
          <p:cNvSpPr/>
          <p:nvPr/>
        </p:nvSpPr>
        <p:spPr>
          <a:xfrm rot="20265623">
            <a:off x="780811" y="944671"/>
            <a:ext cx="76692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5" name="Rounded Rectangle 404"/>
          <p:cNvSpPr/>
          <p:nvPr/>
        </p:nvSpPr>
        <p:spPr>
          <a:xfrm rot="16200000">
            <a:off x="1240730" y="982847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6" name="Rounded Rectangle 405"/>
          <p:cNvSpPr/>
          <p:nvPr/>
        </p:nvSpPr>
        <p:spPr>
          <a:xfrm rot="18856397">
            <a:off x="1262946" y="1002121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7" name="Rounded Rectangle 406"/>
          <p:cNvSpPr/>
          <p:nvPr/>
        </p:nvSpPr>
        <p:spPr>
          <a:xfrm rot="2018536">
            <a:off x="1431522" y="952339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8" name="Rounded Rectangle 407"/>
          <p:cNvSpPr/>
          <p:nvPr/>
        </p:nvSpPr>
        <p:spPr>
          <a:xfrm rot="19405350">
            <a:off x="1758076" y="965625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9" name="Rounded Rectangle 408"/>
          <p:cNvSpPr/>
          <p:nvPr/>
        </p:nvSpPr>
        <p:spPr>
          <a:xfrm>
            <a:off x="2100231" y="85648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0" name="Rounded Rectangle 409"/>
          <p:cNvSpPr/>
          <p:nvPr/>
        </p:nvSpPr>
        <p:spPr>
          <a:xfrm>
            <a:off x="2267236" y="859833"/>
            <a:ext cx="735446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1" name="Rounded Rectangle 410"/>
          <p:cNvSpPr/>
          <p:nvPr/>
        </p:nvSpPr>
        <p:spPr>
          <a:xfrm>
            <a:off x="2810582" y="847892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2" name="Rounded Rectangle 411"/>
          <p:cNvSpPr/>
          <p:nvPr/>
        </p:nvSpPr>
        <p:spPr>
          <a:xfrm rot="5400000">
            <a:off x="3483749" y="992419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3" name="Rounded Rectangle 412"/>
          <p:cNvSpPr/>
          <p:nvPr/>
        </p:nvSpPr>
        <p:spPr>
          <a:xfrm rot="20162290">
            <a:off x="3122572" y="955490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4" name="Rounded Rectangle 413"/>
          <p:cNvSpPr/>
          <p:nvPr/>
        </p:nvSpPr>
        <p:spPr>
          <a:xfrm rot="18329471">
            <a:off x="3555328" y="988342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5" name="Rounded Rectangle 414"/>
          <p:cNvSpPr/>
          <p:nvPr/>
        </p:nvSpPr>
        <p:spPr>
          <a:xfrm rot="957207">
            <a:off x="3733657" y="933379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6" name="Rounded Rectangle 415"/>
          <p:cNvSpPr/>
          <p:nvPr/>
        </p:nvSpPr>
        <p:spPr>
          <a:xfrm>
            <a:off x="4246778" y="1026959"/>
            <a:ext cx="82927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7" name="Rounded Rectangle 416"/>
          <p:cNvSpPr/>
          <p:nvPr/>
        </p:nvSpPr>
        <p:spPr>
          <a:xfrm rot="20265623">
            <a:off x="4835859" y="948351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8" name="Rounded Rectangle 417"/>
          <p:cNvSpPr/>
          <p:nvPr/>
        </p:nvSpPr>
        <p:spPr>
          <a:xfrm>
            <a:off x="5256125" y="848803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9" name="Rounded Rectangle 418"/>
          <p:cNvSpPr/>
          <p:nvPr/>
        </p:nvSpPr>
        <p:spPr>
          <a:xfrm rot="16200000">
            <a:off x="5253906" y="986233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0" name="Rounded Rectangle 419"/>
          <p:cNvSpPr/>
          <p:nvPr/>
        </p:nvSpPr>
        <p:spPr>
          <a:xfrm rot="2018536">
            <a:off x="193517" y="913911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1" name="Rounded Rectangle 420"/>
          <p:cNvSpPr/>
          <p:nvPr/>
        </p:nvSpPr>
        <p:spPr>
          <a:xfrm>
            <a:off x="5326898" y="1053892"/>
            <a:ext cx="685262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2" name="Rounded Rectangle 421"/>
          <p:cNvSpPr/>
          <p:nvPr/>
        </p:nvSpPr>
        <p:spPr>
          <a:xfrm>
            <a:off x="5739786" y="1044057"/>
            <a:ext cx="940926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3" name="Rounded Rectangle 422"/>
          <p:cNvSpPr/>
          <p:nvPr/>
        </p:nvSpPr>
        <p:spPr>
          <a:xfrm rot="20265623">
            <a:off x="6341959" y="955735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4" name="Rounded Rectangle 423"/>
          <p:cNvSpPr/>
          <p:nvPr/>
        </p:nvSpPr>
        <p:spPr>
          <a:xfrm>
            <a:off x="6660272" y="848803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5" name="Rounded Rectangle 424"/>
          <p:cNvSpPr/>
          <p:nvPr/>
        </p:nvSpPr>
        <p:spPr>
          <a:xfrm rot="16200000">
            <a:off x="6678847" y="99433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6" name="Rounded Rectangle 425"/>
          <p:cNvSpPr/>
          <p:nvPr/>
        </p:nvSpPr>
        <p:spPr>
          <a:xfrm>
            <a:off x="6837005" y="1026959"/>
            <a:ext cx="72566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7" name="Rounded Rectangle 426"/>
          <p:cNvSpPr/>
          <p:nvPr/>
        </p:nvSpPr>
        <p:spPr>
          <a:xfrm>
            <a:off x="7305526" y="1026959"/>
            <a:ext cx="12482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8" name="Rounded Rectangle 427"/>
          <p:cNvSpPr/>
          <p:nvPr/>
        </p:nvSpPr>
        <p:spPr>
          <a:xfrm rot="20265623">
            <a:off x="8270794" y="964552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9" name="Rounded Rectangle 428"/>
          <p:cNvSpPr/>
          <p:nvPr/>
        </p:nvSpPr>
        <p:spPr>
          <a:xfrm rot="1504787">
            <a:off x="8566699" y="964551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46640" y="3075806"/>
            <a:ext cx="436928" cy="288032"/>
            <a:chOff x="246640" y="3075806"/>
            <a:chExt cx="436928" cy="288032"/>
          </a:xfrm>
        </p:grpSpPr>
        <p:sp>
          <p:nvSpPr>
            <p:cNvPr id="722" name="Oval 721"/>
            <p:cNvSpPr/>
            <p:nvPr/>
          </p:nvSpPr>
          <p:spPr>
            <a:xfrm>
              <a:off x="251520" y="315710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539552" y="315710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246640" y="3075806"/>
              <a:ext cx="4369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2420" y="1923678"/>
            <a:ext cx="444038" cy="288032"/>
            <a:chOff x="542420" y="1923678"/>
            <a:chExt cx="444038" cy="288032"/>
          </a:xfrm>
        </p:grpSpPr>
        <p:sp>
          <p:nvSpPr>
            <p:cNvPr id="707" name="Rectangle 706"/>
            <p:cNvSpPr/>
            <p:nvPr/>
          </p:nvSpPr>
          <p:spPr>
            <a:xfrm>
              <a:off x="554918" y="199167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8" name="Rectangle 717"/>
            <p:cNvSpPr/>
            <p:nvPr/>
          </p:nvSpPr>
          <p:spPr>
            <a:xfrm>
              <a:off x="842442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542420" y="1923678"/>
              <a:ext cx="4369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2705" y="3075806"/>
            <a:ext cx="707211" cy="288032"/>
            <a:chOff x="822705" y="3075806"/>
            <a:chExt cx="707211" cy="288032"/>
          </a:xfrm>
        </p:grpSpPr>
        <p:sp>
          <p:nvSpPr>
            <p:cNvPr id="726" name="Oval 725"/>
            <p:cNvSpPr/>
            <p:nvPr/>
          </p:nvSpPr>
          <p:spPr>
            <a:xfrm>
              <a:off x="1382502" y="315710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842442" y="315710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822705" y="3075806"/>
              <a:ext cx="707211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0270" y="3371857"/>
            <a:ext cx="174633" cy="432048"/>
            <a:chOff x="1360270" y="3371857"/>
            <a:chExt cx="174633" cy="432048"/>
          </a:xfrm>
        </p:grpSpPr>
        <p:sp>
          <p:nvSpPr>
            <p:cNvPr id="693" name="Oval 692"/>
            <p:cNvSpPr/>
            <p:nvPr/>
          </p:nvSpPr>
          <p:spPr>
            <a:xfrm>
              <a:off x="1382502" y="34358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1382502" y="3643851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1360270" y="3371857"/>
              <a:ext cx="17463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4902" y="1927689"/>
            <a:ext cx="459668" cy="288032"/>
            <a:chOff x="1534902" y="1927689"/>
            <a:chExt cx="459668" cy="288032"/>
          </a:xfrm>
        </p:grpSpPr>
        <p:sp>
          <p:nvSpPr>
            <p:cNvPr id="702" name="Oval 701"/>
            <p:cNvSpPr/>
            <p:nvPr/>
          </p:nvSpPr>
          <p:spPr>
            <a:xfrm>
              <a:off x="1534902" y="199969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50554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1542785" y="1927689"/>
              <a:ext cx="45178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30817" y="3573777"/>
            <a:ext cx="472393" cy="288032"/>
            <a:chOff x="1830817" y="3573777"/>
            <a:chExt cx="472393" cy="288032"/>
          </a:xfrm>
        </p:grpSpPr>
        <p:sp>
          <p:nvSpPr>
            <p:cNvPr id="736" name="Oval 735"/>
            <p:cNvSpPr/>
            <p:nvPr/>
          </p:nvSpPr>
          <p:spPr>
            <a:xfrm>
              <a:off x="2138586" y="3639700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1850554" y="363970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1830817" y="3573777"/>
              <a:ext cx="472393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3210" y="3573777"/>
            <a:ext cx="702039" cy="288032"/>
            <a:chOff x="2303210" y="3573777"/>
            <a:chExt cx="702039" cy="288032"/>
          </a:xfrm>
        </p:grpSpPr>
        <p:sp>
          <p:nvSpPr>
            <p:cNvPr id="727" name="Oval 726"/>
            <p:cNvSpPr/>
            <p:nvPr/>
          </p:nvSpPr>
          <p:spPr>
            <a:xfrm>
              <a:off x="2303210" y="36397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8" name="Oval 727"/>
            <p:cNvSpPr/>
            <p:nvPr/>
          </p:nvSpPr>
          <p:spPr>
            <a:xfrm>
              <a:off x="2858666" y="3639700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2303210" y="3573777"/>
              <a:ext cx="70203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95669" y="3573777"/>
            <a:ext cx="373527" cy="288032"/>
            <a:chOff x="2995669" y="3573777"/>
            <a:chExt cx="373527" cy="288032"/>
          </a:xfrm>
        </p:grpSpPr>
        <p:sp>
          <p:nvSpPr>
            <p:cNvPr id="711" name="Rectangle 710"/>
            <p:cNvSpPr/>
            <p:nvPr/>
          </p:nvSpPr>
          <p:spPr>
            <a:xfrm>
              <a:off x="3218706" y="363970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7" name="Oval 736"/>
            <p:cNvSpPr/>
            <p:nvPr/>
          </p:nvSpPr>
          <p:spPr>
            <a:xfrm>
              <a:off x="3002682" y="36397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2995669" y="3573777"/>
              <a:ext cx="3735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91493" y="1927689"/>
            <a:ext cx="603277" cy="288032"/>
            <a:chOff x="3191493" y="1927689"/>
            <a:chExt cx="603277" cy="288032"/>
          </a:xfrm>
        </p:grpSpPr>
        <p:sp>
          <p:nvSpPr>
            <p:cNvPr id="738" name="Oval 737"/>
            <p:cNvSpPr/>
            <p:nvPr/>
          </p:nvSpPr>
          <p:spPr>
            <a:xfrm>
              <a:off x="3650754" y="1999697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218706" y="199167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3191493" y="1927689"/>
              <a:ext cx="60327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47518" y="3363838"/>
            <a:ext cx="150436" cy="432048"/>
            <a:chOff x="3647518" y="3363838"/>
            <a:chExt cx="150436" cy="432048"/>
          </a:xfrm>
        </p:grpSpPr>
        <p:sp>
          <p:nvSpPr>
            <p:cNvPr id="705" name="Oval 704"/>
            <p:cNvSpPr/>
            <p:nvPr/>
          </p:nvSpPr>
          <p:spPr>
            <a:xfrm>
              <a:off x="3650754" y="3363838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3650754" y="3643851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3647518" y="3363838"/>
              <a:ext cx="1504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94770" y="3075806"/>
            <a:ext cx="705222" cy="288032"/>
            <a:chOff x="3794770" y="3075806"/>
            <a:chExt cx="705222" cy="288032"/>
          </a:xfrm>
        </p:grpSpPr>
        <p:sp>
          <p:nvSpPr>
            <p:cNvPr id="721" name="Rectangle 720"/>
            <p:cNvSpPr/>
            <p:nvPr/>
          </p:nvSpPr>
          <p:spPr>
            <a:xfrm>
              <a:off x="4336678" y="3147814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3" name="Oval 732"/>
            <p:cNvSpPr/>
            <p:nvPr/>
          </p:nvSpPr>
          <p:spPr>
            <a:xfrm>
              <a:off x="3794770" y="314781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3797953" y="3075806"/>
              <a:ext cx="70203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28763" y="1923678"/>
            <a:ext cx="743101" cy="288032"/>
            <a:chOff x="4328763" y="1923678"/>
            <a:chExt cx="743101" cy="288032"/>
          </a:xfrm>
        </p:grpSpPr>
        <p:sp>
          <p:nvSpPr>
            <p:cNvPr id="756" name="Rectangle 755"/>
            <p:cNvSpPr/>
            <p:nvPr/>
          </p:nvSpPr>
          <p:spPr>
            <a:xfrm>
              <a:off x="4910894" y="199569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336678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328763" y="1923678"/>
              <a:ext cx="743101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92931" y="3075806"/>
            <a:ext cx="558023" cy="288032"/>
            <a:chOff x="4892931" y="3075806"/>
            <a:chExt cx="558023" cy="288032"/>
          </a:xfrm>
        </p:grpSpPr>
        <p:sp>
          <p:nvSpPr>
            <p:cNvPr id="708" name="Rectangle 707"/>
            <p:cNvSpPr/>
            <p:nvPr/>
          </p:nvSpPr>
          <p:spPr>
            <a:xfrm>
              <a:off x="4910894" y="3139795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4" name="Oval 733"/>
            <p:cNvSpPr/>
            <p:nvPr/>
          </p:nvSpPr>
          <p:spPr>
            <a:xfrm>
              <a:off x="5306938" y="314781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4892931" y="3075806"/>
              <a:ext cx="558023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36096" y="3363838"/>
            <a:ext cx="158874" cy="432048"/>
            <a:chOff x="5436096" y="3363838"/>
            <a:chExt cx="158874" cy="432048"/>
          </a:xfrm>
        </p:grpSpPr>
        <p:sp>
          <p:nvSpPr>
            <p:cNvPr id="729" name="Oval 728"/>
            <p:cNvSpPr/>
            <p:nvPr/>
          </p:nvSpPr>
          <p:spPr>
            <a:xfrm>
              <a:off x="5450954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5450954" y="336383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3" name="Rectangle 792"/>
            <p:cNvSpPr/>
            <p:nvPr/>
          </p:nvSpPr>
          <p:spPr>
            <a:xfrm>
              <a:off x="5436096" y="3363838"/>
              <a:ext cx="1504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3636" y="1913461"/>
            <a:ext cx="511374" cy="288032"/>
            <a:chOff x="5443636" y="1913461"/>
            <a:chExt cx="511374" cy="288032"/>
          </a:xfrm>
        </p:grpSpPr>
        <p:sp>
          <p:nvSpPr>
            <p:cNvPr id="709" name="Rectangle 708"/>
            <p:cNvSpPr/>
            <p:nvPr/>
          </p:nvSpPr>
          <p:spPr>
            <a:xfrm>
              <a:off x="5450954" y="198766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5810994" y="199568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443636" y="1913461"/>
              <a:ext cx="5113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96136" y="3573777"/>
            <a:ext cx="820379" cy="288032"/>
            <a:chOff x="5796136" y="3573777"/>
            <a:chExt cx="820379" cy="288032"/>
          </a:xfrm>
        </p:grpSpPr>
        <p:sp>
          <p:nvSpPr>
            <p:cNvPr id="713" name="Rectangle 712"/>
            <p:cNvSpPr/>
            <p:nvPr/>
          </p:nvSpPr>
          <p:spPr>
            <a:xfrm>
              <a:off x="6459066" y="365187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5810994" y="3643851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5796136" y="3573777"/>
              <a:ext cx="82037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9066" y="1927699"/>
            <a:ext cx="399708" cy="288032"/>
            <a:chOff x="6459066" y="1927699"/>
            <a:chExt cx="399708" cy="288032"/>
          </a:xfrm>
        </p:grpSpPr>
        <p:sp>
          <p:nvSpPr>
            <p:cNvPr id="730" name="Oval 729"/>
            <p:cNvSpPr/>
            <p:nvPr/>
          </p:nvSpPr>
          <p:spPr>
            <a:xfrm>
              <a:off x="669607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6459066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459066" y="1927699"/>
              <a:ext cx="39970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9258" y="3363838"/>
            <a:ext cx="181013" cy="432048"/>
            <a:chOff x="6839258" y="3363838"/>
            <a:chExt cx="181013" cy="432048"/>
          </a:xfrm>
        </p:grpSpPr>
        <p:sp>
          <p:nvSpPr>
            <p:cNvPr id="714" name="Rectangle 713"/>
            <p:cNvSpPr/>
            <p:nvPr/>
          </p:nvSpPr>
          <p:spPr>
            <a:xfrm>
              <a:off x="6855110" y="336383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1" name="Oval 730"/>
            <p:cNvSpPr/>
            <p:nvPr/>
          </p:nvSpPr>
          <p:spPr>
            <a:xfrm>
              <a:off x="6846102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839258" y="3363838"/>
              <a:ext cx="18101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40095" y="3075806"/>
            <a:ext cx="722574" cy="288032"/>
            <a:chOff x="6840095" y="3075806"/>
            <a:chExt cx="722574" cy="288032"/>
          </a:xfrm>
        </p:grpSpPr>
        <p:sp>
          <p:nvSpPr>
            <p:cNvPr id="715" name="Rectangle 714"/>
            <p:cNvSpPr/>
            <p:nvPr/>
          </p:nvSpPr>
          <p:spPr>
            <a:xfrm>
              <a:off x="7395170" y="3147814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6855110" y="3139795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6840095" y="3075806"/>
              <a:ext cx="7225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95169" y="1923678"/>
            <a:ext cx="1155365" cy="288032"/>
            <a:chOff x="7395169" y="1923678"/>
            <a:chExt cx="1155365" cy="288032"/>
          </a:xfrm>
        </p:grpSpPr>
        <p:sp>
          <p:nvSpPr>
            <p:cNvPr id="716" name="Rectangle 715"/>
            <p:cNvSpPr/>
            <p:nvPr/>
          </p:nvSpPr>
          <p:spPr>
            <a:xfrm>
              <a:off x="8403282" y="1987667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7395170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395169" y="1923678"/>
              <a:ext cx="115536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03282" y="3075806"/>
            <a:ext cx="432048" cy="288032"/>
            <a:chOff x="8403282" y="3075806"/>
            <a:chExt cx="432048" cy="288032"/>
          </a:xfrm>
        </p:grpSpPr>
        <p:sp>
          <p:nvSpPr>
            <p:cNvPr id="732" name="Oval 731"/>
            <p:cNvSpPr/>
            <p:nvPr/>
          </p:nvSpPr>
          <p:spPr>
            <a:xfrm>
              <a:off x="8691314" y="314781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8403282" y="3147814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8406465" y="3075806"/>
              <a:ext cx="42886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04" name="Rectangle 803"/>
          <p:cNvSpPr/>
          <p:nvPr/>
        </p:nvSpPr>
        <p:spPr>
          <a:xfrm>
            <a:off x="-152094" y="4299942"/>
            <a:ext cx="9404614" cy="936104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5" name="Group 64"/>
          <p:cNvGrpSpPr/>
          <p:nvPr/>
        </p:nvGrpSpPr>
        <p:grpSpPr>
          <a:xfrm>
            <a:off x="1368152" y="4510658"/>
            <a:ext cx="323528" cy="288032"/>
            <a:chOff x="1368152" y="4510658"/>
            <a:chExt cx="323528" cy="288032"/>
          </a:xfrm>
        </p:grpSpPr>
        <p:sp>
          <p:nvSpPr>
            <p:cNvPr id="735" name="Oval 734"/>
            <p:cNvSpPr/>
            <p:nvPr/>
          </p:nvSpPr>
          <p:spPr>
            <a:xfrm>
              <a:off x="1534902" y="45746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1382502" y="457464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1368152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8586" y="4510658"/>
            <a:ext cx="323528" cy="288032"/>
            <a:chOff x="2138586" y="4510658"/>
            <a:chExt cx="323528" cy="288032"/>
          </a:xfrm>
        </p:grpSpPr>
        <p:sp>
          <p:nvSpPr>
            <p:cNvPr id="694" name="Oval 693"/>
            <p:cNvSpPr/>
            <p:nvPr/>
          </p:nvSpPr>
          <p:spPr>
            <a:xfrm>
              <a:off x="2303210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3" name="Oval 702"/>
            <p:cNvSpPr/>
            <p:nvPr/>
          </p:nvSpPr>
          <p:spPr>
            <a:xfrm>
              <a:off x="2138586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2138586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3485" y="4515966"/>
            <a:ext cx="323528" cy="288032"/>
            <a:chOff x="2843485" y="4515966"/>
            <a:chExt cx="323528" cy="288032"/>
          </a:xfrm>
        </p:grpSpPr>
        <p:sp>
          <p:nvSpPr>
            <p:cNvPr id="695" name="Oval 694"/>
            <p:cNvSpPr/>
            <p:nvPr/>
          </p:nvSpPr>
          <p:spPr>
            <a:xfrm>
              <a:off x="2858666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4" name="Oval 703"/>
            <p:cNvSpPr/>
            <p:nvPr/>
          </p:nvSpPr>
          <p:spPr>
            <a:xfrm>
              <a:off x="3002682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2843485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47517" y="4510658"/>
            <a:ext cx="291269" cy="288032"/>
            <a:chOff x="3647517" y="4510658"/>
            <a:chExt cx="291269" cy="288032"/>
          </a:xfrm>
        </p:grpSpPr>
        <p:sp>
          <p:nvSpPr>
            <p:cNvPr id="700" name="Oval 699"/>
            <p:cNvSpPr/>
            <p:nvPr/>
          </p:nvSpPr>
          <p:spPr>
            <a:xfrm>
              <a:off x="3794770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3650754" y="458392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647517" y="4510658"/>
              <a:ext cx="29126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3660" y="4515966"/>
            <a:ext cx="323528" cy="288032"/>
            <a:chOff x="5293660" y="4515966"/>
            <a:chExt cx="323528" cy="288032"/>
          </a:xfrm>
        </p:grpSpPr>
        <p:sp>
          <p:nvSpPr>
            <p:cNvPr id="696" name="Oval 695"/>
            <p:cNvSpPr/>
            <p:nvPr/>
          </p:nvSpPr>
          <p:spPr>
            <a:xfrm>
              <a:off x="5450954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1" name="Oval 700"/>
            <p:cNvSpPr/>
            <p:nvPr/>
          </p:nvSpPr>
          <p:spPr>
            <a:xfrm>
              <a:off x="5306938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5293660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96078" y="4510658"/>
            <a:ext cx="324194" cy="288032"/>
            <a:chOff x="6696078" y="4510658"/>
            <a:chExt cx="324194" cy="288032"/>
          </a:xfrm>
        </p:grpSpPr>
        <p:sp>
          <p:nvSpPr>
            <p:cNvPr id="697" name="Oval 696"/>
            <p:cNvSpPr/>
            <p:nvPr/>
          </p:nvSpPr>
          <p:spPr>
            <a:xfrm>
              <a:off x="6696078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8" name="Oval 697"/>
            <p:cNvSpPr/>
            <p:nvPr/>
          </p:nvSpPr>
          <p:spPr>
            <a:xfrm>
              <a:off x="6846102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6696744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0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1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3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4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6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7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8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9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11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2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13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64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1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66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17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68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19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7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21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72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23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74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76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27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78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29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8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31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82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33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84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35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86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37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88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39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9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41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92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43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94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45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96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47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98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49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51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702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53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804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462" y="4299942"/>
            <a:ext cx="4222264" cy="697264"/>
            <a:chOff x="107504" y="6021288"/>
            <a:chExt cx="4222264" cy="697264"/>
          </a:xfrm>
        </p:grpSpPr>
        <p:sp>
          <p:nvSpPr>
            <p:cNvPr id="5" name="Rectangle 4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Slide Number Placeholder 9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266378" y="339502"/>
            <a:ext cx="8568952" cy="288032"/>
            <a:chOff x="266378" y="339502"/>
            <a:chExt cx="8568952" cy="288032"/>
          </a:xfrm>
        </p:grpSpPr>
        <p:grpSp>
          <p:nvGrpSpPr>
            <p:cNvPr id="99" name="Group 98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71" name="Straight Connector 70"/>
                <p:cNvCxnSpPr>
                  <a:stCxn id="72" idx="6"/>
                  <a:endCxn id="73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1050" dirty="0" smtClean="0">
                      <a:solidFill>
                        <a:schemeClr val="tx1"/>
                      </a:solidFill>
                    </a:rPr>
                    <a:t>1</a:t>
                  </a:r>
                  <a:endParaRPr lang="en-CA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4" name="Straight Connector 73"/>
                <p:cNvCxnSpPr>
                  <a:stCxn id="75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7" name="Straight Connector 76"/>
                <p:cNvCxnSpPr>
                  <a:stCxn id="78" idx="6"/>
                  <a:endCxn id="79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Oval 77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0" name="Straight Connector 79"/>
                <p:cNvCxnSpPr>
                  <a:stCxn id="81" idx="6"/>
                  <a:endCxn id="82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3" name="Straight Connector 82"/>
                <p:cNvCxnSpPr>
                  <a:stCxn id="84" idx="6"/>
                  <a:endCxn id="85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Oval 83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6" name="Straight Connector 85"/>
                <p:cNvCxnSpPr>
                  <a:stCxn id="87" idx="6"/>
                  <a:endCxn id="88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Connector 88"/>
                <p:cNvCxnSpPr>
                  <a:stCxn id="90" idx="6"/>
                  <a:endCxn id="91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92" name="Oval 91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CA" sz="800" dirty="0" smtClean="0">
                    <a:solidFill>
                      <a:schemeClr val="tx1"/>
                    </a:solidFill>
                  </a:rPr>
                  <a:t>11</a:t>
                </a:r>
                <a:endParaRPr lang="en-CA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CA" sz="1050" dirty="0" smtClean="0">
                    <a:solidFill>
                      <a:schemeClr val="tx1"/>
                    </a:solidFill>
                  </a:rPr>
                  <a:t>2</a:t>
                </a:r>
                <a:endParaRPr lang="en-CA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7" name="Oval 46"/>
            <p:cNvSpPr/>
            <p:nvPr/>
          </p:nvSpPr>
          <p:spPr>
            <a:xfrm>
              <a:off x="7790590" y="411510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/>
            <p:cNvSpPr/>
            <p:nvPr/>
          </p:nvSpPr>
          <p:spPr>
            <a:xfrm>
              <a:off x="7956376" y="41835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8633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Additional slides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1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/>
          <p:cNvSpPr/>
          <p:nvPr/>
        </p:nvSpPr>
        <p:spPr>
          <a:xfrm>
            <a:off x="266378" y="10595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1382502" y="10595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Oval 62"/>
          <p:cNvSpPr/>
          <p:nvPr/>
        </p:nvSpPr>
        <p:spPr>
          <a:xfrm>
            <a:off x="2303210" y="10595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Oval 63"/>
          <p:cNvSpPr/>
          <p:nvPr/>
        </p:nvSpPr>
        <p:spPr>
          <a:xfrm>
            <a:off x="2858666" y="10595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Oval 64"/>
          <p:cNvSpPr/>
          <p:nvPr/>
        </p:nvSpPr>
        <p:spPr>
          <a:xfrm>
            <a:off x="5450954" y="10595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/>
          <p:nvPr/>
        </p:nvSpPr>
        <p:spPr>
          <a:xfrm>
            <a:off x="6696078" y="10595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6846102" y="10595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8691314" y="10595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794770" y="10595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Oval 69"/>
          <p:cNvSpPr/>
          <p:nvPr/>
        </p:nvSpPr>
        <p:spPr>
          <a:xfrm>
            <a:off x="5306938" y="10595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Oval 70"/>
          <p:cNvSpPr/>
          <p:nvPr/>
        </p:nvSpPr>
        <p:spPr>
          <a:xfrm>
            <a:off x="1534902" y="10595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2138586" y="10595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3002682" y="10595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3650754" y="10595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14858" y="170766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554918" y="1707665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4910894" y="170766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/>
          <p:cNvSpPr/>
          <p:nvPr/>
        </p:nvSpPr>
        <p:spPr>
          <a:xfrm>
            <a:off x="5450954" y="1707665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1850554" y="1707657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/>
          <p:cNvSpPr/>
          <p:nvPr/>
        </p:nvSpPr>
        <p:spPr>
          <a:xfrm>
            <a:off x="3218706" y="170765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5810994" y="170766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/>
          <p:cNvSpPr/>
          <p:nvPr/>
        </p:nvSpPr>
        <p:spPr>
          <a:xfrm>
            <a:off x="6459066" y="1707665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6855110" y="170766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/>
          <p:cNvSpPr/>
          <p:nvPr/>
        </p:nvSpPr>
        <p:spPr>
          <a:xfrm>
            <a:off x="7395170" y="1707665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8403282" y="170766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Rectangle 86"/>
          <p:cNvSpPr/>
          <p:nvPr/>
        </p:nvSpPr>
        <p:spPr>
          <a:xfrm>
            <a:off x="8943342" y="1707665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8" name="Rectangle 87"/>
          <p:cNvSpPr/>
          <p:nvPr/>
        </p:nvSpPr>
        <p:spPr>
          <a:xfrm>
            <a:off x="842442" y="170766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/>
          <p:cNvSpPr/>
          <p:nvPr/>
        </p:nvSpPr>
        <p:spPr>
          <a:xfrm>
            <a:off x="1382502" y="1707665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/>
          <p:cNvSpPr/>
          <p:nvPr/>
        </p:nvSpPr>
        <p:spPr>
          <a:xfrm>
            <a:off x="3650754" y="1707653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 90"/>
          <p:cNvSpPr/>
          <p:nvPr/>
        </p:nvSpPr>
        <p:spPr>
          <a:xfrm>
            <a:off x="4336678" y="1707654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ounded Rectangle 91"/>
          <p:cNvSpPr/>
          <p:nvPr/>
        </p:nvSpPr>
        <p:spPr>
          <a:xfrm rot="19405350">
            <a:off x="-118719" y="2840194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93" name="Rounded Rectangle 92"/>
          <p:cNvSpPr/>
          <p:nvPr/>
        </p:nvSpPr>
        <p:spPr>
          <a:xfrm rot="2018536">
            <a:off x="2899204" y="2822770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94" name="Rounded Rectangle 93"/>
          <p:cNvSpPr/>
          <p:nvPr/>
        </p:nvSpPr>
        <p:spPr>
          <a:xfrm>
            <a:off x="475689" y="2923066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95" name="Rounded Rectangle 94"/>
          <p:cNvSpPr/>
          <p:nvPr/>
        </p:nvSpPr>
        <p:spPr>
          <a:xfrm rot="20265623">
            <a:off x="780811" y="2840778"/>
            <a:ext cx="76692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96" name="Rounded Rectangle 95"/>
          <p:cNvSpPr/>
          <p:nvPr/>
        </p:nvSpPr>
        <p:spPr>
          <a:xfrm rot="16200000">
            <a:off x="1240730" y="2878954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97" name="Rounded Rectangle 96"/>
          <p:cNvSpPr/>
          <p:nvPr/>
        </p:nvSpPr>
        <p:spPr>
          <a:xfrm rot="18856397">
            <a:off x="1262946" y="2898228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98" name="Rounded Rectangle 97"/>
          <p:cNvSpPr/>
          <p:nvPr/>
        </p:nvSpPr>
        <p:spPr>
          <a:xfrm rot="2018536">
            <a:off x="1431522" y="2848446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99" name="Rounded Rectangle 98"/>
          <p:cNvSpPr/>
          <p:nvPr/>
        </p:nvSpPr>
        <p:spPr>
          <a:xfrm rot="19405350">
            <a:off x="1758076" y="2861732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0" name="Rounded Rectangle 99"/>
          <p:cNvSpPr/>
          <p:nvPr/>
        </p:nvSpPr>
        <p:spPr>
          <a:xfrm>
            <a:off x="2100231" y="2752594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1" name="Rounded Rectangle 100"/>
          <p:cNvSpPr/>
          <p:nvPr/>
        </p:nvSpPr>
        <p:spPr>
          <a:xfrm>
            <a:off x="2267236" y="2755940"/>
            <a:ext cx="735446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2" name="Rounded Rectangle 101"/>
          <p:cNvSpPr/>
          <p:nvPr/>
        </p:nvSpPr>
        <p:spPr>
          <a:xfrm>
            <a:off x="2810582" y="2743999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3" name="Rounded Rectangle 102"/>
          <p:cNvSpPr/>
          <p:nvPr/>
        </p:nvSpPr>
        <p:spPr>
          <a:xfrm>
            <a:off x="3150890" y="2940166"/>
            <a:ext cx="48449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4" name="Rounded Rectangle 103"/>
          <p:cNvSpPr/>
          <p:nvPr/>
        </p:nvSpPr>
        <p:spPr>
          <a:xfrm rot="19405350">
            <a:off x="3254722" y="2861734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5" name="Rounded Rectangle 104"/>
          <p:cNvSpPr/>
          <p:nvPr/>
        </p:nvSpPr>
        <p:spPr>
          <a:xfrm>
            <a:off x="3602670" y="2752594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6" name="Rounded Rectangle 105"/>
          <p:cNvSpPr/>
          <p:nvPr/>
        </p:nvSpPr>
        <p:spPr>
          <a:xfrm rot="957207">
            <a:off x="3733657" y="2829486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7" name="Rounded Rectangle 106"/>
          <p:cNvSpPr/>
          <p:nvPr/>
        </p:nvSpPr>
        <p:spPr>
          <a:xfrm>
            <a:off x="4246778" y="2923066"/>
            <a:ext cx="82927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8" name="Rounded Rectangle 107"/>
          <p:cNvSpPr/>
          <p:nvPr/>
        </p:nvSpPr>
        <p:spPr>
          <a:xfrm rot="20265623">
            <a:off x="4835859" y="2844458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09" name="Rounded Rectangle 108"/>
          <p:cNvSpPr/>
          <p:nvPr/>
        </p:nvSpPr>
        <p:spPr>
          <a:xfrm>
            <a:off x="5256125" y="2744910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0" name="Rounded Rectangle 109"/>
          <p:cNvSpPr/>
          <p:nvPr/>
        </p:nvSpPr>
        <p:spPr>
          <a:xfrm rot="16200000">
            <a:off x="5253906" y="2882340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1" name="Rounded Rectangle 110"/>
          <p:cNvSpPr/>
          <p:nvPr/>
        </p:nvSpPr>
        <p:spPr>
          <a:xfrm rot="2018536">
            <a:off x="193517" y="2810018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2" name="Rounded Rectangle 111"/>
          <p:cNvSpPr/>
          <p:nvPr/>
        </p:nvSpPr>
        <p:spPr>
          <a:xfrm>
            <a:off x="5326898" y="2949999"/>
            <a:ext cx="685262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3" name="Rounded Rectangle 112"/>
          <p:cNvSpPr/>
          <p:nvPr/>
        </p:nvSpPr>
        <p:spPr>
          <a:xfrm>
            <a:off x="5739786" y="2940164"/>
            <a:ext cx="940926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4" name="Rounded Rectangle 113"/>
          <p:cNvSpPr/>
          <p:nvPr/>
        </p:nvSpPr>
        <p:spPr>
          <a:xfrm rot="20265623">
            <a:off x="6341959" y="2851842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5" name="Rounded Rectangle 114"/>
          <p:cNvSpPr/>
          <p:nvPr/>
        </p:nvSpPr>
        <p:spPr>
          <a:xfrm>
            <a:off x="6660272" y="2744910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6" name="Rounded Rectangle 115"/>
          <p:cNvSpPr/>
          <p:nvPr/>
        </p:nvSpPr>
        <p:spPr>
          <a:xfrm rot="16200000">
            <a:off x="6678847" y="2890439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7" name="Rounded Rectangle 116"/>
          <p:cNvSpPr/>
          <p:nvPr/>
        </p:nvSpPr>
        <p:spPr>
          <a:xfrm>
            <a:off x="6837005" y="2923066"/>
            <a:ext cx="72566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8" name="Rounded Rectangle 117"/>
          <p:cNvSpPr/>
          <p:nvPr/>
        </p:nvSpPr>
        <p:spPr>
          <a:xfrm>
            <a:off x="7305526" y="2923066"/>
            <a:ext cx="12482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19" name="Rounded Rectangle 118"/>
          <p:cNvSpPr/>
          <p:nvPr/>
        </p:nvSpPr>
        <p:spPr>
          <a:xfrm rot="20265623">
            <a:off x="8270794" y="2860659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20" name="Rounded Rectangle 119"/>
          <p:cNvSpPr/>
          <p:nvPr/>
        </p:nvSpPr>
        <p:spPr>
          <a:xfrm rot="1504787">
            <a:off x="8566699" y="2860658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122" name="Slide Number Placeholder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3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611560" y="123478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388424" y="51470"/>
            <a:ext cx="0" cy="554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39552" y="1290185"/>
            <a:ext cx="1368152" cy="1154568"/>
            <a:chOff x="539552" y="1859402"/>
            <a:chExt cx="1368152" cy="1154568"/>
          </a:xfrm>
        </p:grpSpPr>
        <p:sp>
          <p:nvSpPr>
            <p:cNvPr id="59" name="Oval 58"/>
            <p:cNvSpPr/>
            <p:nvPr/>
          </p:nvSpPr>
          <p:spPr>
            <a:xfrm>
              <a:off x="1763688" y="186037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539552" y="185940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Left Brace 60"/>
            <p:cNvSpPr/>
            <p:nvPr/>
          </p:nvSpPr>
          <p:spPr>
            <a:xfrm rot="16200000">
              <a:off x="1044590" y="1576531"/>
              <a:ext cx="360040" cy="12221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2" name="Straight Connector 61"/>
            <p:cNvCxnSpPr>
              <a:stCxn id="60" idx="6"/>
              <a:endCxn id="59" idx="2"/>
            </p:cNvCxnSpPr>
            <p:nvPr/>
          </p:nvCxnSpPr>
          <p:spPr>
            <a:xfrm>
              <a:off x="683568" y="1931410"/>
              <a:ext cx="1080120" cy="9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83568" y="2367639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1</a:t>
              </a:r>
            </a:p>
            <a:p>
              <a:pPr algn="ctr"/>
              <a:r>
                <a:rPr lang="en-CA" dirty="0" smtClean="0"/>
                <a:t>(Exposed)</a:t>
              </a:r>
              <a:endParaRPr lang="en-CA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835701" y="1275606"/>
            <a:ext cx="4968549" cy="1169146"/>
            <a:chOff x="1835699" y="1844824"/>
            <a:chExt cx="4968549" cy="1169146"/>
          </a:xfrm>
        </p:grpSpPr>
        <p:sp>
          <p:nvSpPr>
            <p:cNvPr id="65" name="Oval 64"/>
            <p:cNvSpPr/>
            <p:nvPr/>
          </p:nvSpPr>
          <p:spPr>
            <a:xfrm>
              <a:off x="6660232" y="1844824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Left Brace 65"/>
            <p:cNvSpPr/>
            <p:nvPr/>
          </p:nvSpPr>
          <p:spPr>
            <a:xfrm rot="16200000">
              <a:off x="4115291" y="-271994"/>
              <a:ext cx="360040" cy="491922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7" name="Straight Connector 66"/>
            <p:cNvCxnSpPr>
              <a:stCxn id="59" idx="6"/>
              <a:endCxn id="65" idx="2"/>
            </p:cNvCxnSpPr>
            <p:nvPr/>
          </p:nvCxnSpPr>
          <p:spPr>
            <a:xfrm flipV="1">
              <a:off x="1907702" y="1916832"/>
              <a:ext cx="4752530" cy="15547"/>
            </a:xfrm>
            <a:prstGeom prst="line">
              <a:avLst/>
            </a:prstGeom>
            <a:ln w="571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41067" y="2367639"/>
              <a:ext cx="15084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2</a:t>
              </a:r>
            </a:p>
            <a:p>
              <a:pPr algn="ctr"/>
              <a:r>
                <a:rPr lang="en-CA" dirty="0" smtClean="0"/>
                <a:t>(Not exposed)</a:t>
              </a:r>
              <a:endParaRPr lang="en-CA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54925" y="1275364"/>
            <a:ext cx="1705509" cy="1169387"/>
            <a:chOff x="6754923" y="1844581"/>
            <a:chExt cx="1705509" cy="1169387"/>
          </a:xfrm>
        </p:grpSpPr>
        <p:sp>
          <p:nvSpPr>
            <p:cNvPr id="70" name="Oval 69"/>
            <p:cNvSpPr/>
            <p:nvPr/>
          </p:nvSpPr>
          <p:spPr>
            <a:xfrm>
              <a:off x="8316416" y="1844581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Left Brace 70"/>
            <p:cNvSpPr/>
            <p:nvPr/>
          </p:nvSpPr>
          <p:spPr>
            <a:xfrm rot="16200000">
              <a:off x="7355651" y="1406871"/>
              <a:ext cx="360040" cy="15614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2" name="Straight Connector 71"/>
            <p:cNvCxnSpPr>
              <a:stCxn id="65" idx="6"/>
              <a:endCxn id="70" idx="2"/>
            </p:cNvCxnSpPr>
            <p:nvPr/>
          </p:nvCxnSpPr>
          <p:spPr>
            <a:xfrm flipV="1">
              <a:off x="6804248" y="1916589"/>
              <a:ext cx="1512168" cy="24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968553" y="2367637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 smtClean="0"/>
                <a:t>3</a:t>
              </a:r>
            </a:p>
            <a:p>
              <a:pPr algn="ctr"/>
              <a:r>
                <a:rPr lang="en-CA" dirty="0" smtClean="0"/>
                <a:t>(Exposed)</a:t>
              </a:r>
              <a:endParaRPr lang="en-CA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9512" y="627534"/>
            <a:ext cx="8676964" cy="216024"/>
            <a:chOff x="179512" y="1196752"/>
            <a:chExt cx="8676964" cy="216024"/>
          </a:xfrm>
        </p:grpSpPr>
        <p:sp>
          <p:nvSpPr>
            <p:cNvPr id="75" name="Rounded Rectangle 74"/>
            <p:cNvSpPr/>
            <p:nvPr/>
          </p:nvSpPr>
          <p:spPr>
            <a:xfrm>
              <a:off x="179512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1439655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748979" y="1196752"/>
              <a:ext cx="837730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4427984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730462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8064388" y="1196752"/>
              <a:ext cx="792088" cy="2160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Event</a:t>
              </a:r>
              <a:endParaRPr lang="en-CA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71600" y="166330"/>
            <a:ext cx="7085404" cy="3660561"/>
            <a:chOff x="971600" y="735546"/>
            <a:chExt cx="7085404" cy="3660561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6732240" y="2003418"/>
              <a:ext cx="3" cy="239268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5" idx="3"/>
            </p:cNvCxnSpPr>
            <p:nvPr/>
          </p:nvCxnSpPr>
          <p:spPr>
            <a:xfrm>
              <a:off x="971600" y="735546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403648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237157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748979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586709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25157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732240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220072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057004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535671" y="1304764"/>
              <a:ext cx="0" cy="2916324"/>
            </a:xfrm>
            <a:prstGeom prst="line">
              <a:avLst/>
            </a:prstGeom>
            <a:ln w="31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1835696" y="1988597"/>
              <a:ext cx="3" cy="239268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613525" y="3452069"/>
            <a:ext cx="7774901" cy="720000"/>
            <a:chOff x="613523" y="4021286"/>
            <a:chExt cx="7774901" cy="720000"/>
          </a:xfrm>
        </p:grpSpPr>
        <p:sp>
          <p:nvSpPr>
            <p:cNvPr id="95" name="Rectangle 94"/>
            <p:cNvSpPr/>
            <p:nvPr/>
          </p:nvSpPr>
          <p:spPr>
            <a:xfrm>
              <a:off x="613523" y="4021286"/>
              <a:ext cx="358077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71600" y="4021286"/>
              <a:ext cx="432048" cy="72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05611" y="4021286"/>
              <a:ext cx="41306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42241" y="4021286"/>
              <a:ext cx="506737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71800" y="4021286"/>
              <a:ext cx="814909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586709" y="4021286"/>
              <a:ext cx="838448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20072" y="4021286"/>
              <a:ext cx="151039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27984" y="4021286"/>
              <a:ext cx="792088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732240" y="4021286"/>
              <a:ext cx="79031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076420" y="4021286"/>
              <a:ext cx="312004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547334" y="4021286"/>
              <a:ext cx="506737" cy="72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818677" y="4021286"/>
              <a:ext cx="413066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760818" y="2675117"/>
            <a:ext cx="162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descending </a:t>
            </a:r>
            <a:r>
              <a:rPr lang="en-CA" dirty="0" err="1"/>
              <a:t>src</a:t>
            </a:r>
            <a:r>
              <a:rPr lang="en-CA" dirty="0"/>
              <a:t> </a:t>
            </a: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06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4858" y="-191737"/>
            <a:ext cx="9129142" cy="6219871"/>
            <a:chOff x="14858" y="-191737"/>
            <a:chExt cx="9129142" cy="6219871"/>
          </a:xfrm>
          <a:solidFill>
            <a:srgbClr val="77933C">
              <a:alpha val="80000"/>
            </a:srgbClr>
          </a:solidFill>
        </p:grpSpPr>
        <p:cxnSp>
          <p:nvCxnSpPr>
            <p:cNvPr id="341" name="Straight Connector 340"/>
            <p:cNvCxnSpPr/>
            <p:nvPr/>
          </p:nvCxnSpPr>
          <p:spPr>
            <a:xfrm>
              <a:off x="14858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4858" y="-119729"/>
              <a:ext cx="9129142" cy="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158874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5152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03920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14858" y="6003960"/>
              <a:ext cx="9129142" cy="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3955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68356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827584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971600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376536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152055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169168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29222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199457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212372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30321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447226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598816" y="-11604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5810994" y="-91866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955010" y="-126385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476119" y="-126385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6030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6687694" y="-191737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84610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6999126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39517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7554285" y="-100010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4032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47298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676456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882047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8941383" y="-11604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080884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026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14669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18706" y="-91866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362722" y="-136301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436578" y="-14203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3572210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647517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3794770" y="-143605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3930402" y="-143605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336678" y="-10001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480694" y="-14203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906950" y="-91866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06767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29208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5429622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853298" y="-100010"/>
              <a:ext cx="0" cy="6120000"/>
            </a:xfrm>
            <a:prstGeom prst="line">
              <a:avLst/>
            </a:pr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5" name="TextBox 774"/>
          <p:cNvSpPr txBox="1"/>
          <p:nvPr/>
        </p:nvSpPr>
        <p:spPr>
          <a:xfrm>
            <a:off x="-38265" y="2787774"/>
            <a:ext cx="392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both an original interval and an event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6" name="TextBox 775"/>
          <p:cNvSpPr txBox="1"/>
          <p:nvPr/>
        </p:nvSpPr>
        <p:spPr>
          <a:xfrm>
            <a:off x="-38084" y="4074626"/>
            <a:ext cx="280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Not within any intervals/events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3" name="TextBox 772"/>
          <p:cNvSpPr txBox="1"/>
          <p:nvPr/>
        </p:nvSpPr>
        <p:spPr>
          <a:xfrm>
            <a:off x="-36512" y="1419622"/>
            <a:ext cx="276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an original interval only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3003798"/>
            <a:ext cx="9404614" cy="93610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691" name="Rectangle 690"/>
          <p:cNvSpPr/>
          <p:nvPr/>
        </p:nvSpPr>
        <p:spPr>
          <a:xfrm>
            <a:off x="-152094" y="1635646"/>
            <a:ext cx="9404614" cy="936104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1" name="Group 450"/>
          <p:cNvGrpSpPr/>
          <p:nvPr/>
        </p:nvGrpSpPr>
        <p:grpSpPr>
          <a:xfrm>
            <a:off x="266378" y="123478"/>
            <a:ext cx="8568952" cy="144016"/>
            <a:chOff x="266378" y="404664"/>
            <a:chExt cx="8568952" cy="144016"/>
          </a:xfrm>
        </p:grpSpPr>
        <p:cxnSp>
          <p:nvCxnSpPr>
            <p:cNvPr id="452" name="Straight Connector 451"/>
            <p:cNvCxnSpPr>
              <a:stCxn id="453" idx="6"/>
              <a:endCxn id="454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4" name="Oval 453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5" name="Straight Connector 454"/>
            <p:cNvCxnSpPr>
              <a:stCxn id="456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Oval 455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Oval 456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8" name="Straight Connector 457"/>
            <p:cNvCxnSpPr>
              <a:stCxn id="459" idx="6"/>
              <a:endCxn id="460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Oval 459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1" name="Straight Connector 460"/>
            <p:cNvCxnSpPr>
              <a:stCxn id="462" idx="6"/>
              <a:endCxn id="463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3" name="Oval 462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4" name="Straight Connector 463"/>
            <p:cNvCxnSpPr>
              <a:stCxn id="465" idx="6"/>
              <a:endCxn id="466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6" name="Oval 465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7" name="Straight Connector 466"/>
            <p:cNvCxnSpPr>
              <a:stCxn id="468" idx="6"/>
              <a:endCxn id="469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Oval 468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0" name="Straight Connector 469"/>
            <p:cNvCxnSpPr>
              <a:stCxn id="471" idx="6"/>
              <a:endCxn id="472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Oval 470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2" name="Oval 471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4858" y="411511"/>
            <a:ext cx="9072500" cy="216035"/>
            <a:chOff x="14858" y="692696"/>
            <a:chExt cx="9072500" cy="216035"/>
          </a:xfrm>
        </p:grpSpPr>
        <p:grpSp>
          <p:nvGrpSpPr>
            <p:cNvPr id="474" name="Group 473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503" name="Rounded Rectangle 502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494" name="Rounded Rectangle 493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491" name="Rounded Rectangle 49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488" name="Rounded Rectangle 487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485" name="Rounded Rectangle 484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635388" y="692696"/>
              <a:ext cx="845306" cy="216024"/>
              <a:chOff x="162298" y="1096772"/>
              <a:chExt cx="845306" cy="216024"/>
            </a:xfrm>
          </p:grpSpPr>
          <p:sp>
            <p:nvSpPr>
              <p:cNvPr id="482" name="Rounded Rectangle 481"/>
              <p:cNvSpPr/>
              <p:nvPr/>
            </p:nvSpPr>
            <p:spPr>
              <a:xfrm>
                <a:off x="321680" y="1096772"/>
                <a:ext cx="541908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6229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19" name="Group 318"/>
          <p:cNvGrpSpPr/>
          <p:nvPr/>
        </p:nvGrpSpPr>
        <p:grpSpPr>
          <a:xfrm>
            <a:off x="-267902" y="929665"/>
            <a:ext cx="9721080" cy="324946"/>
            <a:chOff x="-267902" y="2394724"/>
            <a:chExt cx="9721080" cy="324946"/>
          </a:xfrm>
        </p:grpSpPr>
        <p:cxnSp>
          <p:nvCxnSpPr>
            <p:cNvPr id="320" name="Straight Connector 319"/>
            <p:cNvCxnSpPr/>
            <p:nvPr/>
          </p:nvCxnSpPr>
          <p:spPr>
            <a:xfrm>
              <a:off x="-267902" y="2550948"/>
              <a:ext cx="9721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/>
            <p:cNvSpPr/>
            <p:nvPr/>
          </p:nvSpPr>
          <p:spPr>
            <a:xfrm>
              <a:off x="251012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2" name="Oval 321"/>
            <p:cNvSpPr/>
            <p:nvPr/>
          </p:nvSpPr>
          <p:spPr>
            <a:xfrm>
              <a:off x="1367136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3" name="Oval 322"/>
            <p:cNvSpPr/>
            <p:nvPr/>
          </p:nvSpPr>
          <p:spPr>
            <a:xfrm>
              <a:off x="228784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4" name="Oval 323"/>
            <p:cNvSpPr/>
            <p:nvPr/>
          </p:nvSpPr>
          <p:spPr>
            <a:xfrm>
              <a:off x="284330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5" name="Oval 324"/>
            <p:cNvSpPr/>
            <p:nvPr/>
          </p:nvSpPr>
          <p:spPr>
            <a:xfrm>
              <a:off x="5435588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6" name="Oval 325"/>
            <p:cNvSpPr/>
            <p:nvPr/>
          </p:nvSpPr>
          <p:spPr>
            <a:xfrm>
              <a:off x="668071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7" name="Oval 326"/>
            <p:cNvSpPr/>
            <p:nvPr/>
          </p:nvSpPr>
          <p:spPr>
            <a:xfrm>
              <a:off x="68307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8" name="Oval 327"/>
            <p:cNvSpPr/>
            <p:nvPr/>
          </p:nvSpPr>
          <p:spPr>
            <a:xfrm>
              <a:off x="867594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-50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539552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8955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435588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835188" y="255783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3203340" y="2557832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57956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443700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839744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379804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838791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892797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1" name="Oval 390"/>
            <p:cNvSpPr/>
            <p:nvPr/>
          </p:nvSpPr>
          <p:spPr>
            <a:xfrm>
              <a:off x="377940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2" name="Oval 391"/>
            <p:cNvSpPr/>
            <p:nvPr/>
          </p:nvSpPr>
          <p:spPr>
            <a:xfrm>
              <a:off x="529157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82707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136713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5" name="Oval 394"/>
            <p:cNvSpPr/>
            <p:nvPr/>
          </p:nvSpPr>
          <p:spPr>
            <a:xfrm>
              <a:off x="15195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6" name="Oval 395"/>
            <p:cNvSpPr/>
            <p:nvPr/>
          </p:nvSpPr>
          <p:spPr>
            <a:xfrm>
              <a:off x="212322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7" name="Oval 396"/>
            <p:cNvSpPr/>
            <p:nvPr/>
          </p:nvSpPr>
          <p:spPr>
            <a:xfrm>
              <a:off x="298731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8" name="Oval 397"/>
            <p:cNvSpPr/>
            <p:nvPr/>
          </p:nvSpPr>
          <p:spPr>
            <a:xfrm>
              <a:off x="363538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650754" y="2567635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321312" y="255783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01" name="Rounded Rectangle 400"/>
          <p:cNvSpPr/>
          <p:nvPr/>
        </p:nvSpPr>
        <p:spPr>
          <a:xfrm rot="19405350">
            <a:off x="-118719" y="944087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2" name="Rounded Rectangle 401"/>
          <p:cNvSpPr/>
          <p:nvPr/>
        </p:nvSpPr>
        <p:spPr>
          <a:xfrm rot="2018536">
            <a:off x="2899204" y="926663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3" name="Rounded Rectangle 402"/>
          <p:cNvSpPr/>
          <p:nvPr/>
        </p:nvSpPr>
        <p:spPr>
          <a:xfrm>
            <a:off x="475689" y="1026959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4" name="Rounded Rectangle 403"/>
          <p:cNvSpPr/>
          <p:nvPr/>
        </p:nvSpPr>
        <p:spPr>
          <a:xfrm rot="20265623">
            <a:off x="780811" y="944671"/>
            <a:ext cx="76692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5" name="Rounded Rectangle 404"/>
          <p:cNvSpPr/>
          <p:nvPr/>
        </p:nvSpPr>
        <p:spPr>
          <a:xfrm rot="16200000">
            <a:off x="1240730" y="982847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6" name="Rounded Rectangle 405"/>
          <p:cNvSpPr/>
          <p:nvPr/>
        </p:nvSpPr>
        <p:spPr>
          <a:xfrm rot="18856397">
            <a:off x="1262946" y="1002121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7" name="Rounded Rectangle 406"/>
          <p:cNvSpPr/>
          <p:nvPr/>
        </p:nvSpPr>
        <p:spPr>
          <a:xfrm rot="2018536">
            <a:off x="1431522" y="952339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8" name="Rounded Rectangle 407"/>
          <p:cNvSpPr/>
          <p:nvPr/>
        </p:nvSpPr>
        <p:spPr>
          <a:xfrm rot="19405350">
            <a:off x="1758076" y="965625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09" name="Rounded Rectangle 408"/>
          <p:cNvSpPr/>
          <p:nvPr/>
        </p:nvSpPr>
        <p:spPr>
          <a:xfrm>
            <a:off x="2100231" y="85648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0" name="Rounded Rectangle 409"/>
          <p:cNvSpPr/>
          <p:nvPr/>
        </p:nvSpPr>
        <p:spPr>
          <a:xfrm>
            <a:off x="2267236" y="859833"/>
            <a:ext cx="735446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1" name="Rounded Rectangle 410"/>
          <p:cNvSpPr/>
          <p:nvPr/>
        </p:nvSpPr>
        <p:spPr>
          <a:xfrm>
            <a:off x="2810582" y="847892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2" name="Rounded Rectangle 411"/>
          <p:cNvSpPr/>
          <p:nvPr/>
        </p:nvSpPr>
        <p:spPr>
          <a:xfrm rot="5400000">
            <a:off x="3483749" y="992419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3" name="Rounded Rectangle 412"/>
          <p:cNvSpPr/>
          <p:nvPr/>
        </p:nvSpPr>
        <p:spPr>
          <a:xfrm rot="20162290">
            <a:off x="3122572" y="955490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4" name="Rounded Rectangle 413"/>
          <p:cNvSpPr/>
          <p:nvPr/>
        </p:nvSpPr>
        <p:spPr>
          <a:xfrm rot="18329471">
            <a:off x="3555328" y="988342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5" name="Rounded Rectangle 414"/>
          <p:cNvSpPr/>
          <p:nvPr/>
        </p:nvSpPr>
        <p:spPr>
          <a:xfrm rot="957207">
            <a:off x="3733657" y="933379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6" name="Rounded Rectangle 415"/>
          <p:cNvSpPr/>
          <p:nvPr/>
        </p:nvSpPr>
        <p:spPr>
          <a:xfrm>
            <a:off x="4246778" y="1026959"/>
            <a:ext cx="82927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7" name="Rounded Rectangle 416"/>
          <p:cNvSpPr/>
          <p:nvPr/>
        </p:nvSpPr>
        <p:spPr>
          <a:xfrm rot="20265623">
            <a:off x="4835859" y="948351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8" name="Rounded Rectangle 417"/>
          <p:cNvSpPr/>
          <p:nvPr/>
        </p:nvSpPr>
        <p:spPr>
          <a:xfrm>
            <a:off x="5256125" y="848803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19" name="Rounded Rectangle 418"/>
          <p:cNvSpPr/>
          <p:nvPr/>
        </p:nvSpPr>
        <p:spPr>
          <a:xfrm rot="16200000">
            <a:off x="5253906" y="986233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0" name="Rounded Rectangle 419"/>
          <p:cNvSpPr/>
          <p:nvPr/>
        </p:nvSpPr>
        <p:spPr>
          <a:xfrm rot="2018536">
            <a:off x="193517" y="913911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1" name="Rounded Rectangle 420"/>
          <p:cNvSpPr/>
          <p:nvPr/>
        </p:nvSpPr>
        <p:spPr>
          <a:xfrm>
            <a:off x="5326898" y="1053892"/>
            <a:ext cx="685262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2" name="Rounded Rectangle 421"/>
          <p:cNvSpPr/>
          <p:nvPr/>
        </p:nvSpPr>
        <p:spPr>
          <a:xfrm>
            <a:off x="5739786" y="1044057"/>
            <a:ext cx="940926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3" name="Rounded Rectangle 422"/>
          <p:cNvSpPr/>
          <p:nvPr/>
        </p:nvSpPr>
        <p:spPr>
          <a:xfrm rot="20265623">
            <a:off x="6341959" y="955735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4" name="Rounded Rectangle 423"/>
          <p:cNvSpPr/>
          <p:nvPr/>
        </p:nvSpPr>
        <p:spPr>
          <a:xfrm>
            <a:off x="6660272" y="848803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5" name="Rounded Rectangle 424"/>
          <p:cNvSpPr/>
          <p:nvPr/>
        </p:nvSpPr>
        <p:spPr>
          <a:xfrm rot="16200000">
            <a:off x="6678847" y="99433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6" name="Rounded Rectangle 425"/>
          <p:cNvSpPr/>
          <p:nvPr/>
        </p:nvSpPr>
        <p:spPr>
          <a:xfrm>
            <a:off x="6837005" y="1026959"/>
            <a:ext cx="72566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7" name="Rounded Rectangle 426"/>
          <p:cNvSpPr/>
          <p:nvPr/>
        </p:nvSpPr>
        <p:spPr>
          <a:xfrm>
            <a:off x="7305526" y="1026959"/>
            <a:ext cx="12482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8" name="Rounded Rectangle 427"/>
          <p:cNvSpPr/>
          <p:nvPr/>
        </p:nvSpPr>
        <p:spPr>
          <a:xfrm rot="20265623">
            <a:off x="8270794" y="964552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9" name="Rounded Rectangle 428"/>
          <p:cNvSpPr/>
          <p:nvPr/>
        </p:nvSpPr>
        <p:spPr>
          <a:xfrm rot="1504787">
            <a:off x="8566699" y="964551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246640" y="3075806"/>
            <a:ext cx="436928" cy="288032"/>
            <a:chOff x="246640" y="3075806"/>
            <a:chExt cx="436928" cy="288032"/>
          </a:xfrm>
        </p:grpSpPr>
        <p:sp>
          <p:nvSpPr>
            <p:cNvPr id="722" name="Oval 721"/>
            <p:cNvSpPr/>
            <p:nvPr/>
          </p:nvSpPr>
          <p:spPr>
            <a:xfrm>
              <a:off x="251520" y="315710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539552" y="315710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246640" y="3075806"/>
              <a:ext cx="4369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2420" y="1923678"/>
            <a:ext cx="444038" cy="288032"/>
            <a:chOff x="542420" y="1923678"/>
            <a:chExt cx="444038" cy="288032"/>
          </a:xfrm>
        </p:grpSpPr>
        <p:sp>
          <p:nvSpPr>
            <p:cNvPr id="707" name="Rectangle 706"/>
            <p:cNvSpPr/>
            <p:nvPr/>
          </p:nvSpPr>
          <p:spPr>
            <a:xfrm>
              <a:off x="554918" y="199167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8" name="Rectangle 717"/>
            <p:cNvSpPr/>
            <p:nvPr/>
          </p:nvSpPr>
          <p:spPr>
            <a:xfrm>
              <a:off x="842442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542420" y="1923678"/>
              <a:ext cx="4369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2705" y="3075806"/>
            <a:ext cx="707211" cy="288032"/>
            <a:chOff x="822705" y="3075806"/>
            <a:chExt cx="707211" cy="288032"/>
          </a:xfrm>
        </p:grpSpPr>
        <p:sp>
          <p:nvSpPr>
            <p:cNvPr id="726" name="Oval 725"/>
            <p:cNvSpPr/>
            <p:nvPr/>
          </p:nvSpPr>
          <p:spPr>
            <a:xfrm>
              <a:off x="1382502" y="315710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842442" y="315710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822705" y="3075806"/>
              <a:ext cx="707211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0270" y="3371857"/>
            <a:ext cx="174633" cy="432048"/>
            <a:chOff x="1360270" y="3371857"/>
            <a:chExt cx="174633" cy="432048"/>
          </a:xfrm>
        </p:grpSpPr>
        <p:sp>
          <p:nvSpPr>
            <p:cNvPr id="693" name="Oval 692"/>
            <p:cNvSpPr/>
            <p:nvPr/>
          </p:nvSpPr>
          <p:spPr>
            <a:xfrm>
              <a:off x="1382502" y="34358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1382502" y="3643851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1360270" y="3371857"/>
              <a:ext cx="17463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4902" y="1927689"/>
            <a:ext cx="459668" cy="288032"/>
            <a:chOff x="1534902" y="1927689"/>
            <a:chExt cx="459668" cy="288032"/>
          </a:xfrm>
        </p:grpSpPr>
        <p:sp>
          <p:nvSpPr>
            <p:cNvPr id="702" name="Oval 701"/>
            <p:cNvSpPr/>
            <p:nvPr/>
          </p:nvSpPr>
          <p:spPr>
            <a:xfrm>
              <a:off x="1534902" y="199969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850554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1542785" y="1927689"/>
              <a:ext cx="45178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30817" y="3573777"/>
            <a:ext cx="472393" cy="288032"/>
            <a:chOff x="1830817" y="3573777"/>
            <a:chExt cx="472393" cy="288032"/>
          </a:xfrm>
        </p:grpSpPr>
        <p:sp>
          <p:nvSpPr>
            <p:cNvPr id="736" name="Oval 735"/>
            <p:cNvSpPr/>
            <p:nvPr/>
          </p:nvSpPr>
          <p:spPr>
            <a:xfrm>
              <a:off x="2138586" y="3639700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1850554" y="363970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1830817" y="3573777"/>
              <a:ext cx="472393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3210" y="3573777"/>
            <a:ext cx="702039" cy="288032"/>
            <a:chOff x="2303210" y="3573777"/>
            <a:chExt cx="702039" cy="288032"/>
          </a:xfrm>
        </p:grpSpPr>
        <p:sp>
          <p:nvSpPr>
            <p:cNvPr id="727" name="Oval 726"/>
            <p:cNvSpPr/>
            <p:nvPr/>
          </p:nvSpPr>
          <p:spPr>
            <a:xfrm>
              <a:off x="2303210" y="36397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8" name="Oval 727"/>
            <p:cNvSpPr/>
            <p:nvPr/>
          </p:nvSpPr>
          <p:spPr>
            <a:xfrm>
              <a:off x="2858666" y="3639700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2303210" y="3573777"/>
              <a:ext cx="70203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95669" y="3573777"/>
            <a:ext cx="373527" cy="288032"/>
            <a:chOff x="2995669" y="3573777"/>
            <a:chExt cx="373527" cy="288032"/>
          </a:xfrm>
        </p:grpSpPr>
        <p:sp>
          <p:nvSpPr>
            <p:cNvPr id="711" name="Rectangle 710"/>
            <p:cNvSpPr/>
            <p:nvPr/>
          </p:nvSpPr>
          <p:spPr>
            <a:xfrm>
              <a:off x="3218706" y="363970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7" name="Oval 736"/>
            <p:cNvSpPr/>
            <p:nvPr/>
          </p:nvSpPr>
          <p:spPr>
            <a:xfrm>
              <a:off x="3002682" y="36397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2995669" y="3573777"/>
              <a:ext cx="3735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91493" y="1927689"/>
            <a:ext cx="603277" cy="288032"/>
            <a:chOff x="3191493" y="1927689"/>
            <a:chExt cx="603277" cy="288032"/>
          </a:xfrm>
        </p:grpSpPr>
        <p:sp>
          <p:nvSpPr>
            <p:cNvPr id="738" name="Oval 737"/>
            <p:cNvSpPr/>
            <p:nvPr/>
          </p:nvSpPr>
          <p:spPr>
            <a:xfrm>
              <a:off x="3650754" y="1999697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218706" y="199167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3191493" y="1927689"/>
              <a:ext cx="60327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47518" y="3363838"/>
            <a:ext cx="150436" cy="432048"/>
            <a:chOff x="3647518" y="3363838"/>
            <a:chExt cx="150436" cy="432048"/>
          </a:xfrm>
        </p:grpSpPr>
        <p:sp>
          <p:nvSpPr>
            <p:cNvPr id="705" name="Oval 704"/>
            <p:cNvSpPr/>
            <p:nvPr/>
          </p:nvSpPr>
          <p:spPr>
            <a:xfrm>
              <a:off x="3650754" y="3363838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3650754" y="3643851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6" name="Rectangle 785"/>
            <p:cNvSpPr/>
            <p:nvPr/>
          </p:nvSpPr>
          <p:spPr>
            <a:xfrm>
              <a:off x="3647518" y="3363838"/>
              <a:ext cx="1504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94770" y="3075806"/>
            <a:ext cx="705222" cy="288032"/>
            <a:chOff x="3794770" y="3075806"/>
            <a:chExt cx="705222" cy="288032"/>
          </a:xfrm>
        </p:grpSpPr>
        <p:sp>
          <p:nvSpPr>
            <p:cNvPr id="721" name="Rectangle 720"/>
            <p:cNvSpPr/>
            <p:nvPr/>
          </p:nvSpPr>
          <p:spPr>
            <a:xfrm>
              <a:off x="4336678" y="3147814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3" name="Oval 732"/>
            <p:cNvSpPr/>
            <p:nvPr/>
          </p:nvSpPr>
          <p:spPr>
            <a:xfrm>
              <a:off x="3794770" y="314781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8" name="Rectangle 787"/>
            <p:cNvSpPr/>
            <p:nvPr/>
          </p:nvSpPr>
          <p:spPr>
            <a:xfrm>
              <a:off x="3797953" y="3075806"/>
              <a:ext cx="70203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28763" y="1923678"/>
            <a:ext cx="743101" cy="288032"/>
            <a:chOff x="4328763" y="1923678"/>
            <a:chExt cx="743101" cy="288032"/>
          </a:xfrm>
        </p:grpSpPr>
        <p:sp>
          <p:nvSpPr>
            <p:cNvPr id="756" name="Rectangle 755"/>
            <p:cNvSpPr/>
            <p:nvPr/>
          </p:nvSpPr>
          <p:spPr>
            <a:xfrm>
              <a:off x="4910894" y="199569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336678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328763" y="1923678"/>
              <a:ext cx="743101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92931" y="3075806"/>
            <a:ext cx="558023" cy="288032"/>
            <a:chOff x="4892931" y="3075806"/>
            <a:chExt cx="558023" cy="288032"/>
          </a:xfrm>
        </p:grpSpPr>
        <p:sp>
          <p:nvSpPr>
            <p:cNvPr id="708" name="Rectangle 707"/>
            <p:cNvSpPr/>
            <p:nvPr/>
          </p:nvSpPr>
          <p:spPr>
            <a:xfrm>
              <a:off x="4910894" y="3139795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4" name="Oval 733"/>
            <p:cNvSpPr/>
            <p:nvPr/>
          </p:nvSpPr>
          <p:spPr>
            <a:xfrm>
              <a:off x="5306938" y="314781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4892931" y="3075806"/>
              <a:ext cx="558023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36096" y="3363838"/>
            <a:ext cx="158874" cy="432048"/>
            <a:chOff x="5436096" y="3363838"/>
            <a:chExt cx="158874" cy="432048"/>
          </a:xfrm>
        </p:grpSpPr>
        <p:sp>
          <p:nvSpPr>
            <p:cNvPr id="729" name="Oval 728"/>
            <p:cNvSpPr/>
            <p:nvPr/>
          </p:nvSpPr>
          <p:spPr>
            <a:xfrm>
              <a:off x="5450954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5450954" y="336383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3" name="Rectangle 792"/>
            <p:cNvSpPr/>
            <p:nvPr/>
          </p:nvSpPr>
          <p:spPr>
            <a:xfrm>
              <a:off x="5436096" y="3363838"/>
              <a:ext cx="1504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3636" y="1913461"/>
            <a:ext cx="511374" cy="288032"/>
            <a:chOff x="5443636" y="1913461"/>
            <a:chExt cx="511374" cy="288032"/>
          </a:xfrm>
        </p:grpSpPr>
        <p:sp>
          <p:nvSpPr>
            <p:cNvPr id="709" name="Rectangle 708"/>
            <p:cNvSpPr/>
            <p:nvPr/>
          </p:nvSpPr>
          <p:spPr>
            <a:xfrm>
              <a:off x="5450954" y="198766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5810994" y="199568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443636" y="1913461"/>
              <a:ext cx="5113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96136" y="3573777"/>
            <a:ext cx="820379" cy="288032"/>
            <a:chOff x="5796136" y="3573777"/>
            <a:chExt cx="820379" cy="288032"/>
          </a:xfrm>
        </p:grpSpPr>
        <p:sp>
          <p:nvSpPr>
            <p:cNvPr id="713" name="Rectangle 712"/>
            <p:cNvSpPr/>
            <p:nvPr/>
          </p:nvSpPr>
          <p:spPr>
            <a:xfrm>
              <a:off x="6459066" y="365187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5810994" y="3643851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5796136" y="3573777"/>
              <a:ext cx="82037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9066" y="1927699"/>
            <a:ext cx="399708" cy="288032"/>
            <a:chOff x="6459066" y="1927699"/>
            <a:chExt cx="399708" cy="288032"/>
          </a:xfrm>
        </p:grpSpPr>
        <p:sp>
          <p:nvSpPr>
            <p:cNvPr id="730" name="Oval 729"/>
            <p:cNvSpPr/>
            <p:nvPr/>
          </p:nvSpPr>
          <p:spPr>
            <a:xfrm>
              <a:off x="669607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6459066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459066" y="1927699"/>
              <a:ext cx="39970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9258" y="3363838"/>
            <a:ext cx="181013" cy="432048"/>
            <a:chOff x="6839258" y="3363838"/>
            <a:chExt cx="181013" cy="432048"/>
          </a:xfrm>
        </p:grpSpPr>
        <p:sp>
          <p:nvSpPr>
            <p:cNvPr id="714" name="Rectangle 713"/>
            <p:cNvSpPr/>
            <p:nvPr/>
          </p:nvSpPr>
          <p:spPr>
            <a:xfrm>
              <a:off x="6855110" y="336383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1" name="Oval 730"/>
            <p:cNvSpPr/>
            <p:nvPr/>
          </p:nvSpPr>
          <p:spPr>
            <a:xfrm>
              <a:off x="6846102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839258" y="3363838"/>
              <a:ext cx="18101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40095" y="3075806"/>
            <a:ext cx="722574" cy="288032"/>
            <a:chOff x="6840095" y="3075806"/>
            <a:chExt cx="722574" cy="288032"/>
          </a:xfrm>
        </p:grpSpPr>
        <p:sp>
          <p:nvSpPr>
            <p:cNvPr id="715" name="Rectangle 714"/>
            <p:cNvSpPr/>
            <p:nvPr/>
          </p:nvSpPr>
          <p:spPr>
            <a:xfrm>
              <a:off x="7395170" y="3147814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6855110" y="3139795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6840095" y="3075806"/>
              <a:ext cx="72257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395169" y="1923678"/>
            <a:ext cx="1155365" cy="288032"/>
            <a:chOff x="7395169" y="1923678"/>
            <a:chExt cx="1155365" cy="288032"/>
          </a:xfrm>
        </p:grpSpPr>
        <p:sp>
          <p:nvSpPr>
            <p:cNvPr id="716" name="Rectangle 715"/>
            <p:cNvSpPr/>
            <p:nvPr/>
          </p:nvSpPr>
          <p:spPr>
            <a:xfrm>
              <a:off x="8403282" y="1987667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3" name="Rectangle 762"/>
            <p:cNvSpPr/>
            <p:nvPr/>
          </p:nvSpPr>
          <p:spPr>
            <a:xfrm>
              <a:off x="7395170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395169" y="1923678"/>
              <a:ext cx="115536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403282" y="3075806"/>
            <a:ext cx="432048" cy="288032"/>
            <a:chOff x="8403282" y="3075806"/>
            <a:chExt cx="432048" cy="288032"/>
          </a:xfrm>
        </p:grpSpPr>
        <p:sp>
          <p:nvSpPr>
            <p:cNvPr id="732" name="Oval 731"/>
            <p:cNvSpPr/>
            <p:nvPr/>
          </p:nvSpPr>
          <p:spPr>
            <a:xfrm>
              <a:off x="8691314" y="314781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8403282" y="3147814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8406465" y="3075806"/>
              <a:ext cx="428865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04" name="Rectangle 803"/>
          <p:cNvSpPr/>
          <p:nvPr/>
        </p:nvSpPr>
        <p:spPr>
          <a:xfrm>
            <a:off x="-152094" y="4299942"/>
            <a:ext cx="9404614" cy="936104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5" name="Group 64"/>
          <p:cNvGrpSpPr/>
          <p:nvPr/>
        </p:nvGrpSpPr>
        <p:grpSpPr>
          <a:xfrm>
            <a:off x="1368152" y="4510658"/>
            <a:ext cx="323528" cy="288032"/>
            <a:chOff x="1368152" y="4510658"/>
            <a:chExt cx="323528" cy="288032"/>
          </a:xfrm>
        </p:grpSpPr>
        <p:sp>
          <p:nvSpPr>
            <p:cNvPr id="735" name="Oval 734"/>
            <p:cNvSpPr/>
            <p:nvPr/>
          </p:nvSpPr>
          <p:spPr>
            <a:xfrm>
              <a:off x="1534902" y="45746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1382502" y="457464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1368152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8586" y="4510658"/>
            <a:ext cx="323528" cy="288032"/>
            <a:chOff x="2138586" y="4510658"/>
            <a:chExt cx="323528" cy="288032"/>
          </a:xfrm>
        </p:grpSpPr>
        <p:sp>
          <p:nvSpPr>
            <p:cNvPr id="694" name="Oval 693"/>
            <p:cNvSpPr/>
            <p:nvPr/>
          </p:nvSpPr>
          <p:spPr>
            <a:xfrm>
              <a:off x="2303210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3" name="Oval 702"/>
            <p:cNvSpPr/>
            <p:nvPr/>
          </p:nvSpPr>
          <p:spPr>
            <a:xfrm>
              <a:off x="2138586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2138586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3485" y="4515966"/>
            <a:ext cx="323528" cy="288032"/>
            <a:chOff x="2843485" y="4515966"/>
            <a:chExt cx="323528" cy="288032"/>
          </a:xfrm>
        </p:grpSpPr>
        <p:sp>
          <p:nvSpPr>
            <p:cNvPr id="695" name="Oval 694"/>
            <p:cNvSpPr/>
            <p:nvPr/>
          </p:nvSpPr>
          <p:spPr>
            <a:xfrm>
              <a:off x="2858666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4" name="Oval 703"/>
            <p:cNvSpPr/>
            <p:nvPr/>
          </p:nvSpPr>
          <p:spPr>
            <a:xfrm>
              <a:off x="3002682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2843485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47517" y="4510658"/>
            <a:ext cx="291269" cy="288032"/>
            <a:chOff x="3647517" y="4510658"/>
            <a:chExt cx="291269" cy="288032"/>
          </a:xfrm>
        </p:grpSpPr>
        <p:sp>
          <p:nvSpPr>
            <p:cNvPr id="700" name="Oval 699"/>
            <p:cNvSpPr/>
            <p:nvPr/>
          </p:nvSpPr>
          <p:spPr>
            <a:xfrm>
              <a:off x="3794770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3650754" y="458392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647517" y="4510658"/>
              <a:ext cx="29126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3660" y="4515966"/>
            <a:ext cx="323528" cy="288032"/>
            <a:chOff x="5293660" y="4515966"/>
            <a:chExt cx="323528" cy="288032"/>
          </a:xfrm>
        </p:grpSpPr>
        <p:sp>
          <p:nvSpPr>
            <p:cNvPr id="696" name="Oval 695"/>
            <p:cNvSpPr/>
            <p:nvPr/>
          </p:nvSpPr>
          <p:spPr>
            <a:xfrm>
              <a:off x="5450954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1" name="Oval 700"/>
            <p:cNvSpPr/>
            <p:nvPr/>
          </p:nvSpPr>
          <p:spPr>
            <a:xfrm>
              <a:off x="5306938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5293660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96078" y="4510658"/>
            <a:ext cx="324194" cy="288032"/>
            <a:chOff x="6696078" y="4510658"/>
            <a:chExt cx="324194" cy="288032"/>
          </a:xfrm>
        </p:grpSpPr>
        <p:sp>
          <p:nvSpPr>
            <p:cNvPr id="697" name="Oval 696"/>
            <p:cNvSpPr/>
            <p:nvPr/>
          </p:nvSpPr>
          <p:spPr>
            <a:xfrm>
              <a:off x="6696078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8" name="Oval 697"/>
            <p:cNvSpPr/>
            <p:nvPr/>
          </p:nvSpPr>
          <p:spPr>
            <a:xfrm>
              <a:off x="6846102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6696744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3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1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3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4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6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7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8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9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6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11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62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13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64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1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66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17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68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19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7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21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72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23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74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76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27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78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29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8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31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82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33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84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35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86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37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88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39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9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41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92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43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94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45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96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47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98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490"/>
                            </p:stCondLst>
                            <p:childTnLst>
                              <p:par>
                                <p:cTn id="205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51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702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530"/>
                            </p:stCondLst>
                            <p:childTnLst>
                              <p:par>
                                <p:cTn id="221" presetID="22" presetClass="entr" presetSubtype="8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804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4858" y="-191737"/>
            <a:ext cx="9129142" cy="6219871"/>
            <a:chOff x="14858" y="-191737"/>
            <a:chExt cx="9129142" cy="6219871"/>
          </a:xfrm>
          <a:solidFill>
            <a:srgbClr val="77933C">
              <a:alpha val="80000"/>
            </a:srgbClr>
          </a:solidFill>
        </p:grpSpPr>
        <p:cxnSp>
          <p:nvCxnSpPr>
            <p:cNvPr id="341" name="Straight Connector 340"/>
            <p:cNvCxnSpPr/>
            <p:nvPr/>
          </p:nvCxnSpPr>
          <p:spPr>
            <a:xfrm>
              <a:off x="14858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4858" y="-119729"/>
              <a:ext cx="9129142" cy="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158874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5152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03920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14858" y="6003960"/>
              <a:ext cx="9129142" cy="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3955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68356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827584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971600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376536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152055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169168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29222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199457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212372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30321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447226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598816" y="-11604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5810994" y="-91866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955010" y="-126385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476119" y="-126385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6030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6687694" y="-191737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84610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6999126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39517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7554285" y="-100010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4032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47298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676456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882047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8941383" y="-11604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080884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026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14669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18706" y="-91866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362722" y="-136301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436578" y="-14203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3572210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647517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3794770" y="-143605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3930402" y="-143605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336678" y="-10001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480694" y="-14203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906950" y="-91866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06767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29208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5429622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853298" y="-100010"/>
              <a:ext cx="0" cy="6120000"/>
            </a:xfrm>
            <a:prstGeom prst="line">
              <a:avLst/>
            </a:pr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4" name="TextBox 773"/>
          <p:cNvSpPr txBox="1"/>
          <p:nvPr/>
        </p:nvSpPr>
        <p:spPr>
          <a:xfrm>
            <a:off x="35496" y="3930610"/>
            <a:ext cx="21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Within an event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5" name="TextBox 774"/>
          <p:cNvSpPr txBox="1"/>
          <p:nvPr/>
        </p:nvSpPr>
        <p:spPr>
          <a:xfrm>
            <a:off x="35496" y="3066514"/>
            <a:ext cx="77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Both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6" name="TextBox 775"/>
          <p:cNvSpPr txBox="1"/>
          <p:nvPr/>
        </p:nvSpPr>
        <p:spPr>
          <a:xfrm>
            <a:off x="35496" y="450667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None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3" name="TextBox 772"/>
          <p:cNvSpPr txBox="1"/>
          <p:nvPr/>
        </p:nvSpPr>
        <p:spPr>
          <a:xfrm>
            <a:off x="35496" y="2202418"/>
            <a:ext cx="345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Within an original interval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1707654"/>
            <a:ext cx="9404614" cy="1872208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691" name="Rectangle 690"/>
          <p:cNvSpPr/>
          <p:nvPr/>
        </p:nvSpPr>
        <p:spPr>
          <a:xfrm>
            <a:off x="-152094" y="2643758"/>
            <a:ext cx="9404614" cy="1728192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1" name="Group 450"/>
          <p:cNvGrpSpPr/>
          <p:nvPr/>
        </p:nvGrpSpPr>
        <p:grpSpPr>
          <a:xfrm>
            <a:off x="266378" y="123478"/>
            <a:ext cx="8568952" cy="144016"/>
            <a:chOff x="266378" y="404664"/>
            <a:chExt cx="8568952" cy="144016"/>
          </a:xfrm>
        </p:grpSpPr>
        <p:cxnSp>
          <p:nvCxnSpPr>
            <p:cNvPr id="452" name="Straight Connector 451"/>
            <p:cNvCxnSpPr>
              <a:stCxn id="453" idx="6"/>
              <a:endCxn id="454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4" name="Oval 453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5" name="Straight Connector 454"/>
            <p:cNvCxnSpPr>
              <a:stCxn id="456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Oval 455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Oval 456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8" name="Straight Connector 457"/>
            <p:cNvCxnSpPr>
              <a:stCxn id="459" idx="6"/>
              <a:endCxn id="460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Oval 459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1" name="Straight Connector 460"/>
            <p:cNvCxnSpPr>
              <a:stCxn id="462" idx="6"/>
              <a:endCxn id="463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3" name="Oval 462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4" name="Straight Connector 463"/>
            <p:cNvCxnSpPr>
              <a:stCxn id="465" idx="6"/>
              <a:endCxn id="466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6" name="Oval 465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7" name="Straight Connector 466"/>
            <p:cNvCxnSpPr>
              <a:stCxn id="468" idx="6"/>
              <a:endCxn id="469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Oval 468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0" name="Straight Connector 469"/>
            <p:cNvCxnSpPr>
              <a:stCxn id="471" idx="6"/>
              <a:endCxn id="472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Oval 470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2" name="Oval 471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4858" y="411511"/>
            <a:ext cx="9072500" cy="216035"/>
            <a:chOff x="14858" y="692696"/>
            <a:chExt cx="9072500" cy="216035"/>
          </a:xfrm>
        </p:grpSpPr>
        <p:grpSp>
          <p:nvGrpSpPr>
            <p:cNvPr id="474" name="Group 473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503" name="Rounded Rectangle 502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494" name="Rounded Rectangle 493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491" name="Rounded Rectangle 49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488" name="Rounded Rectangle 487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485" name="Rounded Rectangle 484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635388" y="692696"/>
              <a:ext cx="845306" cy="216024"/>
              <a:chOff x="162298" y="1096772"/>
              <a:chExt cx="845306" cy="216024"/>
            </a:xfrm>
          </p:grpSpPr>
          <p:sp>
            <p:nvSpPr>
              <p:cNvPr id="482" name="Rounded Rectangle 481"/>
              <p:cNvSpPr/>
              <p:nvPr/>
            </p:nvSpPr>
            <p:spPr>
              <a:xfrm>
                <a:off x="321680" y="1096772"/>
                <a:ext cx="541908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6229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67902" y="843558"/>
            <a:ext cx="9721080" cy="506466"/>
            <a:chOff x="-267902" y="1371515"/>
            <a:chExt cx="9721080" cy="506466"/>
          </a:xfrm>
        </p:grpSpPr>
        <p:grpSp>
          <p:nvGrpSpPr>
            <p:cNvPr id="319" name="Group 318"/>
            <p:cNvGrpSpPr/>
            <p:nvPr/>
          </p:nvGrpSpPr>
          <p:grpSpPr>
            <a:xfrm>
              <a:off x="-267902" y="1457622"/>
              <a:ext cx="9721080" cy="324946"/>
              <a:chOff x="-267902" y="2394724"/>
              <a:chExt cx="9721080" cy="324946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>
                <a:off x="-267902" y="2550948"/>
                <a:ext cx="97210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Oval 320"/>
              <p:cNvSpPr/>
              <p:nvPr/>
            </p:nvSpPr>
            <p:spPr>
              <a:xfrm>
                <a:off x="251012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367136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287844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2843300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435588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6680712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830736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8675948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-508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539552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4895528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5435588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1835188" y="255783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203340" y="2557832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5795628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6443700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6839744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7379804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8387916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8927976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3779404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5291572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27076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1367136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1519536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2123220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2987316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635388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3650754" y="2567635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321312" y="25578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01" name="Rounded Rectangle 400"/>
            <p:cNvSpPr/>
            <p:nvPr/>
          </p:nvSpPr>
          <p:spPr>
            <a:xfrm rot="19405350">
              <a:off x="-118719" y="1472044"/>
              <a:ext cx="585157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2" name="Rounded Rectangle 401"/>
            <p:cNvSpPr/>
            <p:nvPr/>
          </p:nvSpPr>
          <p:spPr>
            <a:xfrm rot="2018536">
              <a:off x="2899204" y="1454620"/>
              <a:ext cx="527755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475689" y="1554916"/>
              <a:ext cx="59930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4" name="Rounded Rectangle 403"/>
            <p:cNvSpPr/>
            <p:nvPr/>
          </p:nvSpPr>
          <p:spPr>
            <a:xfrm rot="20265623">
              <a:off x="780811" y="1472628"/>
              <a:ext cx="766928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5" name="Rounded Rectangle 404"/>
            <p:cNvSpPr/>
            <p:nvPr/>
          </p:nvSpPr>
          <p:spPr>
            <a:xfrm rot="16200000">
              <a:off x="1240730" y="1510804"/>
              <a:ext cx="386353" cy="20199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6" name="Rounded Rectangle 405"/>
            <p:cNvSpPr/>
            <p:nvPr/>
          </p:nvSpPr>
          <p:spPr>
            <a:xfrm rot="18856397">
              <a:off x="1262946" y="1530078"/>
              <a:ext cx="498367" cy="18322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7" name="Rounded Rectangle 406"/>
            <p:cNvSpPr/>
            <p:nvPr/>
          </p:nvSpPr>
          <p:spPr>
            <a:xfrm rot="2018536">
              <a:off x="1431522" y="1480296"/>
              <a:ext cx="59930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8" name="Rounded Rectangle 407"/>
            <p:cNvSpPr/>
            <p:nvPr/>
          </p:nvSpPr>
          <p:spPr>
            <a:xfrm rot="19405350">
              <a:off x="1758076" y="1493582"/>
              <a:ext cx="585157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2100231" y="1384444"/>
              <a:ext cx="353471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2267236" y="1387790"/>
              <a:ext cx="735446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1" name="Rounded Rectangle 410"/>
            <p:cNvSpPr/>
            <p:nvPr/>
          </p:nvSpPr>
          <p:spPr>
            <a:xfrm>
              <a:off x="2810582" y="1375849"/>
              <a:ext cx="353471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2" name="Rounded Rectangle 411"/>
            <p:cNvSpPr/>
            <p:nvPr/>
          </p:nvSpPr>
          <p:spPr>
            <a:xfrm rot="5400000">
              <a:off x="3483749" y="1520376"/>
              <a:ext cx="484498" cy="2103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3" name="Rounded Rectangle 412"/>
            <p:cNvSpPr/>
            <p:nvPr/>
          </p:nvSpPr>
          <p:spPr>
            <a:xfrm rot="20162290">
              <a:off x="3122572" y="1483447"/>
              <a:ext cx="732579" cy="27687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4" name="Rounded Rectangle 413"/>
            <p:cNvSpPr/>
            <p:nvPr/>
          </p:nvSpPr>
          <p:spPr>
            <a:xfrm rot="18329471">
              <a:off x="3555328" y="1516299"/>
              <a:ext cx="478885" cy="2116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5" name="Rounded Rectangle 414"/>
            <p:cNvSpPr/>
            <p:nvPr/>
          </p:nvSpPr>
          <p:spPr>
            <a:xfrm rot="957207">
              <a:off x="3733657" y="1461336"/>
              <a:ext cx="788980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4246778" y="1554916"/>
              <a:ext cx="829278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7" name="Rounded Rectangle 416"/>
            <p:cNvSpPr/>
            <p:nvPr/>
          </p:nvSpPr>
          <p:spPr>
            <a:xfrm rot="20265623">
              <a:off x="4835859" y="1476308"/>
              <a:ext cx="62681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8" name="Rounded Rectangle 417"/>
            <p:cNvSpPr/>
            <p:nvPr/>
          </p:nvSpPr>
          <p:spPr>
            <a:xfrm>
              <a:off x="5256125" y="1376760"/>
              <a:ext cx="353471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9" name="Rounded Rectangle 418"/>
            <p:cNvSpPr/>
            <p:nvPr/>
          </p:nvSpPr>
          <p:spPr>
            <a:xfrm rot="16200000">
              <a:off x="5253906" y="1514190"/>
              <a:ext cx="498367" cy="21301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0" name="Rounded Rectangle 419"/>
            <p:cNvSpPr/>
            <p:nvPr/>
          </p:nvSpPr>
          <p:spPr>
            <a:xfrm rot="2018536">
              <a:off x="193517" y="1441868"/>
              <a:ext cx="527755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1" name="Rounded Rectangle 420"/>
            <p:cNvSpPr/>
            <p:nvPr/>
          </p:nvSpPr>
          <p:spPr>
            <a:xfrm>
              <a:off x="5326898" y="1581849"/>
              <a:ext cx="685262" cy="23296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2" name="Rounded Rectangle 421"/>
            <p:cNvSpPr/>
            <p:nvPr/>
          </p:nvSpPr>
          <p:spPr>
            <a:xfrm>
              <a:off x="5739786" y="1572014"/>
              <a:ext cx="940926" cy="23296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3" name="Rounded Rectangle 422"/>
            <p:cNvSpPr/>
            <p:nvPr/>
          </p:nvSpPr>
          <p:spPr>
            <a:xfrm rot="20265623">
              <a:off x="6341959" y="1483692"/>
              <a:ext cx="549113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4" name="Rounded Rectangle 423"/>
            <p:cNvSpPr/>
            <p:nvPr/>
          </p:nvSpPr>
          <p:spPr>
            <a:xfrm>
              <a:off x="6660272" y="1376760"/>
              <a:ext cx="353471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5" name="Rounded Rectangle 424"/>
            <p:cNvSpPr/>
            <p:nvPr/>
          </p:nvSpPr>
          <p:spPr>
            <a:xfrm rot="16200000">
              <a:off x="6678847" y="1522289"/>
              <a:ext cx="498367" cy="21301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6" name="Rounded Rectangle 425"/>
            <p:cNvSpPr/>
            <p:nvPr/>
          </p:nvSpPr>
          <p:spPr>
            <a:xfrm>
              <a:off x="6837005" y="1554916"/>
              <a:ext cx="725664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7305526" y="1554916"/>
              <a:ext cx="1248247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8" name="Rounded Rectangle 427"/>
            <p:cNvSpPr/>
            <p:nvPr/>
          </p:nvSpPr>
          <p:spPr>
            <a:xfrm rot="20265623">
              <a:off x="8270794" y="1492509"/>
              <a:ext cx="62681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9" name="Rounded Rectangle 428"/>
            <p:cNvSpPr/>
            <p:nvPr/>
          </p:nvSpPr>
          <p:spPr>
            <a:xfrm rot="1504787">
              <a:off x="8566699" y="1492508"/>
              <a:ext cx="62681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</p:grpSp>
      <p:sp>
        <p:nvSpPr>
          <p:cNvPr id="692" name="Oval 691"/>
          <p:cNvSpPr/>
          <p:nvPr/>
        </p:nvSpPr>
        <p:spPr>
          <a:xfrm>
            <a:off x="266378" y="372387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3" name="Oval 692"/>
          <p:cNvSpPr/>
          <p:nvPr/>
        </p:nvSpPr>
        <p:spPr>
          <a:xfrm>
            <a:off x="1382502" y="307580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4" name="Oval 693"/>
          <p:cNvSpPr/>
          <p:nvPr/>
        </p:nvSpPr>
        <p:spPr>
          <a:xfrm>
            <a:off x="2303210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5" name="Oval 694"/>
          <p:cNvSpPr/>
          <p:nvPr/>
        </p:nvSpPr>
        <p:spPr>
          <a:xfrm>
            <a:off x="2858666" y="46599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6" name="Oval 695"/>
          <p:cNvSpPr/>
          <p:nvPr/>
        </p:nvSpPr>
        <p:spPr>
          <a:xfrm>
            <a:off x="5450954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7" name="Oval 696"/>
          <p:cNvSpPr/>
          <p:nvPr/>
        </p:nvSpPr>
        <p:spPr>
          <a:xfrm>
            <a:off x="6696078" y="46599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8" name="Oval 697"/>
          <p:cNvSpPr/>
          <p:nvPr/>
        </p:nvSpPr>
        <p:spPr>
          <a:xfrm>
            <a:off x="6846102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9" name="Oval 698"/>
          <p:cNvSpPr/>
          <p:nvPr/>
        </p:nvSpPr>
        <p:spPr>
          <a:xfrm>
            <a:off x="8691314" y="3723878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0" name="Oval 699"/>
          <p:cNvSpPr/>
          <p:nvPr/>
        </p:nvSpPr>
        <p:spPr>
          <a:xfrm>
            <a:off x="3794770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1" name="Oval 700"/>
          <p:cNvSpPr/>
          <p:nvPr/>
        </p:nvSpPr>
        <p:spPr>
          <a:xfrm>
            <a:off x="5306938" y="46599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2" name="Oval 701"/>
          <p:cNvSpPr/>
          <p:nvPr/>
        </p:nvSpPr>
        <p:spPr>
          <a:xfrm>
            <a:off x="1534902" y="199969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3" name="Oval 702"/>
          <p:cNvSpPr/>
          <p:nvPr/>
        </p:nvSpPr>
        <p:spPr>
          <a:xfrm>
            <a:off x="2138586" y="46599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4" name="Oval 703"/>
          <p:cNvSpPr/>
          <p:nvPr/>
        </p:nvSpPr>
        <p:spPr>
          <a:xfrm>
            <a:off x="3002682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5" name="Oval 704"/>
          <p:cNvSpPr/>
          <p:nvPr/>
        </p:nvSpPr>
        <p:spPr>
          <a:xfrm>
            <a:off x="3650754" y="3003798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6" name="Rectangle 705"/>
          <p:cNvSpPr/>
          <p:nvPr/>
        </p:nvSpPr>
        <p:spPr>
          <a:xfrm>
            <a:off x="14858" y="372387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7" name="Rectangle 706"/>
          <p:cNvSpPr/>
          <p:nvPr/>
        </p:nvSpPr>
        <p:spPr>
          <a:xfrm>
            <a:off x="554918" y="1991677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8" name="Rectangle 707"/>
          <p:cNvSpPr/>
          <p:nvPr/>
        </p:nvSpPr>
        <p:spPr>
          <a:xfrm>
            <a:off x="4910894" y="2779755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9" name="Rectangle 708"/>
          <p:cNvSpPr/>
          <p:nvPr/>
        </p:nvSpPr>
        <p:spPr>
          <a:xfrm>
            <a:off x="5450954" y="1987667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0" name="Rectangle 709"/>
          <p:cNvSpPr/>
          <p:nvPr/>
        </p:nvSpPr>
        <p:spPr>
          <a:xfrm>
            <a:off x="1850554" y="199167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1" name="Rectangle 710"/>
          <p:cNvSpPr/>
          <p:nvPr/>
        </p:nvSpPr>
        <p:spPr>
          <a:xfrm>
            <a:off x="3218706" y="327966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2" name="Rectangle 711"/>
          <p:cNvSpPr/>
          <p:nvPr/>
        </p:nvSpPr>
        <p:spPr>
          <a:xfrm>
            <a:off x="5810994" y="199568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3" name="Rectangle 712"/>
          <p:cNvSpPr/>
          <p:nvPr/>
        </p:nvSpPr>
        <p:spPr>
          <a:xfrm>
            <a:off x="6459066" y="32918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4" name="Rectangle 713"/>
          <p:cNvSpPr/>
          <p:nvPr/>
        </p:nvSpPr>
        <p:spPr>
          <a:xfrm>
            <a:off x="6855110" y="300379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5" name="Rectangle 714"/>
          <p:cNvSpPr/>
          <p:nvPr/>
        </p:nvSpPr>
        <p:spPr>
          <a:xfrm>
            <a:off x="7395170" y="2787774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6" name="Rectangle 715"/>
          <p:cNvSpPr/>
          <p:nvPr/>
        </p:nvSpPr>
        <p:spPr>
          <a:xfrm>
            <a:off x="8403282" y="1987667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" name="Rectangle 716"/>
          <p:cNvSpPr/>
          <p:nvPr/>
        </p:nvSpPr>
        <p:spPr>
          <a:xfrm>
            <a:off x="8943342" y="372387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" name="Rectangle 717"/>
          <p:cNvSpPr/>
          <p:nvPr/>
        </p:nvSpPr>
        <p:spPr>
          <a:xfrm>
            <a:off x="842442" y="199167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9" name="Rectangle 718"/>
          <p:cNvSpPr/>
          <p:nvPr/>
        </p:nvSpPr>
        <p:spPr>
          <a:xfrm>
            <a:off x="1382502" y="3283811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0" name="Rectangle 719"/>
          <p:cNvSpPr/>
          <p:nvPr/>
        </p:nvSpPr>
        <p:spPr>
          <a:xfrm>
            <a:off x="3650754" y="328381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1" name="Rectangle 720"/>
          <p:cNvSpPr/>
          <p:nvPr/>
        </p:nvSpPr>
        <p:spPr>
          <a:xfrm>
            <a:off x="4336678" y="2787774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2" name="Oval 721"/>
          <p:cNvSpPr/>
          <p:nvPr/>
        </p:nvSpPr>
        <p:spPr>
          <a:xfrm>
            <a:off x="251520" y="279706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4858" y="3651870"/>
            <a:ext cx="3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3" name="Rectangle 722"/>
          <p:cNvSpPr/>
          <p:nvPr/>
        </p:nvSpPr>
        <p:spPr>
          <a:xfrm>
            <a:off x="539552" y="279706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4" name="Rectangle 723"/>
          <p:cNvSpPr/>
          <p:nvPr/>
        </p:nvSpPr>
        <p:spPr>
          <a:xfrm>
            <a:off x="246640" y="2715766"/>
            <a:ext cx="43692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6" name="Oval 725"/>
          <p:cNvSpPr/>
          <p:nvPr/>
        </p:nvSpPr>
        <p:spPr>
          <a:xfrm>
            <a:off x="1382502" y="279706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7" name="Oval 726"/>
          <p:cNvSpPr/>
          <p:nvPr/>
        </p:nvSpPr>
        <p:spPr>
          <a:xfrm>
            <a:off x="2303210" y="327966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8" name="Oval 727"/>
          <p:cNvSpPr/>
          <p:nvPr/>
        </p:nvSpPr>
        <p:spPr>
          <a:xfrm>
            <a:off x="2858666" y="327966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9" name="Oval 728"/>
          <p:cNvSpPr/>
          <p:nvPr/>
        </p:nvSpPr>
        <p:spPr>
          <a:xfrm>
            <a:off x="5450954" y="329183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0" name="Oval 729"/>
          <p:cNvSpPr/>
          <p:nvPr/>
        </p:nvSpPr>
        <p:spPr>
          <a:xfrm>
            <a:off x="6696078" y="199568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1" name="Oval 730"/>
          <p:cNvSpPr/>
          <p:nvPr/>
        </p:nvSpPr>
        <p:spPr>
          <a:xfrm>
            <a:off x="6846102" y="329183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2" name="Oval 731"/>
          <p:cNvSpPr/>
          <p:nvPr/>
        </p:nvSpPr>
        <p:spPr>
          <a:xfrm>
            <a:off x="8691314" y="278777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3" name="Oval 732"/>
          <p:cNvSpPr/>
          <p:nvPr/>
        </p:nvSpPr>
        <p:spPr>
          <a:xfrm>
            <a:off x="3794770" y="278777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4" name="Oval 733"/>
          <p:cNvSpPr/>
          <p:nvPr/>
        </p:nvSpPr>
        <p:spPr>
          <a:xfrm>
            <a:off x="5306938" y="278777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5" name="Oval 734"/>
          <p:cNvSpPr/>
          <p:nvPr/>
        </p:nvSpPr>
        <p:spPr>
          <a:xfrm>
            <a:off x="1534902" y="465196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6" name="Oval 735"/>
          <p:cNvSpPr/>
          <p:nvPr/>
        </p:nvSpPr>
        <p:spPr>
          <a:xfrm>
            <a:off x="2138586" y="327966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7" name="Oval 736"/>
          <p:cNvSpPr/>
          <p:nvPr/>
        </p:nvSpPr>
        <p:spPr>
          <a:xfrm>
            <a:off x="3002682" y="327966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8" name="Oval 737"/>
          <p:cNvSpPr/>
          <p:nvPr/>
        </p:nvSpPr>
        <p:spPr>
          <a:xfrm>
            <a:off x="3650754" y="1999697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6" name="Rectangle 755"/>
          <p:cNvSpPr/>
          <p:nvPr/>
        </p:nvSpPr>
        <p:spPr>
          <a:xfrm>
            <a:off x="4910894" y="199569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7" name="Rectangle 756"/>
          <p:cNvSpPr/>
          <p:nvPr/>
        </p:nvSpPr>
        <p:spPr>
          <a:xfrm>
            <a:off x="5450954" y="300379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8" name="Rectangle 757"/>
          <p:cNvSpPr/>
          <p:nvPr/>
        </p:nvSpPr>
        <p:spPr>
          <a:xfrm>
            <a:off x="1850554" y="3279660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9" name="Rectangle 758"/>
          <p:cNvSpPr/>
          <p:nvPr/>
        </p:nvSpPr>
        <p:spPr>
          <a:xfrm>
            <a:off x="3218706" y="199167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0" name="Rectangle 759"/>
          <p:cNvSpPr/>
          <p:nvPr/>
        </p:nvSpPr>
        <p:spPr>
          <a:xfrm>
            <a:off x="5810994" y="328381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1" name="Rectangle 760"/>
          <p:cNvSpPr/>
          <p:nvPr/>
        </p:nvSpPr>
        <p:spPr>
          <a:xfrm>
            <a:off x="6459066" y="199568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2" name="Rectangle 761"/>
          <p:cNvSpPr/>
          <p:nvPr/>
        </p:nvSpPr>
        <p:spPr>
          <a:xfrm>
            <a:off x="6855110" y="2779755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3" name="Rectangle 762"/>
          <p:cNvSpPr/>
          <p:nvPr/>
        </p:nvSpPr>
        <p:spPr>
          <a:xfrm>
            <a:off x="7395170" y="199568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4" name="Rectangle 763"/>
          <p:cNvSpPr/>
          <p:nvPr/>
        </p:nvSpPr>
        <p:spPr>
          <a:xfrm>
            <a:off x="8403282" y="2787774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6" name="Rectangle 765"/>
          <p:cNvSpPr/>
          <p:nvPr/>
        </p:nvSpPr>
        <p:spPr>
          <a:xfrm>
            <a:off x="842442" y="279706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7" name="Rectangle 766"/>
          <p:cNvSpPr/>
          <p:nvPr/>
        </p:nvSpPr>
        <p:spPr>
          <a:xfrm>
            <a:off x="1382502" y="4651963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8" name="Rectangle 767"/>
          <p:cNvSpPr/>
          <p:nvPr/>
        </p:nvSpPr>
        <p:spPr>
          <a:xfrm>
            <a:off x="3650754" y="4661242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9" name="Rectangle 768"/>
          <p:cNvSpPr/>
          <p:nvPr/>
        </p:nvSpPr>
        <p:spPr>
          <a:xfrm>
            <a:off x="4336678" y="199568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0" name="Rectangle 769"/>
          <p:cNvSpPr/>
          <p:nvPr/>
        </p:nvSpPr>
        <p:spPr>
          <a:xfrm>
            <a:off x="542420" y="1923678"/>
            <a:ext cx="43692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1" name="Rectangle 770"/>
          <p:cNvSpPr/>
          <p:nvPr/>
        </p:nvSpPr>
        <p:spPr>
          <a:xfrm>
            <a:off x="822705" y="2715766"/>
            <a:ext cx="70721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7" name="Rectangle 776"/>
          <p:cNvSpPr/>
          <p:nvPr/>
        </p:nvSpPr>
        <p:spPr>
          <a:xfrm>
            <a:off x="1360270" y="3011817"/>
            <a:ext cx="17463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8" name="Rectangle 777"/>
          <p:cNvSpPr/>
          <p:nvPr/>
        </p:nvSpPr>
        <p:spPr>
          <a:xfrm>
            <a:off x="1368152" y="4587974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9" name="Rectangle 778"/>
          <p:cNvSpPr/>
          <p:nvPr/>
        </p:nvSpPr>
        <p:spPr>
          <a:xfrm>
            <a:off x="1542785" y="1927689"/>
            <a:ext cx="45178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0" name="Rectangle 779"/>
          <p:cNvSpPr/>
          <p:nvPr/>
        </p:nvSpPr>
        <p:spPr>
          <a:xfrm>
            <a:off x="1830817" y="3213737"/>
            <a:ext cx="47239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1" name="Rectangle 780"/>
          <p:cNvSpPr/>
          <p:nvPr/>
        </p:nvSpPr>
        <p:spPr>
          <a:xfrm>
            <a:off x="2138586" y="4587974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2" name="Rectangle 781"/>
          <p:cNvSpPr/>
          <p:nvPr/>
        </p:nvSpPr>
        <p:spPr>
          <a:xfrm>
            <a:off x="2303210" y="3213737"/>
            <a:ext cx="70203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3" name="Rectangle 782"/>
          <p:cNvSpPr/>
          <p:nvPr/>
        </p:nvSpPr>
        <p:spPr>
          <a:xfrm>
            <a:off x="2843485" y="4593282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4" name="Rectangle 783"/>
          <p:cNvSpPr/>
          <p:nvPr/>
        </p:nvSpPr>
        <p:spPr>
          <a:xfrm>
            <a:off x="2995669" y="3213737"/>
            <a:ext cx="37352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5" name="Rectangle 784"/>
          <p:cNvSpPr/>
          <p:nvPr/>
        </p:nvSpPr>
        <p:spPr>
          <a:xfrm>
            <a:off x="3191493" y="1927689"/>
            <a:ext cx="60327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6" name="Rectangle 785"/>
          <p:cNvSpPr/>
          <p:nvPr/>
        </p:nvSpPr>
        <p:spPr>
          <a:xfrm>
            <a:off x="3647518" y="3003798"/>
            <a:ext cx="1504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7" name="Rectangle 786"/>
          <p:cNvSpPr/>
          <p:nvPr/>
        </p:nvSpPr>
        <p:spPr>
          <a:xfrm>
            <a:off x="3647517" y="4587974"/>
            <a:ext cx="29126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8" name="Rectangle 787"/>
          <p:cNvSpPr/>
          <p:nvPr/>
        </p:nvSpPr>
        <p:spPr>
          <a:xfrm>
            <a:off x="3797953" y="2715766"/>
            <a:ext cx="70203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9" name="Rectangle 788"/>
          <p:cNvSpPr/>
          <p:nvPr/>
        </p:nvSpPr>
        <p:spPr>
          <a:xfrm>
            <a:off x="4328763" y="1923678"/>
            <a:ext cx="74310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0" name="Rectangle 789"/>
          <p:cNvSpPr/>
          <p:nvPr/>
        </p:nvSpPr>
        <p:spPr>
          <a:xfrm>
            <a:off x="4892931" y="2715766"/>
            <a:ext cx="54316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2" name="Rectangle 791"/>
          <p:cNvSpPr/>
          <p:nvPr/>
        </p:nvSpPr>
        <p:spPr>
          <a:xfrm>
            <a:off x="5293660" y="4593282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3" name="Rectangle 792"/>
          <p:cNvSpPr/>
          <p:nvPr/>
        </p:nvSpPr>
        <p:spPr>
          <a:xfrm>
            <a:off x="5436096" y="3003798"/>
            <a:ext cx="1504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4" name="Rectangle 793"/>
          <p:cNvSpPr/>
          <p:nvPr/>
        </p:nvSpPr>
        <p:spPr>
          <a:xfrm>
            <a:off x="5443636" y="1913461"/>
            <a:ext cx="51137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5" name="Rectangle 794"/>
          <p:cNvSpPr/>
          <p:nvPr/>
        </p:nvSpPr>
        <p:spPr>
          <a:xfrm>
            <a:off x="5796136" y="3213737"/>
            <a:ext cx="82037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6" name="Rectangle 795"/>
          <p:cNvSpPr/>
          <p:nvPr/>
        </p:nvSpPr>
        <p:spPr>
          <a:xfrm>
            <a:off x="6459066" y="1927699"/>
            <a:ext cx="3997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7" name="Rectangle 796"/>
          <p:cNvSpPr/>
          <p:nvPr/>
        </p:nvSpPr>
        <p:spPr>
          <a:xfrm>
            <a:off x="6696744" y="4587974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8" name="Rectangle 797"/>
          <p:cNvSpPr/>
          <p:nvPr/>
        </p:nvSpPr>
        <p:spPr>
          <a:xfrm>
            <a:off x="6839259" y="3003798"/>
            <a:ext cx="1504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9" name="Rectangle 798"/>
          <p:cNvSpPr/>
          <p:nvPr/>
        </p:nvSpPr>
        <p:spPr>
          <a:xfrm>
            <a:off x="6840095" y="2715766"/>
            <a:ext cx="72257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0" name="Rectangle 799"/>
          <p:cNvSpPr/>
          <p:nvPr/>
        </p:nvSpPr>
        <p:spPr>
          <a:xfrm>
            <a:off x="7395169" y="1923678"/>
            <a:ext cx="115536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2" name="Rectangle 801"/>
          <p:cNvSpPr/>
          <p:nvPr/>
        </p:nvSpPr>
        <p:spPr>
          <a:xfrm>
            <a:off x="8406465" y="2715766"/>
            <a:ext cx="42886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3" name="Rectangle 802"/>
          <p:cNvSpPr/>
          <p:nvPr/>
        </p:nvSpPr>
        <p:spPr>
          <a:xfrm>
            <a:off x="8676456" y="3651870"/>
            <a:ext cx="41090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0" y="1707654"/>
            <a:ext cx="9144000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8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Straight Connector 340"/>
          <p:cNvCxnSpPr/>
          <p:nvPr/>
        </p:nvCxnSpPr>
        <p:spPr>
          <a:xfrm>
            <a:off x="14858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14858" y="-119729"/>
            <a:ext cx="912914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>
            <a:off x="158874" y="-119729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51520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403920" y="-119729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4858" y="6003960"/>
            <a:ext cx="9129142" cy="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539552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683568" y="-119729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827584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971600" y="-119729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1376536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>
            <a:off x="1520552" y="-119729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1691680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1829222" y="-119729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1994570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H="1">
            <a:off x="2123728" y="-119729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2303210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447226" y="-116040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598816" y="-116040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flipH="1">
            <a:off x="5810994" y="-91866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955010" y="-126385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6476119" y="-126385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6603082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6687694" y="-191737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6846102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6999126" y="-119729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395170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>
            <a:off x="7554285" y="-100010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8403282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8547298" y="-119729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676456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flipH="1">
            <a:off x="8820472" y="-119729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8941383" y="-116040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9080884" y="-116040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3002682" y="-119729"/>
            <a:ext cx="0" cy="6120000"/>
          </a:xfrm>
          <a:prstGeom prst="line">
            <a:avLst/>
          </a:prstGeom>
          <a:ln w="31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H="1">
            <a:off x="3146698" y="-119729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3218706" y="-91866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3362722" y="-136301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3436578" y="-142030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H="1">
            <a:off x="3572210" y="-119729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3647517" y="-116040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3794770" y="-143605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 flipH="1">
            <a:off x="3930402" y="-143605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336678" y="-100010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480694" y="-142030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906950" y="-91866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>
            <a:off x="5067672" y="-119729"/>
            <a:ext cx="838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5292080" y="-119729"/>
            <a:ext cx="0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5429622" y="-116040"/>
            <a:ext cx="6474" cy="612000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2853298" y="-100010"/>
            <a:ext cx="0" cy="6120000"/>
          </a:xfrm>
          <a:prstGeom prst="line">
            <a:avLst/>
          </a:prstGeom>
          <a:ln w="31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66378" y="267494"/>
            <a:ext cx="8568952" cy="144016"/>
            <a:chOff x="266378" y="404664"/>
            <a:chExt cx="8568952" cy="144016"/>
          </a:xfrm>
        </p:grpSpPr>
        <p:cxnSp>
          <p:nvCxnSpPr>
            <p:cNvPr id="3" name="Straight Connector 2"/>
            <p:cNvCxnSpPr>
              <a:stCxn id="4" idx="6"/>
              <a:endCxn id="5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Connector 5"/>
            <p:cNvCxnSpPr>
              <a:stCxn id="7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Connector 8"/>
            <p:cNvCxnSpPr>
              <a:stCxn id="10" idx="6"/>
              <a:endCxn id="11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stCxn id="13" idx="6"/>
              <a:endCxn id="14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Connector 14"/>
            <p:cNvCxnSpPr>
              <a:stCxn id="16" idx="6"/>
              <a:endCxn id="17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Connector 17"/>
            <p:cNvCxnSpPr>
              <a:stCxn id="19" idx="6"/>
              <a:endCxn id="20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Oval 19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>
              <a:stCxn id="22" idx="6"/>
              <a:endCxn id="23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858" y="555527"/>
            <a:ext cx="9072500" cy="216035"/>
            <a:chOff x="14858" y="692696"/>
            <a:chExt cx="9072500" cy="216035"/>
          </a:xfrm>
        </p:grpSpPr>
        <p:grpSp>
          <p:nvGrpSpPr>
            <p:cNvPr id="40" name="Group 39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57" name="Rounded Rectangle 56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436578" y="692696"/>
              <a:ext cx="1044116" cy="216024"/>
              <a:chOff x="-36512" y="1096772"/>
              <a:chExt cx="1044116" cy="216024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107504" y="1096772"/>
                <a:ext cx="75608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90" name="Straight Connector 89"/>
          <p:cNvCxnSpPr/>
          <p:nvPr/>
        </p:nvCxnSpPr>
        <p:spPr>
          <a:xfrm>
            <a:off x="-252536" y="1531658"/>
            <a:ext cx="9721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66378" y="1347614"/>
            <a:ext cx="8568952" cy="144016"/>
            <a:chOff x="266378" y="1556792"/>
            <a:chExt cx="8568952" cy="144016"/>
          </a:xfrm>
        </p:grpSpPr>
        <p:sp>
          <p:nvSpPr>
            <p:cNvPr id="91" name="Oval 90"/>
            <p:cNvSpPr/>
            <p:nvPr/>
          </p:nvSpPr>
          <p:spPr>
            <a:xfrm>
              <a:off x="266378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2" name="Oval 91"/>
            <p:cNvSpPr/>
            <p:nvPr/>
          </p:nvSpPr>
          <p:spPr>
            <a:xfrm>
              <a:off x="1382502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3" name="Oval 92"/>
            <p:cNvSpPr/>
            <p:nvPr/>
          </p:nvSpPr>
          <p:spPr>
            <a:xfrm>
              <a:off x="2303210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4" name="Oval 93"/>
            <p:cNvSpPr/>
            <p:nvPr/>
          </p:nvSpPr>
          <p:spPr>
            <a:xfrm>
              <a:off x="285866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Oval 94"/>
            <p:cNvSpPr/>
            <p:nvPr/>
          </p:nvSpPr>
          <p:spPr>
            <a:xfrm>
              <a:off x="5450954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6" name="Oval 95"/>
            <p:cNvSpPr/>
            <p:nvPr/>
          </p:nvSpPr>
          <p:spPr>
            <a:xfrm>
              <a:off x="669607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/>
            <p:nvPr/>
          </p:nvSpPr>
          <p:spPr>
            <a:xfrm>
              <a:off x="68461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Oval 97"/>
            <p:cNvSpPr/>
            <p:nvPr/>
          </p:nvSpPr>
          <p:spPr>
            <a:xfrm>
              <a:off x="869131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1" name="Oval 110"/>
            <p:cNvSpPr/>
            <p:nvPr/>
          </p:nvSpPr>
          <p:spPr>
            <a:xfrm>
              <a:off x="3794770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Oval 111"/>
            <p:cNvSpPr/>
            <p:nvPr/>
          </p:nvSpPr>
          <p:spPr>
            <a:xfrm>
              <a:off x="530693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Oval 114"/>
            <p:cNvSpPr/>
            <p:nvPr/>
          </p:nvSpPr>
          <p:spPr>
            <a:xfrm>
              <a:off x="15349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Oval 115"/>
            <p:cNvSpPr/>
            <p:nvPr/>
          </p:nvSpPr>
          <p:spPr>
            <a:xfrm>
              <a:off x="213858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02682" y="1556792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Oval 117"/>
            <p:cNvSpPr/>
            <p:nvPr/>
          </p:nvSpPr>
          <p:spPr>
            <a:xfrm>
              <a:off x="365075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858" y="1563639"/>
            <a:ext cx="9072500" cy="152047"/>
            <a:chOff x="14858" y="1772817"/>
            <a:chExt cx="9072500" cy="152047"/>
          </a:xfrm>
        </p:grpSpPr>
        <p:sp>
          <p:nvSpPr>
            <p:cNvPr id="99" name="Rectangle 98"/>
            <p:cNvSpPr/>
            <p:nvPr/>
          </p:nvSpPr>
          <p:spPr>
            <a:xfrm>
              <a:off x="14858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4918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1089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50954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50554" y="1772820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18706" y="1772819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1099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59066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855110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395170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403282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94334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42442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8250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436578" y="1772817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336678" y="1772817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391" name="Straight Connector 390"/>
          <p:cNvCxnSpPr/>
          <p:nvPr/>
        </p:nvCxnSpPr>
        <p:spPr>
          <a:xfrm>
            <a:off x="-267902" y="2550948"/>
            <a:ext cx="9721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251012" y="23947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3" name="Oval 392"/>
          <p:cNvSpPr/>
          <p:nvPr/>
        </p:nvSpPr>
        <p:spPr>
          <a:xfrm>
            <a:off x="1367136" y="239472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4" name="Oval 393"/>
          <p:cNvSpPr/>
          <p:nvPr/>
        </p:nvSpPr>
        <p:spPr>
          <a:xfrm>
            <a:off x="2287844" y="23947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5" name="Oval 394"/>
          <p:cNvSpPr/>
          <p:nvPr/>
        </p:nvSpPr>
        <p:spPr>
          <a:xfrm>
            <a:off x="2843300" y="239472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6" name="Oval 395"/>
          <p:cNvSpPr/>
          <p:nvPr/>
        </p:nvSpPr>
        <p:spPr>
          <a:xfrm>
            <a:off x="5435588" y="23947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7" name="Oval 396"/>
          <p:cNvSpPr/>
          <p:nvPr/>
        </p:nvSpPr>
        <p:spPr>
          <a:xfrm>
            <a:off x="6680712" y="239472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8" name="Oval 397"/>
          <p:cNvSpPr/>
          <p:nvPr/>
        </p:nvSpPr>
        <p:spPr>
          <a:xfrm>
            <a:off x="6830736" y="23947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9" name="Oval 398"/>
          <p:cNvSpPr/>
          <p:nvPr/>
        </p:nvSpPr>
        <p:spPr>
          <a:xfrm>
            <a:off x="8675948" y="239472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0" name="Rectangle 399"/>
          <p:cNvSpPr/>
          <p:nvPr/>
        </p:nvSpPr>
        <p:spPr>
          <a:xfrm>
            <a:off x="-508" y="2557842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1" name="Rectangle 400"/>
          <p:cNvSpPr/>
          <p:nvPr/>
        </p:nvSpPr>
        <p:spPr>
          <a:xfrm>
            <a:off x="539552" y="255784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2" name="Rectangle 401"/>
          <p:cNvSpPr/>
          <p:nvPr/>
        </p:nvSpPr>
        <p:spPr>
          <a:xfrm>
            <a:off x="4895528" y="2557842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3" name="Rectangle 402"/>
          <p:cNvSpPr/>
          <p:nvPr/>
        </p:nvSpPr>
        <p:spPr>
          <a:xfrm>
            <a:off x="5435588" y="255784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4" name="Rectangle 403"/>
          <p:cNvSpPr/>
          <p:nvPr/>
        </p:nvSpPr>
        <p:spPr>
          <a:xfrm>
            <a:off x="1835188" y="2557832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5" name="Rectangle 404"/>
          <p:cNvSpPr/>
          <p:nvPr/>
        </p:nvSpPr>
        <p:spPr>
          <a:xfrm>
            <a:off x="3203340" y="2557832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6" name="Rectangle 405"/>
          <p:cNvSpPr/>
          <p:nvPr/>
        </p:nvSpPr>
        <p:spPr>
          <a:xfrm>
            <a:off x="5795628" y="2557842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7" name="Rectangle 406"/>
          <p:cNvSpPr/>
          <p:nvPr/>
        </p:nvSpPr>
        <p:spPr>
          <a:xfrm>
            <a:off x="6443700" y="255784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8" name="Rectangle 407"/>
          <p:cNvSpPr/>
          <p:nvPr/>
        </p:nvSpPr>
        <p:spPr>
          <a:xfrm>
            <a:off x="6839744" y="2557842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9" name="Rectangle 408"/>
          <p:cNvSpPr/>
          <p:nvPr/>
        </p:nvSpPr>
        <p:spPr>
          <a:xfrm>
            <a:off x="7379804" y="255784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0" name="Rectangle 409"/>
          <p:cNvSpPr/>
          <p:nvPr/>
        </p:nvSpPr>
        <p:spPr>
          <a:xfrm>
            <a:off x="8387916" y="2557842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1" name="Rectangle 410"/>
          <p:cNvSpPr/>
          <p:nvPr/>
        </p:nvSpPr>
        <p:spPr>
          <a:xfrm>
            <a:off x="8927976" y="255784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2" name="Oval 411"/>
          <p:cNvSpPr/>
          <p:nvPr/>
        </p:nvSpPr>
        <p:spPr>
          <a:xfrm>
            <a:off x="3779404" y="23947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3" name="Oval 412"/>
          <p:cNvSpPr/>
          <p:nvPr/>
        </p:nvSpPr>
        <p:spPr>
          <a:xfrm>
            <a:off x="5291572" y="239472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4" name="Rectangle 413"/>
          <p:cNvSpPr/>
          <p:nvPr/>
        </p:nvSpPr>
        <p:spPr>
          <a:xfrm>
            <a:off x="827076" y="2557842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5" name="Rectangle 414"/>
          <p:cNvSpPr/>
          <p:nvPr/>
        </p:nvSpPr>
        <p:spPr>
          <a:xfrm>
            <a:off x="1367136" y="255784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6" name="Oval 415"/>
          <p:cNvSpPr/>
          <p:nvPr/>
        </p:nvSpPr>
        <p:spPr>
          <a:xfrm>
            <a:off x="1519536" y="23947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7" name="Oval 416"/>
          <p:cNvSpPr/>
          <p:nvPr/>
        </p:nvSpPr>
        <p:spPr>
          <a:xfrm>
            <a:off x="2123220" y="239472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8" name="Oval 417"/>
          <p:cNvSpPr/>
          <p:nvPr/>
        </p:nvSpPr>
        <p:spPr>
          <a:xfrm>
            <a:off x="2987316" y="239472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9" name="Oval 418"/>
          <p:cNvSpPr/>
          <p:nvPr/>
        </p:nvSpPr>
        <p:spPr>
          <a:xfrm>
            <a:off x="3635388" y="239472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0" name="Rectangle 419"/>
          <p:cNvSpPr/>
          <p:nvPr/>
        </p:nvSpPr>
        <p:spPr>
          <a:xfrm>
            <a:off x="3421212" y="2557831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1" name="Rectangle 420"/>
          <p:cNvSpPr/>
          <p:nvPr/>
        </p:nvSpPr>
        <p:spPr>
          <a:xfrm>
            <a:off x="4321312" y="25578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2" name="Rounded Rectangle 421"/>
          <p:cNvSpPr/>
          <p:nvPr/>
        </p:nvSpPr>
        <p:spPr>
          <a:xfrm rot="19405350">
            <a:off x="-118719" y="2409146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3" name="Rounded Rectangle 422"/>
          <p:cNvSpPr/>
          <p:nvPr/>
        </p:nvSpPr>
        <p:spPr>
          <a:xfrm rot="2018536">
            <a:off x="2899204" y="2391722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4" name="Rounded Rectangle 423"/>
          <p:cNvSpPr/>
          <p:nvPr/>
        </p:nvSpPr>
        <p:spPr>
          <a:xfrm>
            <a:off x="475689" y="2492018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5" name="Rounded Rectangle 424"/>
          <p:cNvSpPr/>
          <p:nvPr/>
        </p:nvSpPr>
        <p:spPr>
          <a:xfrm rot="20265623">
            <a:off x="780811" y="2409730"/>
            <a:ext cx="76692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6" name="Rounded Rectangle 425"/>
          <p:cNvSpPr/>
          <p:nvPr/>
        </p:nvSpPr>
        <p:spPr>
          <a:xfrm rot="16200000">
            <a:off x="1181876" y="2416000"/>
            <a:ext cx="49836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7" name="Rounded Rectangle 426"/>
          <p:cNvSpPr/>
          <p:nvPr/>
        </p:nvSpPr>
        <p:spPr>
          <a:xfrm rot="18856397">
            <a:off x="1261970" y="2416002"/>
            <a:ext cx="49836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8" name="Rounded Rectangle 427"/>
          <p:cNvSpPr/>
          <p:nvPr/>
        </p:nvSpPr>
        <p:spPr>
          <a:xfrm rot="2018536">
            <a:off x="1431522" y="2417398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29" name="Rounded Rectangle 428"/>
          <p:cNvSpPr/>
          <p:nvPr/>
        </p:nvSpPr>
        <p:spPr>
          <a:xfrm rot="19405350">
            <a:off x="1758076" y="2430684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0" name="Rounded Rectangle 429"/>
          <p:cNvSpPr/>
          <p:nvPr/>
        </p:nvSpPr>
        <p:spPr>
          <a:xfrm>
            <a:off x="2100231" y="232154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1" name="Rounded Rectangle 430"/>
          <p:cNvSpPr/>
          <p:nvPr/>
        </p:nvSpPr>
        <p:spPr>
          <a:xfrm>
            <a:off x="2267236" y="2324892"/>
            <a:ext cx="735446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2" name="Rounded Rectangle 431"/>
          <p:cNvSpPr/>
          <p:nvPr/>
        </p:nvSpPr>
        <p:spPr>
          <a:xfrm>
            <a:off x="2810582" y="2312951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3" name="Rounded Rectangle 432"/>
          <p:cNvSpPr/>
          <p:nvPr/>
        </p:nvSpPr>
        <p:spPr>
          <a:xfrm>
            <a:off x="3150890" y="2509118"/>
            <a:ext cx="48449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4" name="Rounded Rectangle 433"/>
          <p:cNvSpPr/>
          <p:nvPr/>
        </p:nvSpPr>
        <p:spPr>
          <a:xfrm rot="19405350">
            <a:off x="3254722" y="2430686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5" name="Rounded Rectangle 434"/>
          <p:cNvSpPr/>
          <p:nvPr/>
        </p:nvSpPr>
        <p:spPr>
          <a:xfrm>
            <a:off x="3602670" y="232154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6" name="Rounded Rectangle 435"/>
          <p:cNvSpPr/>
          <p:nvPr/>
        </p:nvSpPr>
        <p:spPr>
          <a:xfrm rot="957207">
            <a:off x="3733657" y="2398438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7" name="Rounded Rectangle 436"/>
          <p:cNvSpPr/>
          <p:nvPr/>
        </p:nvSpPr>
        <p:spPr>
          <a:xfrm>
            <a:off x="4246778" y="2492018"/>
            <a:ext cx="82927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8" name="Rounded Rectangle 437"/>
          <p:cNvSpPr/>
          <p:nvPr/>
        </p:nvSpPr>
        <p:spPr>
          <a:xfrm rot="20265623">
            <a:off x="4835859" y="2413410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9" name="Rounded Rectangle 438"/>
          <p:cNvSpPr/>
          <p:nvPr/>
        </p:nvSpPr>
        <p:spPr>
          <a:xfrm>
            <a:off x="5256125" y="2313862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0" name="Rounded Rectangle 439"/>
          <p:cNvSpPr/>
          <p:nvPr/>
        </p:nvSpPr>
        <p:spPr>
          <a:xfrm rot="16200000">
            <a:off x="5253906" y="245129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1" name="Rounded Rectangle 440"/>
          <p:cNvSpPr/>
          <p:nvPr/>
        </p:nvSpPr>
        <p:spPr>
          <a:xfrm rot="2018536">
            <a:off x="193517" y="2378970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2" name="Rounded Rectangle 441"/>
          <p:cNvSpPr/>
          <p:nvPr/>
        </p:nvSpPr>
        <p:spPr>
          <a:xfrm>
            <a:off x="5326898" y="2518951"/>
            <a:ext cx="685262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3" name="Rounded Rectangle 442"/>
          <p:cNvSpPr/>
          <p:nvPr/>
        </p:nvSpPr>
        <p:spPr>
          <a:xfrm>
            <a:off x="5739786" y="2509116"/>
            <a:ext cx="940926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4" name="Rounded Rectangle 443"/>
          <p:cNvSpPr/>
          <p:nvPr/>
        </p:nvSpPr>
        <p:spPr>
          <a:xfrm rot="20265623">
            <a:off x="6341959" y="2420794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5" name="Rounded Rectangle 444"/>
          <p:cNvSpPr/>
          <p:nvPr/>
        </p:nvSpPr>
        <p:spPr>
          <a:xfrm>
            <a:off x="6660272" y="2313862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6" name="Rounded Rectangle 445"/>
          <p:cNvSpPr/>
          <p:nvPr/>
        </p:nvSpPr>
        <p:spPr>
          <a:xfrm rot="16200000">
            <a:off x="6678847" y="2459391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7" name="Rounded Rectangle 446"/>
          <p:cNvSpPr/>
          <p:nvPr/>
        </p:nvSpPr>
        <p:spPr>
          <a:xfrm>
            <a:off x="6837005" y="2492018"/>
            <a:ext cx="72566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8" name="Rounded Rectangle 447"/>
          <p:cNvSpPr/>
          <p:nvPr/>
        </p:nvSpPr>
        <p:spPr>
          <a:xfrm>
            <a:off x="7305526" y="2492018"/>
            <a:ext cx="12482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9" name="Rounded Rectangle 448"/>
          <p:cNvSpPr/>
          <p:nvPr/>
        </p:nvSpPr>
        <p:spPr>
          <a:xfrm rot="20265623">
            <a:off x="8270794" y="2429611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50" name="Rounded Rectangle 449"/>
          <p:cNvSpPr/>
          <p:nvPr/>
        </p:nvSpPr>
        <p:spPr>
          <a:xfrm rot="1504787">
            <a:off x="8566699" y="2429610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25" name="Rectangle 24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72" name="Rectangle 71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51" name="Slide Number Placeholder 4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1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4858" y="-191737"/>
            <a:ext cx="9129142" cy="6219871"/>
            <a:chOff x="14858" y="-191737"/>
            <a:chExt cx="9129142" cy="6219871"/>
          </a:xfrm>
        </p:grpSpPr>
        <p:cxnSp>
          <p:nvCxnSpPr>
            <p:cNvPr id="341" name="Straight Connector 340"/>
            <p:cNvCxnSpPr/>
            <p:nvPr/>
          </p:nvCxnSpPr>
          <p:spPr>
            <a:xfrm>
              <a:off x="14858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4858" y="-119729"/>
              <a:ext cx="912914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158874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5152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03920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14858" y="6003960"/>
              <a:ext cx="912914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3955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68356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827584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971600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376536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152055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169168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29222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199457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212372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30321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447226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598816" y="-11604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5810994" y="-91866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955010" y="-126385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476119" y="-126385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60308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6687694" y="-191737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84610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6999126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39517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7554285" y="-100010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403282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47298" y="-119729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676456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882047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8941383" y="-11604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080884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02682" y="-119729"/>
              <a:ext cx="0" cy="6120000"/>
            </a:xfrm>
            <a:prstGeom prst="line">
              <a:avLst/>
            </a:prstGeom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146698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18706" y="-91866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362722" y="-136301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436578" y="-14203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3572210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647517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3794770" y="-143605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3930402" y="-143605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336678" y="-100010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480694" y="-14203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906950" y="-91866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067672" y="-119729"/>
              <a:ext cx="838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292080" y="-119729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5429622" y="-116040"/>
              <a:ext cx="6474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853298" y="-100010"/>
              <a:ext cx="0" cy="6120000"/>
            </a:xfrm>
            <a:prstGeom prst="line">
              <a:avLst/>
            </a:prstGeom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Group 450"/>
          <p:cNvGrpSpPr/>
          <p:nvPr/>
        </p:nvGrpSpPr>
        <p:grpSpPr>
          <a:xfrm>
            <a:off x="266378" y="267494"/>
            <a:ext cx="8568952" cy="144016"/>
            <a:chOff x="266378" y="404664"/>
            <a:chExt cx="8568952" cy="144016"/>
          </a:xfrm>
        </p:grpSpPr>
        <p:cxnSp>
          <p:nvCxnSpPr>
            <p:cNvPr id="452" name="Straight Connector 451"/>
            <p:cNvCxnSpPr>
              <a:stCxn id="453" idx="6"/>
              <a:endCxn id="454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4" name="Oval 453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5" name="Straight Connector 454"/>
            <p:cNvCxnSpPr>
              <a:stCxn id="456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Oval 455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Oval 456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8" name="Straight Connector 457"/>
            <p:cNvCxnSpPr>
              <a:stCxn id="459" idx="6"/>
              <a:endCxn id="460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Oval 459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1" name="Straight Connector 460"/>
            <p:cNvCxnSpPr>
              <a:stCxn id="462" idx="6"/>
              <a:endCxn id="463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3" name="Oval 462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4" name="Straight Connector 463"/>
            <p:cNvCxnSpPr>
              <a:stCxn id="465" idx="6"/>
              <a:endCxn id="466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6" name="Oval 465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7" name="Straight Connector 466"/>
            <p:cNvCxnSpPr>
              <a:stCxn id="468" idx="6"/>
              <a:endCxn id="469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Oval 468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0" name="Straight Connector 469"/>
            <p:cNvCxnSpPr>
              <a:stCxn id="471" idx="6"/>
              <a:endCxn id="472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Oval 470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2" name="Oval 471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4858" y="555527"/>
            <a:ext cx="9072500" cy="216035"/>
            <a:chOff x="14858" y="692696"/>
            <a:chExt cx="9072500" cy="216035"/>
          </a:xfrm>
        </p:grpSpPr>
        <p:grpSp>
          <p:nvGrpSpPr>
            <p:cNvPr id="474" name="Group 473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503" name="Rounded Rectangle 502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494" name="Rounded Rectangle 493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491" name="Rounded Rectangle 49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488" name="Rounded Rectangle 487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485" name="Rounded Rectangle 484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436578" y="692696"/>
              <a:ext cx="1044116" cy="216024"/>
              <a:chOff x="-36512" y="1096772"/>
              <a:chExt cx="1044116" cy="216024"/>
            </a:xfrm>
          </p:grpSpPr>
          <p:sp>
            <p:nvSpPr>
              <p:cNvPr id="482" name="Rounded Rectangle 481"/>
              <p:cNvSpPr/>
              <p:nvPr/>
            </p:nvSpPr>
            <p:spPr>
              <a:xfrm>
                <a:off x="107504" y="1096772"/>
                <a:ext cx="75608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-267902" y="1269778"/>
            <a:ext cx="9721080" cy="315153"/>
            <a:chOff x="-267902" y="2394724"/>
            <a:chExt cx="9721080" cy="315153"/>
          </a:xfrm>
        </p:grpSpPr>
        <p:cxnSp>
          <p:nvCxnSpPr>
            <p:cNvPr id="539" name="Straight Connector 538"/>
            <p:cNvCxnSpPr/>
            <p:nvPr/>
          </p:nvCxnSpPr>
          <p:spPr>
            <a:xfrm>
              <a:off x="-267902" y="2550948"/>
              <a:ext cx="972108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Oval 539"/>
            <p:cNvSpPr/>
            <p:nvPr/>
          </p:nvSpPr>
          <p:spPr>
            <a:xfrm>
              <a:off x="251012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1" name="Oval 540"/>
            <p:cNvSpPr/>
            <p:nvPr/>
          </p:nvSpPr>
          <p:spPr>
            <a:xfrm>
              <a:off x="1367136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2" name="Oval 541"/>
            <p:cNvSpPr/>
            <p:nvPr/>
          </p:nvSpPr>
          <p:spPr>
            <a:xfrm>
              <a:off x="228784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3" name="Oval 542"/>
            <p:cNvSpPr/>
            <p:nvPr/>
          </p:nvSpPr>
          <p:spPr>
            <a:xfrm>
              <a:off x="284330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4" name="Oval 543"/>
            <p:cNvSpPr/>
            <p:nvPr/>
          </p:nvSpPr>
          <p:spPr>
            <a:xfrm>
              <a:off x="5435588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5" name="Oval 544"/>
            <p:cNvSpPr/>
            <p:nvPr/>
          </p:nvSpPr>
          <p:spPr>
            <a:xfrm>
              <a:off x="668071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6" name="Oval 545"/>
            <p:cNvSpPr/>
            <p:nvPr/>
          </p:nvSpPr>
          <p:spPr>
            <a:xfrm>
              <a:off x="68307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7" name="Oval 546"/>
            <p:cNvSpPr/>
            <p:nvPr/>
          </p:nvSpPr>
          <p:spPr>
            <a:xfrm>
              <a:off x="867594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-50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539552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0" name="Rectangle 549"/>
            <p:cNvSpPr/>
            <p:nvPr/>
          </p:nvSpPr>
          <p:spPr>
            <a:xfrm>
              <a:off x="48955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1" name="Rectangle 550"/>
            <p:cNvSpPr/>
            <p:nvPr/>
          </p:nvSpPr>
          <p:spPr>
            <a:xfrm>
              <a:off x="5435588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1835188" y="255783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3203340" y="2557832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5795628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6443700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6839744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7379804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838791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892797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0" name="Oval 559"/>
            <p:cNvSpPr/>
            <p:nvPr/>
          </p:nvSpPr>
          <p:spPr>
            <a:xfrm>
              <a:off x="3779404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1" name="Oval 560"/>
            <p:cNvSpPr/>
            <p:nvPr/>
          </p:nvSpPr>
          <p:spPr>
            <a:xfrm>
              <a:off x="5291572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827076" y="2557842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1367136" y="255784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4" name="Oval 563"/>
            <p:cNvSpPr/>
            <p:nvPr/>
          </p:nvSpPr>
          <p:spPr>
            <a:xfrm>
              <a:off x="151953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5" name="Oval 564"/>
            <p:cNvSpPr/>
            <p:nvPr/>
          </p:nvSpPr>
          <p:spPr>
            <a:xfrm>
              <a:off x="2123220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6" name="Oval 565"/>
            <p:cNvSpPr/>
            <p:nvPr/>
          </p:nvSpPr>
          <p:spPr>
            <a:xfrm>
              <a:off x="2987316" y="239472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7" name="Oval 566"/>
            <p:cNvSpPr/>
            <p:nvPr/>
          </p:nvSpPr>
          <p:spPr>
            <a:xfrm>
              <a:off x="3635388" y="239472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3421212" y="2557831"/>
              <a:ext cx="144016" cy="152035"/>
            </a:xfrm>
            <a:prstGeom prst="rect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321312" y="255783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99" name="Group 598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600" name="Rectangle 599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601" name="Straight Connector 600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Oval 601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3" name="Oval 602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4" name="TextBox 603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605" name="Oval 604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607" name="Oval 606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609" name="Straight Connector 608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TextBox 609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611" name="Straight Connector 610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" name="Group 613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615" name="Rectangle 614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616" name="TextBox 615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618" name="TextBox 617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622" name="Rounded Rectangle 621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20" name="Rectangle 619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38" name="Rounded Rectangle 237"/>
          <p:cNvSpPr/>
          <p:nvPr/>
        </p:nvSpPr>
        <p:spPr>
          <a:xfrm rot="19405350">
            <a:off x="-118719" y="1284200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39" name="Rounded Rectangle 238"/>
          <p:cNvSpPr/>
          <p:nvPr/>
        </p:nvSpPr>
        <p:spPr>
          <a:xfrm rot="2018536">
            <a:off x="2899204" y="1266776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0" name="Rounded Rectangle 239"/>
          <p:cNvSpPr/>
          <p:nvPr/>
        </p:nvSpPr>
        <p:spPr>
          <a:xfrm>
            <a:off x="475689" y="1367072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1" name="Rounded Rectangle 240"/>
          <p:cNvSpPr/>
          <p:nvPr/>
        </p:nvSpPr>
        <p:spPr>
          <a:xfrm rot="20265623">
            <a:off x="780811" y="1284784"/>
            <a:ext cx="76692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2" name="Rounded Rectangle 241"/>
          <p:cNvSpPr/>
          <p:nvPr/>
        </p:nvSpPr>
        <p:spPr>
          <a:xfrm rot="16200000">
            <a:off x="1240730" y="1322960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3" name="Rounded Rectangle 242"/>
          <p:cNvSpPr/>
          <p:nvPr/>
        </p:nvSpPr>
        <p:spPr>
          <a:xfrm rot="18856397">
            <a:off x="1262946" y="1342234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4" name="Rounded Rectangle 243"/>
          <p:cNvSpPr/>
          <p:nvPr/>
        </p:nvSpPr>
        <p:spPr>
          <a:xfrm rot="2018536">
            <a:off x="1431522" y="1292452"/>
            <a:ext cx="59930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5" name="Rounded Rectangle 244"/>
          <p:cNvSpPr/>
          <p:nvPr/>
        </p:nvSpPr>
        <p:spPr>
          <a:xfrm rot="19405350">
            <a:off x="1758076" y="1305738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6" name="Rounded Rectangle 245"/>
          <p:cNvSpPr/>
          <p:nvPr/>
        </p:nvSpPr>
        <p:spPr>
          <a:xfrm>
            <a:off x="2100231" y="1196600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7" name="Rounded Rectangle 246"/>
          <p:cNvSpPr/>
          <p:nvPr/>
        </p:nvSpPr>
        <p:spPr>
          <a:xfrm>
            <a:off x="2267236" y="1199946"/>
            <a:ext cx="735446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8" name="Rounded Rectangle 247"/>
          <p:cNvSpPr/>
          <p:nvPr/>
        </p:nvSpPr>
        <p:spPr>
          <a:xfrm>
            <a:off x="2810582" y="1188005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9" name="Rounded Rectangle 248"/>
          <p:cNvSpPr/>
          <p:nvPr/>
        </p:nvSpPr>
        <p:spPr>
          <a:xfrm>
            <a:off x="3150890" y="1384172"/>
            <a:ext cx="48449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0" name="Rounded Rectangle 249"/>
          <p:cNvSpPr/>
          <p:nvPr/>
        </p:nvSpPr>
        <p:spPr>
          <a:xfrm rot="19405350">
            <a:off x="3254722" y="1305740"/>
            <a:ext cx="58515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1" name="Rounded Rectangle 250"/>
          <p:cNvSpPr/>
          <p:nvPr/>
        </p:nvSpPr>
        <p:spPr>
          <a:xfrm>
            <a:off x="3602670" y="1196600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2" name="Rounded Rectangle 251"/>
          <p:cNvSpPr/>
          <p:nvPr/>
        </p:nvSpPr>
        <p:spPr>
          <a:xfrm rot="957207">
            <a:off x="3733657" y="1273492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3" name="Rounded Rectangle 252"/>
          <p:cNvSpPr/>
          <p:nvPr/>
        </p:nvSpPr>
        <p:spPr>
          <a:xfrm>
            <a:off x="4246778" y="1367072"/>
            <a:ext cx="829278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4" name="Rounded Rectangle 253"/>
          <p:cNvSpPr/>
          <p:nvPr/>
        </p:nvSpPr>
        <p:spPr>
          <a:xfrm rot="20265623">
            <a:off x="4835859" y="1288464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5" name="Rounded Rectangle 254"/>
          <p:cNvSpPr/>
          <p:nvPr/>
        </p:nvSpPr>
        <p:spPr>
          <a:xfrm>
            <a:off x="5256125" y="118891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6" name="Rounded Rectangle 255"/>
          <p:cNvSpPr/>
          <p:nvPr/>
        </p:nvSpPr>
        <p:spPr>
          <a:xfrm rot="16200000">
            <a:off x="5253906" y="1326346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7" name="Rounded Rectangle 256"/>
          <p:cNvSpPr/>
          <p:nvPr/>
        </p:nvSpPr>
        <p:spPr>
          <a:xfrm rot="2018536">
            <a:off x="193517" y="1254024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8" name="Rounded Rectangle 257"/>
          <p:cNvSpPr/>
          <p:nvPr/>
        </p:nvSpPr>
        <p:spPr>
          <a:xfrm>
            <a:off x="5326898" y="1394005"/>
            <a:ext cx="685262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9" name="Rounded Rectangle 258"/>
          <p:cNvSpPr/>
          <p:nvPr/>
        </p:nvSpPr>
        <p:spPr>
          <a:xfrm>
            <a:off x="5739786" y="1384170"/>
            <a:ext cx="940926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0" name="Rounded Rectangle 259"/>
          <p:cNvSpPr/>
          <p:nvPr/>
        </p:nvSpPr>
        <p:spPr>
          <a:xfrm rot="20265623">
            <a:off x="6341959" y="1295848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1" name="Rounded Rectangle 260"/>
          <p:cNvSpPr/>
          <p:nvPr/>
        </p:nvSpPr>
        <p:spPr>
          <a:xfrm>
            <a:off x="6660272" y="118891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2" name="Rounded Rectangle 261"/>
          <p:cNvSpPr/>
          <p:nvPr/>
        </p:nvSpPr>
        <p:spPr>
          <a:xfrm rot="16200000">
            <a:off x="6678847" y="1334445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3" name="Rounded Rectangle 262"/>
          <p:cNvSpPr/>
          <p:nvPr/>
        </p:nvSpPr>
        <p:spPr>
          <a:xfrm>
            <a:off x="6837005" y="1367072"/>
            <a:ext cx="72566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4" name="Rounded Rectangle 263"/>
          <p:cNvSpPr/>
          <p:nvPr/>
        </p:nvSpPr>
        <p:spPr>
          <a:xfrm>
            <a:off x="7305526" y="1367072"/>
            <a:ext cx="12482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5" name="Rounded Rectangle 264"/>
          <p:cNvSpPr/>
          <p:nvPr/>
        </p:nvSpPr>
        <p:spPr>
          <a:xfrm rot="20265623">
            <a:off x="8270794" y="1304665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6" name="Rounded Rectangle 265"/>
          <p:cNvSpPr/>
          <p:nvPr/>
        </p:nvSpPr>
        <p:spPr>
          <a:xfrm rot="1504787">
            <a:off x="8566699" y="1304664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89" name="Oval 288"/>
          <p:cNvSpPr/>
          <p:nvPr/>
        </p:nvSpPr>
        <p:spPr>
          <a:xfrm>
            <a:off x="266378" y="249974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0" name="Oval 289"/>
          <p:cNvSpPr/>
          <p:nvPr/>
        </p:nvSpPr>
        <p:spPr>
          <a:xfrm>
            <a:off x="1382502" y="249974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1" name="Oval 290"/>
          <p:cNvSpPr/>
          <p:nvPr/>
        </p:nvSpPr>
        <p:spPr>
          <a:xfrm>
            <a:off x="2303210" y="249974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2" name="Oval 291"/>
          <p:cNvSpPr/>
          <p:nvPr/>
        </p:nvSpPr>
        <p:spPr>
          <a:xfrm>
            <a:off x="2858666" y="249974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3" name="Oval 292"/>
          <p:cNvSpPr/>
          <p:nvPr/>
        </p:nvSpPr>
        <p:spPr>
          <a:xfrm>
            <a:off x="5450954" y="249974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4" name="Oval 293"/>
          <p:cNvSpPr/>
          <p:nvPr/>
        </p:nvSpPr>
        <p:spPr>
          <a:xfrm>
            <a:off x="6696078" y="249974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5" name="Oval 294"/>
          <p:cNvSpPr/>
          <p:nvPr/>
        </p:nvSpPr>
        <p:spPr>
          <a:xfrm>
            <a:off x="6846102" y="249974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6" name="Oval 295"/>
          <p:cNvSpPr/>
          <p:nvPr/>
        </p:nvSpPr>
        <p:spPr>
          <a:xfrm>
            <a:off x="8691314" y="249974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7" name="Oval 296"/>
          <p:cNvSpPr/>
          <p:nvPr/>
        </p:nvSpPr>
        <p:spPr>
          <a:xfrm>
            <a:off x="3794770" y="249974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8" name="Oval 297"/>
          <p:cNvSpPr/>
          <p:nvPr/>
        </p:nvSpPr>
        <p:spPr>
          <a:xfrm>
            <a:off x="5306938" y="249974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9" name="Oval 298"/>
          <p:cNvSpPr/>
          <p:nvPr/>
        </p:nvSpPr>
        <p:spPr>
          <a:xfrm>
            <a:off x="1534902" y="249974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0" name="Oval 299"/>
          <p:cNvSpPr/>
          <p:nvPr/>
        </p:nvSpPr>
        <p:spPr>
          <a:xfrm>
            <a:off x="2138586" y="249974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1" name="Oval 300"/>
          <p:cNvSpPr/>
          <p:nvPr/>
        </p:nvSpPr>
        <p:spPr>
          <a:xfrm>
            <a:off x="3002682" y="249974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2" name="Oval 301"/>
          <p:cNvSpPr/>
          <p:nvPr/>
        </p:nvSpPr>
        <p:spPr>
          <a:xfrm>
            <a:off x="3650754" y="249974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3" name="Rectangle 302"/>
          <p:cNvSpPr/>
          <p:nvPr/>
        </p:nvSpPr>
        <p:spPr>
          <a:xfrm>
            <a:off x="14858" y="2491723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4" name="Rectangle 303"/>
          <p:cNvSpPr/>
          <p:nvPr/>
        </p:nvSpPr>
        <p:spPr>
          <a:xfrm>
            <a:off x="554918" y="2491722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5" name="Rectangle 304"/>
          <p:cNvSpPr/>
          <p:nvPr/>
        </p:nvSpPr>
        <p:spPr>
          <a:xfrm>
            <a:off x="4910894" y="2491723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6" name="Rectangle 305"/>
          <p:cNvSpPr/>
          <p:nvPr/>
        </p:nvSpPr>
        <p:spPr>
          <a:xfrm>
            <a:off x="5450954" y="2707747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7" name="Rectangle 306"/>
          <p:cNvSpPr/>
          <p:nvPr/>
        </p:nvSpPr>
        <p:spPr>
          <a:xfrm>
            <a:off x="1850554" y="2491714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8" name="Rectangle 307"/>
          <p:cNvSpPr/>
          <p:nvPr/>
        </p:nvSpPr>
        <p:spPr>
          <a:xfrm>
            <a:off x="3218706" y="2491713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9" name="Rectangle 308"/>
          <p:cNvSpPr/>
          <p:nvPr/>
        </p:nvSpPr>
        <p:spPr>
          <a:xfrm>
            <a:off x="5810994" y="2491723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0" name="Rectangle 309"/>
          <p:cNvSpPr/>
          <p:nvPr/>
        </p:nvSpPr>
        <p:spPr>
          <a:xfrm>
            <a:off x="6459066" y="2491722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1" name="Rectangle 310"/>
          <p:cNvSpPr/>
          <p:nvPr/>
        </p:nvSpPr>
        <p:spPr>
          <a:xfrm>
            <a:off x="6855110" y="2707747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2" name="Rectangle 311"/>
          <p:cNvSpPr/>
          <p:nvPr/>
        </p:nvSpPr>
        <p:spPr>
          <a:xfrm>
            <a:off x="7395170" y="2491722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3" name="Rectangle 312"/>
          <p:cNvSpPr/>
          <p:nvPr/>
        </p:nvSpPr>
        <p:spPr>
          <a:xfrm>
            <a:off x="8403282" y="2491723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4" name="Rectangle 313"/>
          <p:cNvSpPr/>
          <p:nvPr/>
        </p:nvSpPr>
        <p:spPr>
          <a:xfrm>
            <a:off x="8943342" y="2491722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5" name="Rectangle 314"/>
          <p:cNvSpPr/>
          <p:nvPr/>
        </p:nvSpPr>
        <p:spPr>
          <a:xfrm>
            <a:off x="842442" y="2491723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6" name="Rectangle 315"/>
          <p:cNvSpPr/>
          <p:nvPr/>
        </p:nvSpPr>
        <p:spPr>
          <a:xfrm>
            <a:off x="1382502" y="2707747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7" name="Rectangle 316"/>
          <p:cNvSpPr/>
          <p:nvPr/>
        </p:nvSpPr>
        <p:spPr>
          <a:xfrm>
            <a:off x="3436578" y="249171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8" name="Rectangle 317"/>
          <p:cNvSpPr/>
          <p:nvPr/>
        </p:nvSpPr>
        <p:spPr>
          <a:xfrm>
            <a:off x="4336678" y="2491711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6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4858" y="-191737"/>
            <a:ext cx="9129142" cy="6219871"/>
            <a:chOff x="14858" y="-191737"/>
            <a:chExt cx="9129142" cy="6219871"/>
          </a:xfrm>
          <a:solidFill>
            <a:srgbClr val="77933C">
              <a:alpha val="80000"/>
            </a:srgbClr>
          </a:solidFill>
        </p:grpSpPr>
        <p:cxnSp>
          <p:nvCxnSpPr>
            <p:cNvPr id="341" name="Straight Connector 340"/>
            <p:cNvCxnSpPr/>
            <p:nvPr/>
          </p:nvCxnSpPr>
          <p:spPr>
            <a:xfrm>
              <a:off x="14858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14858" y="-119729"/>
              <a:ext cx="9129142" cy="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158874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25152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403920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14858" y="6003960"/>
              <a:ext cx="9129142" cy="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3955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flipH="1">
              <a:off x="68356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827584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971600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1376536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152055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169168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1829222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199457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212372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30321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447226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5598816" y="-11604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5810994" y="-91866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5955010" y="-126385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476119" y="-126385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66030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 flipH="1">
              <a:off x="6687694" y="-191737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84610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6999126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39517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 flipH="1">
              <a:off x="7554285" y="-100010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84032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547298" y="-119729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8676456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882047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8941383" y="-11604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9080884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02682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 flipH="1">
              <a:off x="3146698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18706" y="-91866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362722" y="-136301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3436578" y="-14203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3572210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3647517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3794770" y="-143605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3930402" y="-143605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336678" y="-100010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4480694" y="-14203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906950" y="-91866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5067672" y="-119729"/>
              <a:ext cx="838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292080" y="-119729"/>
              <a:ext cx="0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5429622" y="-116040"/>
              <a:ext cx="6474" cy="6120000"/>
            </a:xfrm>
            <a:prstGeom prst="line">
              <a:avLst/>
            </a:prstGeom>
            <a:grpFill/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853298" y="-100010"/>
              <a:ext cx="0" cy="6120000"/>
            </a:xfrm>
            <a:prstGeom prst="line">
              <a:avLst/>
            </a:prstGeom>
            <a:grpFill/>
            <a:ln w="3175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4" name="TextBox 773"/>
          <p:cNvSpPr txBox="1"/>
          <p:nvPr/>
        </p:nvSpPr>
        <p:spPr>
          <a:xfrm>
            <a:off x="35496" y="3930610"/>
            <a:ext cx="21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Within an event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5" name="TextBox 774"/>
          <p:cNvSpPr txBox="1"/>
          <p:nvPr/>
        </p:nvSpPr>
        <p:spPr>
          <a:xfrm>
            <a:off x="35496" y="3066514"/>
            <a:ext cx="77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Both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6" name="TextBox 775"/>
          <p:cNvSpPr txBox="1"/>
          <p:nvPr/>
        </p:nvSpPr>
        <p:spPr>
          <a:xfrm>
            <a:off x="35496" y="450667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None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3" name="TextBox 772"/>
          <p:cNvSpPr txBox="1"/>
          <p:nvPr/>
        </p:nvSpPr>
        <p:spPr>
          <a:xfrm>
            <a:off x="35496" y="2202418"/>
            <a:ext cx="345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Within an original interval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1707654"/>
            <a:ext cx="9404614" cy="1872208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691" name="Rectangle 690"/>
          <p:cNvSpPr/>
          <p:nvPr/>
        </p:nvSpPr>
        <p:spPr>
          <a:xfrm>
            <a:off x="-152094" y="2643758"/>
            <a:ext cx="9404614" cy="1728192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51" name="Group 450"/>
          <p:cNvGrpSpPr/>
          <p:nvPr/>
        </p:nvGrpSpPr>
        <p:grpSpPr>
          <a:xfrm>
            <a:off x="266378" y="123478"/>
            <a:ext cx="8568952" cy="144016"/>
            <a:chOff x="266378" y="404664"/>
            <a:chExt cx="8568952" cy="144016"/>
          </a:xfrm>
        </p:grpSpPr>
        <p:cxnSp>
          <p:nvCxnSpPr>
            <p:cNvPr id="452" name="Straight Connector 451"/>
            <p:cNvCxnSpPr>
              <a:stCxn id="453" idx="6"/>
              <a:endCxn id="454" idx="2"/>
            </p:cNvCxnSpPr>
            <p:nvPr/>
          </p:nvCxnSpPr>
          <p:spPr>
            <a:xfrm>
              <a:off x="410394" y="476672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Oval 452"/>
            <p:cNvSpPr/>
            <p:nvPr/>
          </p:nvSpPr>
          <p:spPr>
            <a:xfrm>
              <a:off x="266378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4" name="Oval 453"/>
            <p:cNvSpPr/>
            <p:nvPr/>
          </p:nvSpPr>
          <p:spPr>
            <a:xfrm>
              <a:off x="1382502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5" name="Straight Connector 454"/>
            <p:cNvCxnSpPr>
              <a:stCxn id="456" idx="6"/>
            </p:cNvCxnSpPr>
            <p:nvPr/>
          </p:nvCxnSpPr>
          <p:spPr>
            <a:xfrm>
              <a:off x="2447226" y="476672"/>
              <a:ext cx="457748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Oval 455"/>
            <p:cNvSpPr/>
            <p:nvPr/>
          </p:nvSpPr>
          <p:spPr>
            <a:xfrm>
              <a:off x="230321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7" name="Oval 456"/>
            <p:cNvSpPr/>
            <p:nvPr/>
          </p:nvSpPr>
          <p:spPr>
            <a:xfrm>
              <a:off x="285866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8" name="Straight Connector 457"/>
            <p:cNvCxnSpPr>
              <a:stCxn id="459" idx="6"/>
              <a:endCxn id="460" idx="2"/>
            </p:cNvCxnSpPr>
            <p:nvPr/>
          </p:nvCxnSpPr>
          <p:spPr>
            <a:xfrm>
              <a:off x="5594970" y="476672"/>
              <a:ext cx="110110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/>
            <p:cNvSpPr/>
            <p:nvPr/>
          </p:nvSpPr>
          <p:spPr>
            <a:xfrm>
              <a:off x="5450954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Oval 459"/>
            <p:cNvSpPr/>
            <p:nvPr/>
          </p:nvSpPr>
          <p:spPr>
            <a:xfrm>
              <a:off x="669607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1" name="Straight Connector 460"/>
            <p:cNvCxnSpPr>
              <a:stCxn id="462" idx="6"/>
              <a:endCxn id="463" idx="2"/>
            </p:cNvCxnSpPr>
            <p:nvPr/>
          </p:nvCxnSpPr>
          <p:spPr>
            <a:xfrm>
              <a:off x="6990118" y="476672"/>
              <a:ext cx="1701196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/>
            <p:cNvSpPr/>
            <p:nvPr/>
          </p:nvSpPr>
          <p:spPr>
            <a:xfrm>
              <a:off x="68461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3" name="Oval 462"/>
            <p:cNvSpPr/>
            <p:nvPr/>
          </p:nvSpPr>
          <p:spPr>
            <a:xfrm>
              <a:off x="869131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4" name="Straight Connector 463"/>
            <p:cNvCxnSpPr>
              <a:stCxn id="465" idx="6"/>
              <a:endCxn id="466" idx="2"/>
            </p:cNvCxnSpPr>
            <p:nvPr/>
          </p:nvCxnSpPr>
          <p:spPr>
            <a:xfrm>
              <a:off x="3938786" y="476672"/>
              <a:ext cx="1368152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/>
            <p:cNvSpPr/>
            <p:nvPr/>
          </p:nvSpPr>
          <p:spPr>
            <a:xfrm>
              <a:off x="379477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6" name="Oval 465"/>
            <p:cNvSpPr/>
            <p:nvPr/>
          </p:nvSpPr>
          <p:spPr>
            <a:xfrm>
              <a:off x="5306938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67" name="Straight Connector 466"/>
            <p:cNvCxnSpPr>
              <a:stCxn id="468" idx="6"/>
              <a:endCxn id="469" idx="2"/>
            </p:cNvCxnSpPr>
            <p:nvPr/>
          </p:nvCxnSpPr>
          <p:spPr>
            <a:xfrm>
              <a:off x="1678918" y="476672"/>
              <a:ext cx="459668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/>
            <p:cNvSpPr/>
            <p:nvPr/>
          </p:nvSpPr>
          <p:spPr>
            <a:xfrm>
              <a:off x="153490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9" name="Oval 468"/>
            <p:cNvSpPr/>
            <p:nvPr/>
          </p:nvSpPr>
          <p:spPr>
            <a:xfrm>
              <a:off x="2138586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70" name="Straight Connector 469"/>
            <p:cNvCxnSpPr>
              <a:stCxn id="471" idx="6"/>
              <a:endCxn id="472" idx="2"/>
            </p:cNvCxnSpPr>
            <p:nvPr/>
          </p:nvCxnSpPr>
          <p:spPr>
            <a:xfrm>
              <a:off x="3146698" y="476672"/>
              <a:ext cx="504056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Oval 470"/>
            <p:cNvSpPr/>
            <p:nvPr/>
          </p:nvSpPr>
          <p:spPr>
            <a:xfrm>
              <a:off x="3002682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2" name="Oval 471"/>
            <p:cNvSpPr/>
            <p:nvPr/>
          </p:nvSpPr>
          <p:spPr>
            <a:xfrm>
              <a:off x="3650754" y="40466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14858" y="411511"/>
            <a:ext cx="9072500" cy="216035"/>
            <a:chOff x="14858" y="692696"/>
            <a:chExt cx="9072500" cy="216035"/>
          </a:xfrm>
        </p:grpSpPr>
        <p:grpSp>
          <p:nvGrpSpPr>
            <p:cNvPr id="474" name="Group 473"/>
            <p:cNvGrpSpPr/>
            <p:nvPr/>
          </p:nvGrpSpPr>
          <p:grpSpPr>
            <a:xfrm>
              <a:off x="14858" y="692707"/>
              <a:ext cx="684076" cy="216024"/>
              <a:chOff x="683568" y="1096772"/>
              <a:chExt cx="684076" cy="216024"/>
            </a:xfrm>
          </p:grpSpPr>
          <p:sp>
            <p:nvSpPr>
              <p:cNvPr id="503" name="Rounded Rectangle 502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5" name="Group 474"/>
            <p:cNvGrpSpPr/>
            <p:nvPr/>
          </p:nvGrpSpPr>
          <p:grpSpPr>
            <a:xfrm>
              <a:off x="4910894" y="692707"/>
              <a:ext cx="684076" cy="216024"/>
              <a:chOff x="683568" y="1096772"/>
              <a:chExt cx="684076" cy="216024"/>
            </a:xfrm>
          </p:grpSpPr>
          <p:sp>
            <p:nvSpPr>
              <p:cNvPr id="500" name="Rounded Rectangle 499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501" name="Rectangle 500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2" name="Rectangle 501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/>
            <p:cNvGrpSpPr/>
            <p:nvPr/>
          </p:nvGrpSpPr>
          <p:grpSpPr>
            <a:xfrm>
              <a:off x="1850554" y="692698"/>
              <a:ext cx="1512168" cy="216024"/>
              <a:chOff x="-36512" y="1096772"/>
              <a:chExt cx="1512168" cy="216024"/>
            </a:xfrm>
          </p:grpSpPr>
          <p:sp>
            <p:nvSpPr>
              <p:cNvPr id="497" name="Rounded Rectangle 496"/>
              <p:cNvSpPr/>
              <p:nvPr/>
            </p:nvSpPr>
            <p:spPr>
              <a:xfrm>
                <a:off x="107504" y="1096772"/>
                <a:ext cx="122413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8" name="Rectangle 497"/>
              <p:cNvSpPr/>
              <p:nvPr/>
            </p:nvSpPr>
            <p:spPr>
              <a:xfrm>
                <a:off x="-36512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9" name="Rectangle 498"/>
              <p:cNvSpPr/>
              <p:nvPr/>
            </p:nvSpPr>
            <p:spPr>
              <a:xfrm>
                <a:off x="1331640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7" name="Group 476"/>
            <p:cNvGrpSpPr/>
            <p:nvPr/>
          </p:nvGrpSpPr>
          <p:grpSpPr>
            <a:xfrm>
              <a:off x="5810994" y="692707"/>
              <a:ext cx="792088" cy="216024"/>
              <a:chOff x="1228750" y="1096772"/>
              <a:chExt cx="792088" cy="216024"/>
            </a:xfrm>
          </p:grpSpPr>
          <p:sp>
            <p:nvSpPr>
              <p:cNvPr id="494" name="Rounded Rectangle 493"/>
              <p:cNvSpPr/>
              <p:nvPr/>
            </p:nvSpPr>
            <p:spPr>
              <a:xfrm>
                <a:off x="1372766" y="1096772"/>
                <a:ext cx="504056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 </a:t>
                </a:r>
                <a:endParaRPr lang="en-CA" sz="600" b="1" dirty="0"/>
              </a:p>
            </p:txBody>
          </p:sp>
          <p:sp>
            <p:nvSpPr>
              <p:cNvPr id="495" name="Rectangle 494"/>
              <p:cNvSpPr/>
              <p:nvPr/>
            </p:nvSpPr>
            <p:spPr>
              <a:xfrm>
                <a:off x="1228750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6" name="Rectangle 495"/>
              <p:cNvSpPr/>
              <p:nvPr/>
            </p:nvSpPr>
            <p:spPr>
              <a:xfrm>
                <a:off x="1876822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8" name="Group 477"/>
            <p:cNvGrpSpPr/>
            <p:nvPr/>
          </p:nvGrpSpPr>
          <p:grpSpPr>
            <a:xfrm>
              <a:off x="6855110" y="692707"/>
              <a:ext cx="684076" cy="216024"/>
              <a:chOff x="683568" y="1096772"/>
              <a:chExt cx="684076" cy="216024"/>
            </a:xfrm>
          </p:grpSpPr>
          <p:sp>
            <p:nvSpPr>
              <p:cNvPr id="491" name="Rounded Rectangle 490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92" name="Rectangle 491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9" name="Group 478"/>
            <p:cNvGrpSpPr/>
            <p:nvPr/>
          </p:nvGrpSpPr>
          <p:grpSpPr>
            <a:xfrm>
              <a:off x="8403282" y="692707"/>
              <a:ext cx="684076" cy="216024"/>
              <a:chOff x="683568" y="1096772"/>
              <a:chExt cx="684076" cy="216024"/>
            </a:xfrm>
          </p:grpSpPr>
          <p:sp>
            <p:nvSpPr>
              <p:cNvPr id="488" name="Rounded Rectangle 487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9" name="Rectangle 488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0" name="Rectangle 489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0" name="Group 479"/>
            <p:cNvGrpSpPr/>
            <p:nvPr/>
          </p:nvGrpSpPr>
          <p:grpSpPr>
            <a:xfrm>
              <a:off x="842442" y="692707"/>
              <a:ext cx="684076" cy="216024"/>
              <a:chOff x="683568" y="1096772"/>
              <a:chExt cx="684076" cy="216024"/>
            </a:xfrm>
          </p:grpSpPr>
          <p:sp>
            <p:nvSpPr>
              <p:cNvPr id="485" name="Rounded Rectangle 484"/>
              <p:cNvSpPr/>
              <p:nvPr/>
            </p:nvSpPr>
            <p:spPr>
              <a:xfrm>
                <a:off x="827584" y="109677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68356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Rectangle 486"/>
              <p:cNvSpPr/>
              <p:nvPr/>
            </p:nvSpPr>
            <p:spPr>
              <a:xfrm>
                <a:off x="122362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635388" y="692696"/>
              <a:ext cx="845306" cy="216024"/>
              <a:chOff x="162298" y="1096772"/>
              <a:chExt cx="845306" cy="216024"/>
            </a:xfrm>
          </p:grpSpPr>
          <p:sp>
            <p:nvSpPr>
              <p:cNvPr id="482" name="Rounded Rectangle 481"/>
              <p:cNvSpPr/>
              <p:nvPr/>
            </p:nvSpPr>
            <p:spPr>
              <a:xfrm>
                <a:off x="321680" y="1096772"/>
                <a:ext cx="541908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483" name="Rectangle 482"/>
              <p:cNvSpPr/>
              <p:nvPr/>
            </p:nvSpPr>
            <p:spPr>
              <a:xfrm>
                <a:off x="162298" y="112876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Rectangle 483"/>
              <p:cNvSpPr/>
              <p:nvPr/>
            </p:nvSpPr>
            <p:spPr>
              <a:xfrm>
                <a:off x="863588" y="112876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-267902" y="843558"/>
            <a:ext cx="9721080" cy="506466"/>
            <a:chOff x="-267902" y="1371515"/>
            <a:chExt cx="9721080" cy="506466"/>
          </a:xfrm>
        </p:grpSpPr>
        <p:grpSp>
          <p:nvGrpSpPr>
            <p:cNvPr id="319" name="Group 318"/>
            <p:cNvGrpSpPr/>
            <p:nvPr/>
          </p:nvGrpSpPr>
          <p:grpSpPr>
            <a:xfrm>
              <a:off x="-267902" y="1457622"/>
              <a:ext cx="9721080" cy="324946"/>
              <a:chOff x="-267902" y="2394724"/>
              <a:chExt cx="9721080" cy="324946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>
                <a:off x="-267902" y="2550948"/>
                <a:ext cx="97210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Oval 320"/>
              <p:cNvSpPr/>
              <p:nvPr/>
            </p:nvSpPr>
            <p:spPr>
              <a:xfrm>
                <a:off x="251012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367136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2287844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2843300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5435588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6680712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6830736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8675948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-508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539552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4895528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5435588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1835188" y="255783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203340" y="2557832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5795628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6443700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6839744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7379804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8387916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8927976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3779404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2" name="Oval 391"/>
              <p:cNvSpPr/>
              <p:nvPr/>
            </p:nvSpPr>
            <p:spPr>
              <a:xfrm>
                <a:off x="5291572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827076" y="2557842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1367136" y="255784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5" name="Oval 394"/>
              <p:cNvSpPr/>
              <p:nvPr/>
            </p:nvSpPr>
            <p:spPr>
              <a:xfrm>
                <a:off x="1519536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6" name="Oval 395"/>
              <p:cNvSpPr/>
              <p:nvPr/>
            </p:nvSpPr>
            <p:spPr>
              <a:xfrm>
                <a:off x="2123220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7" name="Oval 396"/>
              <p:cNvSpPr/>
              <p:nvPr/>
            </p:nvSpPr>
            <p:spPr>
              <a:xfrm>
                <a:off x="2987316" y="239472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8" name="Oval 397"/>
              <p:cNvSpPr/>
              <p:nvPr/>
            </p:nvSpPr>
            <p:spPr>
              <a:xfrm>
                <a:off x="3635388" y="239472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3650754" y="2567635"/>
                <a:ext cx="144016" cy="15203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321312" y="2557830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01" name="Rounded Rectangle 400"/>
            <p:cNvSpPr/>
            <p:nvPr/>
          </p:nvSpPr>
          <p:spPr>
            <a:xfrm rot="19405350">
              <a:off x="-118719" y="1472044"/>
              <a:ext cx="585157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2" name="Rounded Rectangle 401"/>
            <p:cNvSpPr/>
            <p:nvPr/>
          </p:nvSpPr>
          <p:spPr>
            <a:xfrm rot="2018536">
              <a:off x="2899204" y="1454620"/>
              <a:ext cx="527755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475689" y="1554916"/>
              <a:ext cx="59930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4" name="Rounded Rectangle 403"/>
            <p:cNvSpPr/>
            <p:nvPr/>
          </p:nvSpPr>
          <p:spPr>
            <a:xfrm rot="20265623">
              <a:off x="780811" y="1472628"/>
              <a:ext cx="766928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5" name="Rounded Rectangle 404"/>
            <p:cNvSpPr/>
            <p:nvPr/>
          </p:nvSpPr>
          <p:spPr>
            <a:xfrm rot="16200000">
              <a:off x="1240730" y="1510804"/>
              <a:ext cx="386353" cy="20199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6" name="Rounded Rectangle 405"/>
            <p:cNvSpPr/>
            <p:nvPr/>
          </p:nvSpPr>
          <p:spPr>
            <a:xfrm rot="18856397">
              <a:off x="1262946" y="1530078"/>
              <a:ext cx="498367" cy="18322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7" name="Rounded Rectangle 406"/>
            <p:cNvSpPr/>
            <p:nvPr/>
          </p:nvSpPr>
          <p:spPr>
            <a:xfrm rot="2018536">
              <a:off x="1431522" y="1480296"/>
              <a:ext cx="59930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8" name="Rounded Rectangle 407"/>
            <p:cNvSpPr/>
            <p:nvPr/>
          </p:nvSpPr>
          <p:spPr>
            <a:xfrm rot="19405350">
              <a:off x="1758076" y="1493582"/>
              <a:ext cx="585157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2100231" y="1384444"/>
              <a:ext cx="353471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2267236" y="1387790"/>
              <a:ext cx="735446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1" name="Rounded Rectangle 410"/>
            <p:cNvSpPr/>
            <p:nvPr/>
          </p:nvSpPr>
          <p:spPr>
            <a:xfrm>
              <a:off x="2810582" y="1375849"/>
              <a:ext cx="353471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2" name="Rounded Rectangle 411"/>
            <p:cNvSpPr/>
            <p:nvPr/>
          </p:nvSpPr>
          <p:spPr>
            <a:xfrm rot="5400000">
              <a:off x="3483749" y="1520376"/>
              <a:ext cx="484498" cy="21031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3" name="Rounded Rectangle 412"/>
            <p:cNvSpPr/>
            <p:nvPr/>
          </p:nvSpPr>
          <p:spPr>
            <a:xfrm rot="20162290">
              <a:off x="3122572" y="1483447"/>
              <a:ext cx="732579" cy="27687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4" name="Rounded Rectangle 413"/>
            <p:cNvSpPr/>
            <p:nvPr/>
          </p:nvSpPr>
          <p:spPr>
            <a:xfrm rot="18329471">
              <a:off x="3555328" y="1516299"/>
              <a:ext cx="478885" cy="2116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5" name="Rounded Rectangle 414"/>
            <p:cNvSpPr/>
            <p:nvPr/>
          </p:nvSpPr>
          <p:spPr>
            <a:xfrm rot="957207">
              <a:off x="3733657" y="1461336"/>
              <a:ext cx="788980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4246778" y="1554916"/>
              <a:ext cx="829278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7" name="Rounded Rectangle 416"/>
            <p:cNvSpPr/>
            <p:nvPr/>
          </p:nvSpPr>
          <p:spPr>
            <a:xfrm rot="20265623">
              <a:off x="4835859" y="1476308"/>
              <a:ext cx="62681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8" name="Rounded Rectangle 417"/>
            <p:cNvSpPr/>
            <p:nvPr/>
          </p:nvSpPr>
          <p:spPr>
            <a:xfrm>
              <a:off x="5256125" y="1376760"/>
              <a:ext cx="353471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19" name="Rounded Rectangle 418"/>
            <p:cNvSpPr/>
            <p:nvPr/>
          </p:nvSpPr>
          <p:spPr>
            <a:xfrm rot="16200000">
              <a:off x="5253906" y="1514190"/>
              <a:ext cx="498367" cy="21301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0" name="Rounded Rectangle 419"/>
            <p:cNvSpPr/>
            <p:nvPr/>
          </p:nvSpPr>
          <p:spPr>
            <a:xfrm rot="2018536">
              <a:off x="193517" y="1441868"/>
              <a:ext cx="527755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1" name="Rounded Rectangle 420"/>
            <p:cNvSpPr/>
            <p:nvPr/>
          </p:nvSpPr>
          <p:spPr>
            <a:xfrm>
              <a:off x="5326898" y="1581849"/>
              <a:ext cx="685262" cy="23296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2" name="Rounded Rectangle 421"/>
            <p:cNvSpPr/>
            <p:nvPr/>
          </p:nvSpPr>
          <p:spPr>
            <a:xfrm>
              <a:off x="5739786" y="1572014"/>
              <a:ext cx="940926" cy="232963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3" name="Rounded Rectangle 422"/>
            <p:cNvSpPr/>
            <p:nvPr/>
          </p:nvSpPr>
          <p:spPr>
            <a:xfrm rot="20265623">
              <a:off x="6341959" y="1483692"/>
              <a:ext cx="549113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4" name="Rounded Rectangle 423"/>
            <p:cNvSpPr/>
            <p:nvPr/>
          </p:nvSpPr>
          <p:spPr>
            <a:xfrm>
              <a:off x="6660272" y="1376760"/>
              <a:ext cx="353471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5" name="Rounded Rectangle 424"/>
            <p:cNvSpPr/>
            <p:nvPr/>
          </p:nvSpPr>
          <p:spPr>
            <a:xfrm rot="16200000">
              <a:off x="6678847" y="1522289"/>
              <a:ext cx="498367" cy="213017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6" name="Rounded Rectangle 425"/>
            <p:cNvSpPr/>
            <p:nvPr/>
          </p:nvSpPr>
          <p:spPr>
            <a:xfrm>
              <a:off x="6837005" y="1554916"/>
              <a:ext cx="725664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7305526" y="1554916"/>
              <a:ext cx="1248247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8" name="Rounded Rectangle 427"/>
            <p:cNvSpPr/>
            <p:nvPr/>
          </p:nvSpPr>
          <p:spPr>
            <a:xfrm rot="20265623">
              <a:off x="8270794" y="1492509"/>
              <a:ext cx="62681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429" name="Rounded Rectangle 428"/>
            <p:cNvSpPr/>
            <p:nvPr/>
          </p:nvSpPr>
          <p:spPr>
            <a:xfrm rot="1504787">
              <a:off x="8566699" y="1492508"/>
              <a:ext cx="626812" cy="28368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</p:grpSp>
      <p:sp>
        <p:nvSpPr>
          <p:cNvPr id="692" name="Oval 691"/>
          <p:cNvSpPr/>
          <p:nvPr/>
        </p:nvSpPr>
        <p:spPr>
          <a:xfrm>
            <a:off x="266378" y="372387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3" name="Oval 692"/>
          <p:cNvSpPr/>
          <p:nvPr/>
        </p:nvSpPr>
        <p:spPr>
          <a:xfrm>
            <a:off x="1382502" y="307580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4" name="Oval 693"/>
          <p:cNvSpPr/>
          <p:nvPr/>
        </p:nvSpPr>
        <p:spPr>
          <a:xfrm>
            <a:off x="2303210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5" name="Oval 694"/>
          <p:cNvSpPr/>
          <p:nvPr/>
        </p:nvSpPr>
        <p:spPr>
          <a:xfrm>
            <a:off x="2858666" y="46599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6" name="Oval 695"/>
          <p:cNvSpPr/>
          <p:nvPr/>
        </p:nvSpPr>
        <p:spPr>
          <a:xfrm>
            <a:off x="5450954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7" name="Oval 696"/>
          <p:cNvSpPr/>
          <p:nvPr/>
        </p:nvSpPr>
        <p:spPr>
          <a:xfrm>
            <a:off x="6696078" y="46599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8" name="Oval 697"/>
          <p:cNvSpPr/>
          <p:nvPr/>
        </p:nvSpPr>
        <p:spPr>
          <a:xfrm>
            <a:off x="6846102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9" name="Oval 698"/>
          <p:cNvSpPr/>
          <p:nvPr/>
        </p:nvSpPr>
        <p:spPr>
          <a:xfrm>
            <a:off x="8691314" y="3723878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0" name="Oval 699"/>
          <p:cNvSpPr/>
          <p:nvPr/>
        </p:nvSpPr>
        <p:spPr>
          <a:xfrm>
            <a:off x="3794770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1" name="Oval 700"/>
          <p:cNvSpPr/>
          <p:nvPr/>
        </p:nvSpPr>
        <p:spPr>
          <a:xfrm>
            <a:off x="5306938" y="46599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2" name="Oval 701"/>
          <p:cNvSpPr/>
          <p:nvPr/>
        </p:nvSpPr>
        <p:spPr>
          <a:xfrm>
            <a:off x="1534902" y="199969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3" name="Oval 702"/>
          <p:cNvSpPr/>
          <p:nvPr/>
        </p:nvSpPr>
        <p:spPr>
          <a:xfrm>
            <a:off x="2138586" y="465998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4" name="Oval 703"/>
          <p:cNvSpPr/>
          <p:nvPr/>
        </p:nvSpPr>
        <p:spPr>
          <a:xfrm>
            <a:off x="3002682" y="465998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5" name="Oval 704"/>
          <p:cNvSpPr/>
          <p:nvPr/>
        </p:nvSpPr>
        <p:spPr>
          <a:xfrm>
            <a:off x="3650754" y="3003798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6" name="Rectangle 705"/>
          <p:cNvSpPr/>
          <p:nvPr/>
        </p:nvSpPr>
        <p:spPr>
          <a:xfrm>
            <a:off x="14858" y="372387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7" name="Rectangle 706"/>
          <p:cNvSpPr/>
          <p:nvPr/>
        </p:nvSpPr>
        <p:spPr>
          <a:xfrm>
            <a:off x="554918" y="1991677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8" name="Rectangle 707"/>
          <p:cNvSpPr/>
          <p:nvPr/>
        </p:nvSpPr>
        <p:spPr>
          <a:xfrm>
            <a:off x="4910894" y="2779755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9" name="Rectangle 708"/>
          <p:cNvSpPr/>
          <p:nvPr/>
        </p:nvSpPr>
        <p:spPr>
          <a:xfrm>
            <a:off x="5450954" y="1987667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0" name="Rectangle 709"/>
          <p:cNvSpPr/>
          <p:nvPr/>
        </p:nvSpPr>
        <p:spPr>
          <a:xfrm>
            <a:off x="1850554" y="199167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1" name="Rectangle 710"/>
          <p:cNvSpPr/>
          <p:nvPr/>
        </p:nvSpPr>
        <p:spPr>
          <a:xfrm>
            <a:off x="3218706" y="327966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2" name="Rectangle 711"/>
          <p:cNvSpPr/>
          <p:nvPr/>
        </p:nvSpPr>
        <p:spPr>
          <a:xfrm>
            <a:off x="5810994" y="199568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3" name="Rectangle 712"/>
          <p:cNvSpPr/>
          <p:nvPr/>
        </p:nvSpPr>
        <p:spPr>
          <a:xfrm>
            <a:off x="6459066" y="32918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4" name="Rectangle 713"/>
          <p:cNvSpPr/>
          <p:nvPr/>
        </p:nvSpPr>
        <p:spPr>
          <a:xfrm>
            <a:off x="6855110" y="300379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5" name="Rectangle 714"/>
          <p:cNvSpPr/>
          <p:nvPr/>
        </p:nvSpPr>
        <p:spPr>
          <a:xfrm>
            <a:off x="7395170" y="2787774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6" name="Rectangle 715"/>
          <p:cNvSpPr/>
          <p:nvPr/>
        </p:nvSpPr>
        <p:spPr>
          <a:xfrm>
            <a:off x="8403282" y="1987667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" name="Rectangle 716"/>
          <p:cNvSpPr/>
          <p:nvPr/>
        </p:nvSpPr>
        <p:spPr>
          <a:xfrm>
            <a:off x="8943342" y="372387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" name="Rectangle 717"/>
          <p:cNvSpPr/>
          <p:nvPr/>
        </p:nvSpPr>
        <p:spPr>
          <a:xfrm>
            <a:off x="842442" y="199167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9" name="Rectangle 718"/>
          <p:cNvSpPr/>
          <p:nvPr/>
        </p:nvSpPr>
        <p:spPr>
          <a:xfrm>
            <a:off x="1382502" y="3283811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0" name="Rectangle 719"/>
          <p:cNvSpPr/>
          <p:nvPr/>
        </p:nvSpPr>
        <p:spPr>
          <a:xfrm>
            <a:off x="3650754" y="328381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1" name="Rectangle 720"/>
          <p:cNvSpPr/>
          <p:nvPr/>
        </p:nvSpPr>
        <p:spPr>
          <a:xfrm>
            <a:off x="4336678" y="2787774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2" name="Oval 721"/>
          <p:cNvSpPr/>
          <p:nvPr/>
        </p:nvSpPr>
        <p:spPr>
          <a:xfrm>
            <a:off x="251520" y="279706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4858" y="3651870"/>
            <a:ext cx="39553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3" name="Rectangle 722"/>
          <p:cNvSpPr/>
          <p:nvPr/>
        </p:nvSpPr>
        <p:spPr>
          <a:xfrm>
            <a:off x="539552" y="279706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4" name="Rectangle 723"/>
          <p:cNvSpPr/>
          <p:nvPr/>
        </p:nvSpPr>
        <p:spPr>
          <a:xfrm>
            <a:off x="246640" y="2715766"/>
            <a:ext cx="43692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6" name="Oval 725"/>
          <p:cNvSpPr/>
          <p:nvPr/>
        </p:nvSpPr>
        <p:spPr>
          <a:xfrm>
            <a:off x="1382502" y="279706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7" name="Oval 726"/>
          <p:cNvSpPr/>
          <p:nvPr/>
        </p:nvSpPr>
        <p:spPr>
          <a:xfrm>
            <a:off x="2303210" y="327966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8" name="Oval 727"/>
          <p:cNvSpPr/>
          <p:nvPr/>
        </p:nvSpPr>
        <p:spPr>
          <a:xfrm>
            <a:off x="2858666" y="327966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9" name="Oval 728"/>
          <p:cNvSpPr/>
          <p:nvPr/>
        </p:nvSpPr>
        <p:spPr>
          <a:xfrm>
            <a:off x="5450954" y="329183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0" name="Oval 729"/>
          <p:cNvSpPr/>
          <p:nvPr/>
        </p:nvSpPr>
        <p:spPr>
          <a:xfrm>
            <a:off x="6696078" y="199568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1" name="Oval 730"/>
          <p:cNvSpPr/>
          <p:nvPr/>
        </p:nvSpPr>
        <p:spPr>
          <a:xfrm>
            <a:off x="6846102" y="329183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2" name="Oval 731"/>
          <p:cNvSpPr/>
          <p:nvPr/>
        </p:nvSpPr>
        <p:spPr>
          <a:xfrm>
            <a:off x="8691314" y="278777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3" name="Oval 732"/>
          <p:cNvSpPr/>
          <p:nvPr/>
        </p:nvSpPr>
        <p:spPr>
          <a:xfrm>
            <a:off x="3794770" y="278777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4" name="Oval 733"/>
          <p:cNvSpPr/>
          <p:nvPr/>
        </p:nvSpPr>
        <p:spPr>
          <a:xfrm>
            <a:off x="5306938" y="278777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5" name="Oval 734"/>
          <p:cNvSpPr/>
          <p:nvPr/>
        </p:nvSpPr>
        <p:spPr>
          <a:xfrm>
            <a:off x="1534902" y="465196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6" name="Oval 735"/>
          <p:cNvSpPr/>
          <p:nvPr/>
        </p:nvSpPr>
        <p:spPr>
          <a:xfrm>
            <a:off x="2138586" y="327966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7" name="Oval 736"/>
          <p:cNvSpPr/>
          <p:nvPr/>
        </p:nvSpPr>
        <p:spPr>
          <a:xfrm>
            <a:off x="3002682" y="327966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8" name="Oval 737"/>
          <p:cNvSpPr/>
          <p:nvPr/>
        </p:nvSpPr>
        <p:spPr>
          <a:xfrm>
            <a:off x="3650754" y="1999697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6" name="Rectangle 755"/>
          <p:cNvSpPr/>
          <p:nvPr/>
        </p:nvSpPr>
        <p:spPr>
          <a:xfrm>
            <a:off x="4910894" y="1995698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7" name="Rectangle 756"/>
          <p:cNvSpPr/>
          <p:nvPr/>
        </p:nvSpPr>
        <p:spPr>
          <a:xfrm>
            <a:off x="5450954" y="300379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8" name="Rectangle 757"/>
          <p:cNvSpPr/>
          <p:nvPr/>
        </p:nvSpPr>
        <p:spPr>
          <a:xfrm>
            <a:off x="1850554" y="3279660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9" name="Rectangle 758"/>
          <p:cNvSpPr/>
          <p:nvPr/>
        </p:nvSpPr>
        <p:spPr>
          <a:xfrm>
            <a:off x="3218706" y="199167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0" name="Rectangle 759"/>
          <p:cNvSpPr/>
          <p:nvPr/>
        </p:nvSpPr>
        <p:spPr>
          <a:xfrm>
            <a:off x="5810994" y="328381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1" name="Rectangle 760"/>
          <p:cNvSpPr/>
          <p:nvPr/>
        </p:nvSpPr>
        <p:spPr>
          <a:xfrm>
            <a:off x="6459066" y="199568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2" name="Rectangle 761"/>
          <p:cNvSpPr/>
          <p:nvPr/>
        </p:nvSpPr>
        <p:spPr>
          <a:xfrm>
            <a:off x="6855110" y="2779755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3" name="Rectangle 762"/>
          <p:cNvSpPr/>
          <p:nvPr/>
        </p:nvSpPr>
        <p:spPr>
          <a:xfrm>
            <a:off x="7395170" y="199568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4" name="Rectangle 763"/>
          <p:cNvSpPr/>
          <p:nvPr/>
        </p:nvSpPr>
        <p:spPr>
          <a:xfrm>
            <a:off x="8403282" y="2787774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6" name="Rectangle 765"/>
          <p:cNvSpPr/>
          <p:nvPr/>
        </p:nvSpPr>
        <p:spPr>
          <a:xfrm>
            <a:off x="842442" y="279706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7" name="Rectangle 766"/>
          <p:cNvSpPr/>
          <p:nvPr/>
        </p:nvSpPr>
        <p:spPr>
          <a:xfrm>
            <a:off x="1382502" y="4651963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8" name="Rectangle 767"/>
          <p:cNvSpPr/>
          <p:nvPr/>
        </p:nvSpPr>
        <p:spPr>
          <a:xfrm>
            <a:off x="3650754" y="4661242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9" name="Rectangle 768"/>
          <p:cNvSpPr/>
          <p:nvPr/>
        </p:nvSpPr>
        <p:spPr>
          <a:xfrm>
            <a:off x="4336678" y="1995686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0" name="Rectangle 769"/>
          <p:cNvSpPr/>
          <p:nvPr/>
        </p:nvSpPr>
        <p:spPr>
          <a:xfrm>
            <a:off x="542420" y="1923678"/>
            <a:ext cx="43692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1" name="Rectangle 770"/>
          <p:cNvSpPr/>
          <p:nvPr/>
        </p:nvSpPr>
        <p:spPr>
          <a:xfrm>
            <a:off x="822705" y="2715766"/>
            <a:ext cx="70721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7" name="Rectangle 776"/>
          <p:cNvSpPr/>
          <p:nvPr/>
        </p:nvSpPr>
        <p:spPr>
          <a:xfrm>
            <a:off x="1360270" y="3011817"/>
            <a:ext cx="17463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8" name="Rectangle 777"/>
          <p:cNvSpPr/>
          <p:nvPr/>
        </p:nvSpPr>
        <p:spPr>
          <a:xfrm>
            <a:off x="1368152" y="4587974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9" name="Rectangle 778"/>
          <p:cNvSpPr/>
          <p:nvPr/>
        </p:nvSpPr>
        <p:spPr>
          <a:xfrm>
            <a:off x="1542785" y="1927689"/>
            <a:ext cx="45178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0" name="Rectangle 779"/>
          <p:cNvSpPr/>
          <p:nvPr/>
        </p:nvSpPr>
        <p:spPr>
          <a:xfrm>
            <a:off x="1830817" y="3213737"/>
            <a:ext cx="47239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1" name="Rectangle 780"/>
          <p:cNvSpPr/>
          <p:nvPr/>
        </p:nvSpPr>
        <p:spPr>
          <a:xfrm>
            <a:off x="2138586" y="4587974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2" name="Rectangle 781"/>
          <p:cNvSpPr/>
          <p:nvPr/>
        </p:nvSpPr>
        <p:spPr>
          <a:xfrm>
            <a:off x="2303210" y="3213737"/>
            <a:ext cx="70203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3" name="Rectangle 782"/>
          <p:cNvSpPr/>
          <p:nvPr/>
        </p:nvSpPr>
        <p:spPr>
          <a:xfrm>
            <a:off x="2843485" y="4593282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4" name="Rectangle 783"/>
          <p:cNvSpPr/>
          <p:nvPr/>
        </p:nvSpPr>
        <p:spPr>
          <a:xfrm>
            <a:off x="2995669" y="3213737"/>
            <a:ext cx="37352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5" name="Rectangle 784"/>
          <p:cNvSpPr/>
          <p:nvPr/>
        </p:nvSpPr>
        <p:spPr>
          <a:xfrm>
            <a:off x="3191493" y="1927689"/>
            <a:ext cx="60327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6" name="Rectangle 785"/>
          <p:cNvSpPr/>
          <p:nvPr/>
        </p:nvSpPr>
        <p:spPr>
          <a:xfrm>
            <a:off x="3647518" y="3003798"/>
            <a:ext cx="1504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7" name="Rectangle 786"/>
          <p:cNvSpPr/>
          <p:nvPr/>
        </p:nvSpPr>
        <p:spPr>
          <a:xfrm>
            <a:off x="3647517" y="4587974"/>
            <a:ext cx="29126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8" name="Rectangle 787"/>
          <p:cNvSpPr/>
          <p:nvPr/>
        </p:nvSpPr>
        <p:spPr>
          <a:xfrm>
            <a:off x="3797953" y="2715766"/>
            <a:ext cx="70203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9" name="Rectangle 788"/>
          <p:cNvSpPr/>
          <p:nvPr/>
        </p:nvSpPr>
        <p:spPr>
          <a:xfrm>
            <a:off x="4328763" y="1923678"/>
            <a:ext cx="74310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0" name="Rectangle 789"/>
          <p:cNvSpPr/>
          <p:nvPr/>
        </p:nvSpPr>
        <p:spPr>
          <a:xfrm>
            <a:off x="4892931" y="2715766"/>
            <a:ext cx="54316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2" name="Rectangle 791"/>
          <p:cNvSpPr/>
          <p:nvPr/>
        </p:nvSpPr>
        <p:spPr>
          <a:xfrm>
            <a:off x="5293660" y="4593282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3" name="Rectangle 792"/>
          <p:cNvSpPr/>
          <p:nvPr/>
        </p:nvSpPr>
        <p:spPr>
          <a:xfrm>
            <a:off x="5436096" y="3003798"/>
            <a:ext cx="1504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4" name="Rectangle 793"/>
          <p:cNvSpPr/>
          <p:nvPr/>
        </p:nvSpPr>
        <p:spPr>
          <a:xfrm>
            <a:off x="5443636" y="1913461"/>
            <a:ext cx="51137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5" name="Rectangle 794"/>
          <p:cNvSpPr/>
          <p:nvPr/>
        </p:nvSpPr>
        <p:spPr>
          <a:xfrm>
            <a:off x="5796136" y="3213737"/>
            <a:ext cx="82037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6" name="Rectangle 795"/>
          <p:cNvSpPr/>
          <p:nvPr/>
        </p:nvSpPr>
        <p:spPr>
          <a:xfrm>
            <a:off x="6459066" y="1927699"/>
            <a:ext cx="39970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7" name="Rectangle 796"/>
          <p:cNvSpPr/>
          <p:nvPr/>
        </p:nvSpPr>
        <p:spPr>
          <a:xfrm>
            <a:off x="6696744" y="4587974"/>
            <a:ext cx="32352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8" name="Rectangle 797"/>
          <p:cNvSpPr/>
          <p:nvPr/>
        </p:nvSpPr>
        <p:spPr>
          <a:xfrm>
            <a:off x="6839259" y="3003798"/>
            <a:ext cx="15043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9" name="Rectangle 798"/>
          <p:cNvSpPr/>
          <p:nvPr/>
        </p:nvSpPr>
        <p:spPr>
          <a:xfrm>
            <a:off x="6840095" y="2715766"/>
            <a:ext cx="72257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0" name="Rectangle 799"/>
          <p:cNvSpPr/>
          <p:nvPr/>
        </p:nvSpPr>
        <p:spPr>
          <a:xfrm>
            <a:off x="7395169" y="1923678"/>
            <a:ext cx="115536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2" name="Rectangle 801"/>
          <p:cNvSpPr/>
          <p:nvPr/>
        </p:nvSpPr>
        <p:spPr>
          <a:xfrm>
            <a:off x="8406465" y="2715766"/>
            <a:ext cx="42886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3" name="Rectangle 802"/>
          <p:cNvSpPr/>
          <p:nvPr/>
        </p:nvSpPr>
        <p:spPr>
          <a:xfrm>
            <a:off x="8676456" y="3651870"/>
            <a:ext cx="41090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0" y="1707654"/>
            <a:ext cx="9144000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2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28</a:t>
            </a:fld>
            <a:endParaRPr lang="en-CA"/>
          </a:p>
        </p:txBody>
      </p:sp>
      <p:cxnSp>
        <p:nvCxnSpPr>
          <p:cNvPr id="3" name="Straight Connector 2"/>
          <p:cNvCxnSpPr/>
          <p:nvPr/>
        </p:nvCxnSpPr>
        <p:spPr>
          <a:xfrm>
            <a:off x="-252536" y="2531738"/>
            <a:ext cx="9721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504" y="256373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54918" y="25637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5061211" y="256373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450954" y="25637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2000871" y="2559887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218706" y="2563721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966986" y="256373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459066" y="25637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7005427" y="256373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395170" y="25637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8553599" y="2563389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8943342" y="25637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987476" y="2559886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382502" y="256373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780763" y="2563731"/>
            <a:ext cx="144016" cy="1520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4336678" y="2563719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266378" y="234769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1382502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2303210" y="234769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2858666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450954" y="234769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6696078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846102" y="234769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8691314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3794770" y="234769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5306938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1534902" y="234769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2138586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002682" y="234769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3650754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27584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27584" y="220367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683568" y="234769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979984" y="234769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2" name="Group 41"/>
          <p:cNvGrpSpPr/>
          <p:nvPr/>
        </p:nvGrpSpPr>
        <p:grpSpPr>
          <a:xfrm>
            <a:off x="266378" y="1347614"/>
            <a:ext cx="8568952" cy="144016"/>
            <a:chOff x="266378" y="1556792"/>
            <a:chExt cx="8568952" cy="144016"/>
          </a:xfrm>
        </p:grpSpPr>
        <p:sp>
          <p:nvSpPr>
            <p:cNvPr id="47" name="Oval 46"/>
            <p:cNvSpPr/>
            <p:nvPr/>
          </p:nvSpPr>
          <p:spPr>
            <a:xfrm>
              <a:off x="266378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Oval 47"/>
            <p:cNvSpPr/>
            <p:nvPr/>
          </p:nvSpPr>
          <p:spPr>
            <a:xfrm>
              <a:off x="1382502" y="1556792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/>
            <p:cNvSpPr/>
            <p:nvPr/>
          </p:nvSpPr>
          <p:spPr>
            <a:xfrm>
              <a:off x="2303210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/>
            <p:cNvSpPr/>
            <p:nvPr/>
          </p:nvSpPr>
          <p:spPr>
            <a:xfrm>
              <a:off x="285866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/>
            <p:cNvSpPr/>
            <p:nvPr/>
          </p:nvSpPr>
          <p:spPr>
            <a:xfrm>
              <a:off x="5450954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669607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68461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869131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3794770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5306938" y="1556792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Oval 56"/>
            <p:cNvSpPr/>
            <p:nvPr/>
          </p:nvSpPr>
          <p:spPr>
            <a:xfrm>
              <a:off x="1534902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2138586" y="1556792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3002682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3650754" y="1556792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3" name="Oval 42"/>
          <p:cNvSpPr/>
          <p:nvPr/>
        </p:nvSpPr>
        <p:spPr>
          <a:xfrm>
            <a:off x="827584" y="134761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827584" y="120359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683568" y="134761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979984" y="134761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100392" y="1347614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7668344" y="134761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100392" y="235572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668344" y="235572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9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23728" y="3427827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39552" y="2787774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251520" y="343584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251012" y="314781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1367136" y="343584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2287844" y="343584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5435588" y="264501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680712" y="264501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6830736" y="264501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8675948" y="264501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-508" y="3139795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9552" y="3427827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4895528" y="2808130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5435588" y="280812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218706" y="257175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795628" y="2808130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6443700" y="280812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839744" y="2808130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7379804" y="280812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8387916" y="2808130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8927976" y="280812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779404" y="264501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5291572" y="264501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827076" y="2787774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1547664" y="260098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2123220" y="221171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2987316" y="343584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3627713" y="2604998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3653991" y="2808130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321312" y="2808118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-26145" y="3140010"/>
            <a:ext cx="433302" cy="216024"/>
          </a:xfrm>
          <a:prstGeom prst="rect">
            <a:avLst/>
          </a:prstGeom>
          <a:solidFill>
            <a:srgbClr val="77933C">
              <a:alpha val="5019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258650" y="3363838"/>
            <a:ext cx="433302" cy="216024"/>
          </a:xfrm>
          <a:prstGeom prst="rect">
            <a:avLst/>
          </a:prstGeom>
          <a:solidFill>
            <a:srgbClr val="77933C">
              <a:alpha val="5019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40353" y="2787774"/>
            <a:ext cx="433302" cy="216024"/>
          </a:xfrm>
          <a:prstGeom prst="rect">
            <a:avLst/>
          </a:prstGeom>
          <a:solidFill>
            <a:srgbClr val="558ED5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827076" y="3427827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839280" y="3356034"/>
            <a:ext cx="695623" cy="216024"/>
          </a:xfrm>
          <a:prstGeom prst="rect">
            <a:avLst/>
          </a:prstGeom>
          <a:solidFill>
            <a:srgbClr val="77933C">
              <a:alpha val="5019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 rot="5400000">
            <a:off x="1243113" y="2718909"/>
            <a:ext cx="403673" cy="166105"/>
          </a:xfrm>
          <a:prstGeom prst="rect">
            <a:avLst/>
          </a:prstGeom>
          <a:solidFill>
            <a:srgbClr val="558ED5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/>
          <p:cNvSpPr/>
          <p:nvPr/>
        </p:nvSpPr>
        <p:spPr>
          <a:xfrm>
            <a:off x="1361898" y="2635739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1547664" y="221171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1382378" y="2194952"/>
            <a:ext cx="317376" cy="216024"/>
          </a:xfrm>
          <a:prstGeom prst="rect">
            <a:avLst/>
          </a:prstGeom>
          <a:solidFill>
            <a:srgbClr val="558ED5">
              <a:alpha val="20000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1835696" y="2600989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1403648" y="2211710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1561268" y="2609008"/>
            <a:ext cx="433302" cy="216024"/>
          </a:xfrm>
          <a:prstGeom prst="rect">
            <a:avLst/>
          </a:prstGeom>
          <a:solidFill>
            <a:srgbClr val="558ED5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1835696" y="3427827"/>
            <a:ext cx="144016" cy="152035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1834442" y="3355819"/>
            <a:ext cx="433302" cy="216024"/>
          </a:xfrm>
          <a:prstGeom prst="rect">
            <a:avLst/>
          </a:prstGeom>
          <a:solidFill>
            <a:srgbClr val="77933C">
              <a:alpha val="5019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2267744" y="221171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2123728" y="2211710"/>
            <a:ext cx="317376" cy="216024"/>
          </a:xfrm>
          <a:prstGeom prst="rect">
            <a:avLst/>
          </a:prstGeom>
          <a:solidFill>
            <a:srgbClr val="558ED5">
              <a:alpha val="20000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2843808" y="3435846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2292945" y="3356034"/>
            <a:ext cx="709737" cy="216024"/>
          </a:xfrm>
          <a:prstGeom prst="rect">
            <a:avLst/>
          </a:prstGeom>
          <a:solidFill>
            <a:srgbClr val="77933C">
              <a:alpha val="5019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Oval 49"/>
          <p:cNvSpPr/>
          <p:nvPr/>
        </p:nvSpPr>
        <p:spPr>
          <a:xfrm>
            <a:off x="2843808" y="221171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/>
          <p:cNvSpPr/>
          <p:nvPr/>
        </p:nvSpPr>
        <p:spPr>
          <a:xfrm>
            <a:off x="2988332" y="2211710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844316" y="2211710"/>
            <a:ext cx="317376" cy="216024"/>
          </a:xfrm>
          <a:prstGeom prst="rect">
            <a:avLst/>
          </a:prstGeom>
          <a:solidFill>
            <a:srgbClr val="558ED5">
              <a:alpha val="20000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3203848" y="3427827"/>
            <a:ext cx="144016" cy="15203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997436" y="3355819"/>
            <a:ext cx="364351" cy="216024"/>
          </a:xfrm>
          <a:prstGeom prst="rect">
            <a:avLst/>
          </a:prstGeom>
          <a:solidFill>
            <a:srgbClr val="77933C">
              <a:alpha val="5019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/>
          <p:cNvSpPr/>
          <p:nvPr/>
        </p:nvSpPr>
        <p:spPr>
          <a:xfrm>
            <a:off x="3202594" y="2571750"/>
            <a:ext cx="592176" cy="216024"/>
          </a:xfrm>
          <a:prstGeom prst="rect">
            <a:avLst/>
          </a:prstGeom>
          <a:solidFill>
            <a:srgbClr val="558ED5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/>
          <p:cNvSpPr txBox="1"/>
          <p:nvPr/>
        </p:nvSpPr>
        <p:spPr>
          <a:xfrm>
            <a:off x="1112151" y="762258"/>
            <a:ext cx="345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Within an original interval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57930" y="1419622"/>
            <a:ext cx="21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Within an event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93193" y="1419622"/>
            <a:ext cx="77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Both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61494" y="766088"/>
            <a:ext cx="83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None</a:t>
            </a:r>
            <a:endParaRPr lang="en-CA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25" name="Rectangle 24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72" name="Rectangle 71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4858" y="827520"/>
            <a:ext cx="9072500" cy="304070"/>
            <a:chOff x="14858" y="627534"/>
            <a:chExt cx="9072500" cy="304070"/>
          </a:xfrm>
        </p:grpSpPr>
        <p:grpSp>
          <p:nvGrpSpPr>
            <p:cNvPr id="99" name="Group 98"/>
            <p:cNvGrpSpPr/>
            <p:nvPr/>
          </p:nvGrpSpPr>
          <p:grpSpPr>
            <a:xfrm>
              <a:off x="14858" y="692697"/>
              <a:ext cx="9072500" cy="216035"/>
              <a:chOff x="14858" y="692696"/>
              <a:chExt cx="9072500" cy="21603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4858" y="692707"/>
                <a:ext cx="684076" cy="216024"/>
                <a:chOff x="683568" y="1096772"/>
                <a:chExt cx="684076" cy="216024"/>
              </a:xfrm>
            </p:grpSpPr>
            <p:sp>
              <p:nvSpPr>
                <p:cNvPr id="131" name="Rounded Rectangle 130"/>
                <p:cNvSpPr/>
                <p:nvPr/>
              </p:nvSpPr>
              <p:spPr>
                <a:xfrm>
                  <a:off x="827584" y="1096772"/>
                  <a:ext cx="396044" cy="21602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600" b="1" dirty="0" smtClean="0"/>
                    <a:t>Event</a:t>
                  </a:r>
                  <a:endParaRPr lang="en-CA" sz="600" b="1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83568" y="1123279"/>
                  <a:ext cx="144016" cy="1520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CA" sz="1050" dirty="0" smtClean="0">
                      <a:solidFill>
                        <a:schemeClr val="tx1"/>
                      </a:solidFill>
                    </a:rPr>
                    <a:t>1</a:t>
                  </a:r>
                  <a:endParaRPr lang="en-CA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1223628" y="1128765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4910894" y="692707"/>
                <a:ext cx="684076" cy="216024"/>
                <a:chOff x="683568" y="1096772"/>
                <a:chExt cx="684076" cy="216024"/>
              </a:xfrm>
            </p:grpSpPr>
            <p:sp>
              <p:nvSpPr>
                <p:cNvPr id="128" name="Rounded Rectangle 127"/>
                <p:cNvSpPr/>
                <p:nvPr/>
              </p:nvSpPr>
              <p:spPr>
                <a:xfrm>
                  <a:off x="827584" y="1096772"/>
                  <a:ext cx="396044" cy="21602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600" b="1" dirty="0" smtClean="0"/>
                    <a:t>Event</a:t>
                  </a:r>
                  <a:endParaRPr lang="en-CA" sz="600" b="1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83568" y="1128766"/>
                  <a:ext cx="144016" cy="1520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1223628" y="1128765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1850554" y="692698"/>
                <a:ext cx="1512168" cy="216024"/>
                <a:chOff x="-36512" y="1096772"/>
                <a:chExt cx="1512168" cy="216024"/>
              </a:xfrm>
            </p:grpSpPr>
            <p:sp>
              <p:nvSpPr>
                <p:cNvPr id="125" name="Rounded Rectangle 124"/>
                <p:cNvSpPr/>
                <p:nvPr/>
              </p:nvSpPr>
              <p:spPr>
                <a:xfrm>
                  <a:off x="107504" y="1096772"/>
                  <a:ext cx="1224136" cy="21602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600" b="1" dirty="0" smtClean="0"/>
                    <a:t>Event</a:t>
                  </a:r>
                  <a:endParaRPr lang="en-CA" sz="600" b="1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-36512" y="1128766"/>
                  <a:ext cx="144016" cy="1520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1331640" y="1128765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5810994" y="692707"/>
                <a:ext cx="792088" cy="216024"/>
                <a:chOff x="1228750" y="1096772"/>
                <a:chExt cx="792088" cy="216024"/>
              </a:xfrm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1372766" y="1096772"/>
                  <a:ext cx="504056" cy="21602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600" b="1" dirty="0" smtClean="0"/>
                    <a:t>Event </a:t>
                  </a:r>
                  <a:endParaRPr lang="en-CA" sz="600" b="1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1228750" y="1128766"/>
                  <a:ext cx="144016" cy="1520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1876822" y="1128765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6855110" y="692707"/>
                <a:ext cx="684076" cy="216024"/>
                <a:chOff x="683568" y="1096772"/>
                <a:chExt cx="684076" cy="216024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827584" y="1096772"/>
                  <a:ext cx="396044" cy="21602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600" b="1" dirty="0" smtClean="0"/>
                    <a:t>Event</a:t>
                  </a:r>
                  <a:endParaRPr lang="en-CA" sz="600" b="1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683568" y="1128766"/>
                  <a:ext cx="144016" cy="1520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1223628" y="1128765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8403282" y="692707"/>
                <a:ext cx="684076" cy="216024"/>
                <a:chOff x="683568" y="1096772"/>
                <a:chExt cx="684076" cy="216024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827584" y="1096772"/>
                  <a:ext cx="396044" cy="21602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600" b="1" dirty="0" smtClean="0"/>
                    <a:t>Event</a:t>
                  </a:r>
                  <a:endParaRPr lang="en-CA" sz="600" b="1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683568" y="1128766"/>
                  <a:ext cx="144016" cy="1520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CA" sz="1050" dirty="0" smtClean="0">
                      <a:solidFill>
                        <a:schemeClr val="tx1"/>
                      </a:solidFill>
                    </a:rPr>
                    <a:t>9</a:t>
                  </a:r>
                  <a:endParaRPr lang="en-CA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1223628" y="1128765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842442" y="692707"/>
                <a:ext cx="684076" cy="216024"/>
                <a:chOff x="683568" y="1096772"/>
                <a:chExt cx="684076" cy="216024"/>
              </a:xfrm>
            </p:grpSpPr>
            <p:sp>
              <p:nvSpPr>
                <p:cNvPr id="113" name="Rounded Rectangle 112"/>
                <p:cNvSpPr/>
                <p:nvPr/>
              </p:nvSpPr>
              <p:spPr>
                <a:xfrm>
                  <a:off x="827584" y="1096772"/>
                  <a:ext cx="396044" cy="21602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600" b="1" dirty="0" smtClean="0"/>
                    <a:t>Event</a:t>
                  </a:r>
                  <a:endParaRPr lang="en-CA" sz="600" b="1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683568" y="1128766"/>
                  <a:ext cx="144016" cy="1520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1223628" y="1128765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3650754" y="692696"/>
                <a:ext cx="829940" cy="216024"/>
                <a:chOff x="177664" y="1096772"/>
                <a:chExt cx="829940" cy="216024"/>
              </a:xfrm>
            </p:grpSpPr>
            <p:sp>
              <p:nvSpPr>
                <p:cNvPr id="110" name="Rounded Rectangle 109"/>
                <p:cNvSpPr/>
                <p:nvPr/>
              </p:nvSpPr>
              <p:spPr>
                <a:xfrm>
                  <a:off x="321680" y="1096772"/>
                  <a:ext cx="541908" cy="21602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sz="600" b="1" dirty="0" smtClean="0"/>
                    <a:t>Event</a:t>
                  </a:r>
                  <a:endParaRPr lang="en-CA" sz="600" b="1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177664" y="1128764"/>
                  <a:ext cx="144016" cy="1520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3588" y="1128765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00" name="Rectangle 99"/>
            <p:cNvSpPr/>
            <p:nvPr/>
          </p:nvSpPr>
          <p:spPr>
            <a:xfrm>
              <a:off x="4550854" y="627534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CA" sz="1050" dirty="0" smtClean="0">
                  <a:solidFill>
                    <a:schemeClr val="tx1"/>
                  </a:solidFill>
                </a:rPr>
                <a:t>5</a:t>
              </a:r>
              <a:endParaRPr lang="en-CA" sz="105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50854" y="779569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3</a:t>
            </a:fld>
            <a:endParaRPr lang="en-CA"/>
          </a:p>
        </p:txBody>
      </p:sp>
      <p:grpSp>
        <p:nvGrpSpPr>
          <p:cNvPr id="39" name="Group 38"/>
          <p:cNvGrpSpPr/>
          <p:nvPr/>
        </p:nvGrpSpPr>
        <p:grpSpPr>
          <a:xfrm>
            <a:off x="266378" y="339502"/>
            <a:ext cx="8568952" cy="288032"/>
            <a:chOff x="266378" y="339502"/>
            <a:chExt cx="8568952" cy="288032"/>
          </a:xfrm>
        </p:grpSpPr>
        <p:grpSp>
          <p:nvGrpSpPr>
            <p:cNvPr id="78" name="Group 77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3" name="Straight Connector 2"/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6" name="Straight Connector 5"/>
                <p:cNvCxnSpPr>
                  <a:stCxn id="7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Oval 6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9" name="Straight Connector 8"/>
                <p:cNvCxnSpPr>
                  <a:stCxn id="10" idx="6"/>
                  <a:endCxn id="11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2" name="Straight Connector 11"/>
                <p:cNvCxnSpPr>
                  <a:stCxn id="13" idx="6"/>
                  <a:endCxn id="14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5" name="Straight Connector 14"/>
                <p:cNvCxnSpPr>
                  <a:stCxn id="16" idx="6"/>
                  <a:endCxn id="17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8" name="Straight Connector 17"/>
                <p:cNvCxnSpPr>
                  <a:stCxn id="19" idx="6"/>
                  <a:endCxn id="20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1" name="Straight Connector 20"/>
                <p:cNvCxnSpPr>
                  <a:stCxn id="22" idx="6"/>
                  <a:endCxn id="23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6" name="Oval 95"/>
            <p:cNvSpPr/>
            <p:nvPr/>
          </p:nvSpPr>
          <p:spPr>
            <a:xfrm>
              <a:off x="779059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Oval 96"/>
            <p:cNvSpPr/>
            <p:nvPr/>
          </p:nvSpPr>
          <p:spPr>
            <a:xfrm>
              <a:off x="7956376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5179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65175" y="887305"/>
            <a:ext cx="8928484" cy="216035"/>
            <a:chOff x="158874" y="692697"/>
            <a:chExt cx="8928484" cy="216035"/>
          </a:xfrm>
        </p:grpSpPr>
        <p:sp>
          <p:nvSpPr>
            <p:cNvPr id="131" name="Rounded Rectangle 130"/>
            <p:cNvSpPr/>
            <p:nvPr/>
          </p:nvSpPr>
          <p:spPr>
            <a:xfrm>
              <a:off x="158874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5887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9934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549439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-108520" y="627534"/>
            <a:ext cx="9361040" cy="576064"/>
            <a:chOff x="-108520" y="987574"/>
            <a:chExt cx="9361040" cy="576064"/>
          </a:xfrm>
        </p:grpSpPr>
        <p:sp>
          <p:nvSpPr>
            <p:cNvPr id="41" name="Rectangle 40"/>
            <p:cNvSpPr/>
            <p:nvPr/>
          </p:nvSpPr>
          <p:spPr>
            <a:xfrm>
              <a:off x="-108520" y="987574"/>
              <a:ext cx="936104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-36512" y="1187560"/>
              <a:ext cx="9123870" cy="304070"/>
              <a:chOff x="-36512" y="627534"/>
              <a:chExt cx="9123870" cy="304070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-36512" y="692697"/>
                <a:ext cx="9123870" cy="216035"/>
                <a:chOff x="-36512" y="692696"/>
                <a:chExt cx="9123870" cy="216035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-36512" y="692707"/>
                  <a:ext cx="735446" cy="216024"/>
                  <a:chOff x="632198" y="1096772"/>
                  <a:chExt cx="735446" cy="216024"/>
                </a:xfrm>
              </p:grpSpPr>
              <p:sp>
                <p:nvSpPr>
                  <p:cNvPr id="165" name="Rounded Rectangle 164"/>
                  <p:cNvSpPr/>
                  <p:nvPr/>
                </p:nvSpPr>
                <p:spPr>
                  <a:xfrm>
                    <a:off x="776214" y="1096772"/>
                    <a:ext cx="447414" cy="21602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600" b="1" dirty="0" smtClean="0"/>
                      <a:t>Event</a:t>
                    </a:r>
                    <a:endParaRPr lang="en-CA" sz="600" b="1" dirty="0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632198" y="1123279"/>
                    <a:ext cx="144016" cy="1520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1223628" y="1128765"/>
                    <a:ext cx="144016" cy="15203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4910894" y="692707"/>
                  <a:ext cx="684076" cy="216024"/>
                  <a:chOff x="683568" y="1096772"/>
                  <a:chExt cx="684076" cy="216024"/>
                </a:xfrm>
              </p:grpSpPr>
              <p:sp>
                <p:nvSpPr>
                  <p:cNvPr id="162" name="Rounded Rectangle 161"/>
                  <p:cNvSpPr/>
                  <p:nvPr/>
                </p:nvSpPr>
                <p:spPr>
                  <a:xfrm>
                    <a:off x="827584" y="1096772"/>
                    <a:ext cx="396044" cy="21602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600" b="1" dirty="0" smtClean="0"/>
                      <a:t>Event</a:t>
                    </a:r>
                    <a:endParaRPr lang="en-CA" sz="600" b="1" dirty="0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683568" y="1128766"/>
                    <a:ext cx="144016" cy="1520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1223628" y="1128765"/>
                    <a:ext cx="144016" cy="15203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850554" y="692698"/>
                  <a:ext cx="1512168" cy="216024"/>
                  <a:chOff x="-36512" y="1096772"/>
                  <a:chExt cx="1512168" cy="216024"/>
                </a:xfrm>
              </p:grpSpPr>
              <p:sp>
                <p:nvSpPr>
                  <p:cNvPr id="159" name="Rounded Rectangle 158"/>
                  <p:cNvSpPr/>
                  <p:nvPr/>
                </p:nvSpPr>
                <p:spPr>
                  <a:xfrm>
                    <a:off x="107504" y="1096772"/>
                    <a:ext cx="1224136" cy="21602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600" b="1" dirty="0" smtClean="0"/>
                      <a:t>Event</a:t>
                    </a:r>
                    <a:endParaRPr lang="en-CA" sz="600" b="1" dirty="0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-36512" y="1128766"/>
                    <a:ext cx="144016" cy="1520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1331640" y="1128765"/>
                    <a:ext cx="144016" cy="15203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39" name="Group 138"/>
                <p:cNvGrpSpPr/>
                <p:nvPr/>
              </p:nvGrpSpPr>
              <p:grpSpPr>
                <a:xfrm>
                  <a:off x="5810994" y="692707"/>
                  <a:ext cx="792088" cy="216024"/>
                  <a:chOff x="1228750" y="1096772"/>
                  <a:chExt cx="792088" cy="216024"/>
                </a:xfrm>
              </p:grpSpPr>
              <p:sp>
                <p:nvSpPr>
                  <p:cNvPr id="156" name="Rounded Rectangle 155"/>
                  <p:cNvSpPr/>
                  <p:nvPr/>
                </p:nvSpPr>
                <p:spPr>
                  <a:xfrm>
                    <a:off x="1372766" y="1096772"/>
                    <a:ext cx="504056" cy="21602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600" b="1" dirty="0" smtClean="0"/>
                      <a:t>Event </a:t>
                    </a:r>
                    <a:endParaRPr lang="en-CA" sz="600" b="1" dirty="0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1228750" y="1128766"/>
                    <a:ext cx="144016" cy="1520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1876822" y="1128765"/>
                    <a:ext cx="144016" cy="15203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6855110" y="692707"/>
                  <a:ext cx="684076" cy="216024"/>
                  <a:chOff x="683568" y="1096772"/>
                  <a:chExt cx="684076" cy="216024"/>
                </a:xfrm>
              </p:grpSpPr>
              <p:sp>
                <p:nvSpPr>
                  <p:cNvPr id="153" name="Rounded Rectangle 152"/>
                  <p:cNvSpPr/>
                  <p:nvPr/>
                </p:nvSpPr>
                <p:spPr>
                  <a:xfrm>
                    <a:off x="827584" y="1096772"/>
                    <a:ext cx="396044" cy="21602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600" b="1" dirty="0" smtClean="0"/>
                      <a:t>Event</a:t>
                    </a:r>
                    <a:endParaRPr lang="en-CA" sz="600" b="1" dirty="0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683568" y="1128766"/>
                    <a:ext cx="144016" cy="1520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1223628" y="1128765"/>
                    <a:ext cx="144016" cy="15203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8403282" y="692707"/>
                  <a:ext cx="684076" cy="216024"/>
                  <a:chOff x="683568" y="1096772"/>
                  <a:chExt cx="684076" cy="216024"/>
                </a:xfrm>
              </p:grpSpPr>
              <p:sp>
                <p:nvSpPr>
                  <p:cNvPr id="150" name="Rounded Rectangle 149"/>
                  <p:cNvSpPr/>
                  <p:nvPr/>
                </p:nvSpPr>
                <p:spPr>
                  <a:xfrm>
                    <a:off x="827584" y="1096772"/>
                    <a:ext cx="396044" cy="21602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600" b="1" dirty="0" smtClean="0"/>
                      <a:t>Event</a:t>
                    </a:r>
                    <a:endParaRPr lang="en-CA" sz="600" b="1" dirty="0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683568" y="1128766"/>
                    <a:ext cx="144016" cy="1520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1223628" y="1128765"/>
                    <a:ext cx="144016" cy="15203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42" name="Group 141"/>
                <p:cNvGrpSpPr/>
                <p:nvPr/>
              </p:nvGrpSpPr>
              <p:grpSpPr>
                <a:xfrm>
                  <a:off x="842442" y="692707"/>
                  <a:ext cx="684076" cy="216024"/>
                  <a:chOff x="683568" y="1096772"/>
                  <a:chExt cx="684076" cy="216024"/>
                </a:xfrm>
              </p:grpSpPr>
              <p:sp>
                <p:nvSpPr>
                  <p:cNvPr id="147" name="Rounded Rectangle 146"/>
                  <p:cNvSpPr/>
                  <p:nvPr/>
                </p:nvSpPr>
                <p:spPr>
                  <a:xfrm>
                    <a:off x="827584" y="1096772"/>
                    <a:ext cx="396044" cy="21602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600" b="1" dirty="0" smtClean="0"/>
                      <a:t>Event</a:t>
                    </a:r>
                    <a:endParaRPr lang="en-CA" sz="600" b="1" dirty="0"/>
                  </a:p>
                </p:txBody>
              </p:sp>
              <p:sp>
                <p:nvSpPr>
                  <p:cNvPr id="148" name="Rectangle 147"/>
                  <p:cNvSpPr/>
                  <p:nvPr/>
                </p:nvSpPr>
                <p:spPr>
                  <a:xfrm>
                    <a:off x="683568" y="1128766"/>
                    <a:ext cx="144016" cy="1520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223628" y="1128765"/>
                    <a:ext cx="144016" cy="15203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3650754" y="692696"/>
                  <a:ext cx="829940" cy="216024"/>
                  <a:chOff x="177664" y="1096772"/>
                  <a:chExt cx="829940" cy="216024"/>
                </a:xfrm>
              </p:grpSpPr>
              <p:sp>
                <p:nvSpPr>
                  <p:cNvPr id="144" name="Rounded Rectangle 143"/>
                  <p:cNvSpPr/>
                  <p:nvPr/>
                </p:nvSpPr>
                <p:spPr>
                  <a:xfrm>
                    <a:off x="321680" y="1096772"/>
                    <a:ext cx="541908" cy="21602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600" b="1" dirty="0" smtClean="0"/>
                      <a:t>Event</a:t>
                    </a:r>
                    <a:endParaRPr lang="en-CA" sz="600" b="1" dirty="0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177664" y="1128764"/>
                    <a:ext cx="144016" cy="1520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863588" y="1128765"/>
                    <a:ext cx="144016" cy="152035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</p:grpSp>
          <p:sp>
            <p:nvSpPr>
              <p:cNvPr id="134" name="Rectangle 133"/>
              <p:cNvSpPr/>
              <p:nvPr/>
            </p:nvSpPr>
            <p:spPr>
              <a:xfrm>
                <a:off x="4550854" y="627534"/>
                <a:ext cx="144016" cy="1520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4550854" y="779569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25" name="Rectangle 24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72" name="Rectangle 71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4</a:t>
            </a:fld>
            <a:endParaRPr lang="en-CA"/>
          </a:p>
        </p:txBody>
      </p:sp>
      <p:grpSp>
        <p:nvGrpSpPr>
          <p:cNvPr id="168" name="Group 167"/>
          <p:cNvGrpSpPr/>
          <p:nvPr/>
        </p:nvGrpSpPr>
        <p:grpSpPr>
          <a:xfrm>
            <a:off x="266378" y="339502"/>
            <a:ext cx="8568952" cy="288032"/>
            <a:chOff x="266378" y="339502"/>
            <a:chExt cx="8568952" cy="288032"/>
          </a:xfrm>
        </p:grpSpPr>
        <p:grpSp>
          <p:nvGrpSpPr>
            <p:cNvPr id="169" name="Group 168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179" name="Straight Connector 178"/>
                <p:cNvCxnSpPr>
                  <a:stCxn id="180" idx="6"/>
                  <a:endCxn id="181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Oval 179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82" name="Straight Connector 181"/>
                <p:cNvCxnSpPr>
                  <a:stCxn id="183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Oval 182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85" name="Straight Connector 184"/>
                <p:cNvCxnSpPr>
                  <a:stCxn id="186" idx="6"/>
                  <a:endCxn id="187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Oval 185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88" name="Straight Connector 187"/>
                <p:cNvCxnSpPr>
                  <a:stCxn id="189" idx="6"/>
                  <a:endCxn id="190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Oval 188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91" name="Straight Connector 190"/>
                <p:cNvCxnSpPr>
                  <a:stCxn id="192" idx="6"/>
                  <a:endCxn id="193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Oval 191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94" name="Straight Connector 193"/>
                <p:cNvCxnSpPr>
                  <a:stCxn id="195" idx="6"/>
                  <a:endCxn id="196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6" name="Oval 195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97" name="Straight Connector 196"/>
                <p:cNvCxnSpPr>
                  <a:stCxn id="198" idx="6"/>
                  <a:endCxn id="199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Oval 197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3" name="Oval 172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70" name="Oval 169"/>
            <p:cNvSpPr/>
            <p:nvPr/>
          </p:nvSpPr>
          <p:spPr>
            <a:xfrm>
              <a:off x="779059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Oval 170"/>
            <p:cNvSpPr/>
            <p:nvPr/>
          </p:nvSpPr>
          <p:spPr>
            <a:xfrm>
              <a:off x="7956376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9001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25" name="Rectangle 24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8" name="Oval 27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72" name="Rectangle 71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-252536" y="1531658"/>
            <a:ext cx="97210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07504" y="1559806"/>
            <a:ext cx="8979854" cy="155880"/>
            <a:chOff x="107504" y="1768984"/>
            <a:chExt cx="8979854" cy="155880"/>
          </a:xfrm>
        </p:grpSpPr>
        <p:sp>
          <p:nvSpPr>
            <p:cNvPr id="99" name="Rectangle 98"/>
            <p:cNvSpPr/>
            <p:nvPr/>
          </p:nvSpPr>
          <p:spPr>
            <a:xfrm>
              <a:off x="107504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54918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061211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450954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000871" y="1768985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218706" y="1772819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966986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59066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05427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395170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553599" y="1772487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94334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87476" y="1768984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382502" y="177282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780763" y="1772829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336678" y="1772817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5</a:t>
            </a:fld>
            <a:endParaRPr lang="en-CA"/>
          </a:p>
        </p:txBody>
      </p:sp>
      <p:grpSp>
        <p:nvGrpSpPr>
          <p:cNvPr id="121" name="Group 120"/>
          <p:cNvGrpSpPr/>
          <p:nvPr/>
        </p:nvGrpSpPr>
        <p:grpSpPr>
          <a:xfrm>
            <a:off x="107504" y="555526"/>
            <a:ext cx="8986155" cy="216035"/>
            <a:chOff x="101203" y="692697"/>
            <a:chExt cx="8986155" cy="216035"/>
          </a:xfrm>
        </p:grpSpPr>
        <p:sp>
          <p:nvSpPr>
            <p:cNvPr id="122" name="Rounded Rectangle 121"/>
            <p:cNvSpPr/>
            <p:nvPr/>
          </p:nvSpPr>
          <p:spPr>
            <a:xfrm>
              <a:off x="101203" y="692708"/>
              <a:ext cx="453715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1203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699341" y="723416"/>
              <a:ext cx="144016" cy="152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549439" y="72341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66378" y="195486"/>
            <a:ext cx="8568952" cy="288032"/>
            <a:chOff x="266378" y="339502"/>
            <a:chExt cx="8568952" cy="288032"/>
          </a:xfrm>
        </p:grpSpPr>
        <p:grpSp>
          <p:nvGrpSpPr>
            <p:cNvPr id="149" name="Group 148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159" name="Straight Connector 158"/>
                <p:cNvCxnSpPr>
                  <a:stCxn id="160" idx="6"/>
                  <a:endCxn id="161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Oval 159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62" name="Straight Connector 161"/>
                <p:cNvCxnSpPr>
                  <a:stCxn id="163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Oval 162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65" name="Straight Connector 164"/>
                <p:cNvCxnSpPr>
                  <a:stCxn id="166" idx="6"/>
                  <a:endCxn id="167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68" name="Straight Connector 167"/>
                <p:cNvCxnSpPr>
                  <a:stCxn id="169" idx="6"/>
                  <a:endCxn id="170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Oval 168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71" name="Straight Connector 170"/>
                <p:cNvCxnSpPr>
                  <a:stCxn id="172" idx="6"/>
                  <a:endCxn id="173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Oval 171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74" name="Straight Connector 173"/>
                <p:cNvCxnSpPr>
                  <a:stCxn id="175" idx="6"/>
                  <a:endCxn id="176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Oval 174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77" name="Straight Connector 176"/>
                <p:cNvCxnSpPr>
                  <a:stCxn id="178" idx="6"/>
                  <a:endCxn id="179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53" name="Oval 152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0" name="Oval 149"/>
            <p:cNvSpPr/>
            <p:nvPr/>
          </p:nvSpPr>
          <p:spPr>
            <a:xfrm>
              <a:off x="779059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1" name="Oval 150"/>
            <p:cNvSpPr/>
            <p:nvPr/>
          </p:nvSpPr>
          <p:spPr>
            <a:xfrm>
              <a:off x="7956376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66378" y="1203598"/>
            <a:ext cx="8568952" cy="288032"/>
            <a:chOff x="266378" y="1203598"/>
            <a:chExt cx="8568952" cy="288032"/>
          </a:xfrm>
        </p:grpSpPr>
        <p:grpSp>
          <p:nvGrpSpPr>
            <p:cNvPr id="81" name="Group 80"/>
            <p:cNvGrpSpPr/>
            <p:nvPr/>
          </p:nvGrpSpPr>
          <p:grpSpPr>
            <a:xfrm>
              <a:off x="266378" y="1203598"/>
              <a:ext cx="8568952" cy="288032"/>
              <a:chOff x="266378" y="1203598"/>
              <a:chExt cx="8568952" cy="288032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66378" y="1203598"/>
                <a:ext cx="8568952" cy="288032"/>
                <a:chOff x="266378" y="1203598"/>
                <a:chExt cx="8568952" cy="288032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266378" y="1347614"/>
                  <a:ext cx="8568952" cy="144016"/>
                  <a:chOff x="266378" y="1556792"/>
                  <a:chExt cx="8568952" cy="144016"/>
                </a:xfrm>
              </p:grpSpPr>
              <p:sp>
                <p:nvSpPr>
                  <p:cNvPr id="91" name="Oval 90"/>
                  <p:cNvSpPr/>
                  <p:nvPr/>
                </p:nvSpPr>
                <p:spPr>
                  <a:xfrm>
                    <a:off x="266378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1382502" y="1556792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2303210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2858666" y="1556792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5450954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6696078" y="1556792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846102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8691314" y="1556792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3794770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5306938" y="1556792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1534902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2138586" y="1556792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3002682" y="1556792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3650754" y="1556792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243" name="Oval 242"/>
                <p:cNvSpPr/>
                <p:nvPr/>
              </p:nvSpPr>
              <p:spPr>
                <a:xfrm>
                  <a:off x="827584" y="134761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827584" y="120359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683568" y="134761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979984" y="134761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49" name="Oval 248"/>
              <p:cNvSpPr/>
              <p:nvPr/>
            </p:nvSpPr>
            <p:spPr>
              <a:xfrm>
                <a:off x="7668344" y="134761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8100392" y="1347614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80" name="Oval 179"/>
            <p:cNvSpPr/>
            <p:nvPr/>
          </p:nvSpPr>
          <p:spPr>
            <a:xfrm>
              <a:off x="7812360" y="1340768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1" name="Oval 180"/>
            <p:cNvSpPr/>
            <p:nvPr/>
          </p:nvSpPr>
          <p:spPr>
            <a:xfrm>
              <a:off x="7978146" y="1347614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1223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roup 580"/>
          <p:cNvGrpSpPr/>
          <p:nvPr/>
        </p:nvGrpSpPr>
        <p:grpSpPr>
          <a:xfrm>
            <a:off x="14858" y="-191737"/>
            <a:ext cx="9129142" cy="6343349"/>
            <a:chOff x="14858" y="-191737"/>
            <a:chExt cx="9129142" cy="6343349"/>
          </a:xfrm>
        </p:grpSpPr>
        <p:grpSp>
          <p:nvGrpSpPr>
            <p:cNvPr id="582" name="Group 581"/>
            <p:cNvGrpSpPr/>
            <p:nvPr/>
          </p:nvGrpSpPr>
          <p:grpSpPr>
            <a:xfrm>
              <a:off x="14858" y="-191737"/>
              <a:ext cx="9129142" cy="6311737"/>
              <a:chOff x="14858" y="-191737"/>
              <a:chExt cx="9129142" cy="6311737"/>
            </a:xfrm>
          </p:grpSpPr>
          <p:grpSp>
            <p:nvGrpSpPr>
              <p:cNvPr id="584" name="Group 583"/>
              <p:cNvGrpSpPr/>
              <p:nvPr/>
            </p:nvGrpSpPr>
            <p:grpSpPr>
              <a:xfrm>
                <a:off x="14858" y="-191737"/>
                <a:ext cx="9129142" cy="6311737"/>
                <a:chOff x="14858" y="-191737"/>
                <a:chExt cx="9129142" cy="6311737"/>
              </a:xfrm>
            </p:grpSpPr>
            <p:grpSp>
              <p:nvGrpSpPr>
                <p:cNvPr id="586" name="Group 585"/>
                <p:cNvGrpSpPr/>
                <p:nvPr/>
              </p:nvGrpSpPr>
              <p:grpSpPr>
                <a:xfrm>
                  <a:off x="14858" y="-191737"/>
                  <a:ext cx="9129142" cy="6311737"/>
                  <a:chOff x="14858" y="-191737"/>
                  <a:chExt cx="9129142" cy="6311737"/>
                </a:xfrm>
              </p:grpSpPr>
              <p:grpSp>
                <p:nvGrpSpPr>
                  <p:cNvPr id="588" name="Group 587"/>
                  <p:cNvGrpSpPr/>
                  <p:nvPr/>
                </p:nvGrpSpPr>
                <p:grpSpPr>
                  <a:xfrm>
                    <a:off x="14858" y="-191737"/>
                    <a:ext cx="9129142" cy="6311737"/>
                    <a:chOff x="14858" y="-191737"/>
                    <a:chExt cx="9129142" cy="6311737"/>
                  </a:xfrm>
                </p:grpSpPr>
                <p:grpSp>
                  <p:nvGrpSpPr>
                    <p:cNvPr id="590" name="Group 589"/>
                    <p:cNvGrpSpPr/>
                    <p:nvPr/>
                  </p:nvGrpSpPr>
                  <p:grpSpPr>
                    <a:xfrm>
                      <a:off x="14858" y="-191737"/>
                      <a:ext cx="9129142" cy="6219871"/>
                      <a:chOff x="14858" y="-191737"/>
                      <a:chExt cx="9129142" cy="6219871"/>
                    </a:xfrm>
                  </p:grpSpPr>
                  <p:cxnSp>
                    <p:nvCxnSpPr>
                      <p:cNvPr id="595" name="Straight Connector 594"/>
                      <p:cNvCxnSpPr/>
                      <p:nvPr/>
                    </p:nvCxnSpPr>
                    <p:spPr>
                      <a:xfrm>
                        <a:off x="14858" y="-119729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6" name="Straight Connector 595"/>
                      <p:cNvCxnSpPr/>
                      <p:nvPr/>
                    </p:nvCxnSpPr>
                    <p:spPr>
                      <a:xfrm flipH="1">
                        <a:off x="107504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7" name="Straight Connector 596"/>
                      <p:cNvCxnSpPr/>
                      <p:nvPr/>
                    </p:nvCxnSpPr>
                    <p:spPr>
                      <a:xfrm>
                        <a:off x="25152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8" name="Straight Connector 597"/>
                      <p:cNvCxnSpPr/>
                      <p:nvPr/>
                    </p:nvCxnSpPr>
                    <p:spPr>
                      <a:xfrm>
                        <a:off x="40392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5" name="Straight Connector 624"/>
                      <p:cNvCxnSpPr/>
                      <p:nvPr/>
                    </p:nvCxnSpPr>
                    <p:spPr>
                      <a:xfrm>
                        <a:off x="14858" y="6003960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6" name="Straight Connector 625"/>
                      <p:cNvCxnSpPr/>
                      <p:nvPr/>
                    </p:nvCxnSpPr>
                    <p:spPr>
                      <a:xfrm>
                        <a:off x="53955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7" name="Straight Connector 626"/>
                      <p:cNvCxnSpPr/>
                      <p:nvPr/>
                    </p:nvCxnSpPr>
                    <p:spPr>
                      <a:xfrm flipH="1">
                        <a:off x="68356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8" name="Straight Connector 627"/>
                      <p:cNvCxnSpPr/>
                      <p:nvPr/>
                    </p:nvCxnSpPr>
                    <p:spPr>
                      <a:xfrm>
                        <a:off x="827584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9" name="Straight Connector 628"/>
                      <p:cNvCxnSpPr/>
                      <p:nvPr/>
                    </p:nvCxnSpPr>
                    <p:spPr>
                      <a:xfrm>
                        <a:off x="97160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0" name="Straight Connector 629"/>
                      <p:cNvCxnSpPr/>
                      <p:nvPr/>
                    </p:nvCxnSpPr>
                    <p:spPr>
                      <a:xfrm>
                        <a:off x="137653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1" name="Straight Connector 630"/>
                      <p:cNvCxnSpPr/>
                      <p:nvPr/>
                    </p:nvCxnSpPr>
                    <p:spPr>
                      <a:xfrm flipH="1">
                        <a:off x="152055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2" name="Straight Connector 631"/>
                      <p:cNvCxnSpPr/>
                      <p:nvPr/>
                    </p:nvCxnSpPr>
                    <p:spPr>
                      <a:xfrm>
                        <a:off x="16916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3" name="Straight Connector 632"/>
                      <p:cNvCxnSpPr/>
                      <p:nvPr/>
                    </p:nvCxnSpPr>
                    <p:spPr>
                      <a:xfrm>
                        <a:off x="1829222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4" name="Straight Connector 633"/>
                      <p:cNvCxnSpPr/>
                      <p:nvPr/>
                    </p:nvCxnSpPr>
                    <p:spPr>
                      <a:xfrm>
                        <a:off x="19945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5" name="Straight Connector 634"/>
                      <p:cNvCxnSpPr/>
                      <p:nvPr/>
                    </p:nvCxnSpPr>
                    <p:spPr>
                      <a:xfrm flipH="1">
                        <a:off x="212372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6" name="Straight Connector 635"/>
                      <p:cNvCxnSpPr/>
                      <p:nvPr/>
                    </p:nvCxnSpPr>
                    <p:spPr>
                      <a:xfrm>
                        <a:off x="230321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7" name="Straight Connector 636"/>
                      <p:cNvCxnSpPr/>
                      <p:nvPr/>
                    </p:nvCxnSpPr>
                    <p:spPr>
                      <a:xfrm>
                        <a:off x="2447226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8" name="Straight Connector 637"/>
                      <p:cNvCxnSpPr/>
                      <p:nvPr/>
                    </p:nvCxnSpPr>
                    <p:spPr>
                      <a:xfrm>
                        <a:off x="5598816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9" name="Straight Connector 638"/>
                      <p:cNvCxnSpPr/>
                      <p:nvPr/>
                    </p:nvCxnSpPr>
                    <p:spPr>
                      <a:xfrm flipH="1">
                        <a:off x="7155904" y="-91866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0" name="Straight Connector 639"/>
                      <p:cNvCxnSpPr/>
                      <p:nvPr/>
                    </p:nvCxnSpPr>
                    <p:spPr>
                      <a:xfrm>
                        <a:off x="5955010" y="-12638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1" name="Straight Connector 640"/>
                      <p:cNvCxnSpPr/>
                      <p:nvPr/>
                    </p:nvCxnSpPr>
                    <p:spPr>
                      <a:xfrm>
                        <a:off x="6476119" y="-126385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2" name="Straight Connector 641"/>
                      <p:cNvCxnSpPr/>
                      <p:nvPr/>
                    </p:nvCxnSpPr>
                    <p:spPr>
                      <a:xfrm>
                        <a:off x="66030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3" name="Straight Connector 642"/>
                      <p:cNvCxnSpPr/>
                      <p:nvPr/>
                    </p:nvCxnSpPr>
                    <p:spPr>
                      <a:xfrm flipH="1">
                        <a:off x="6687694" y="-191737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4" name="Straight Connector 643"/>
                      <p:cNvCxnSpPr/>
                      <p:nvPr/>
                    </p:nvCxnSpPr>
                    <p:spPr>
                      <a:xfrm>
                        <a:off x="684610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5" name="Straight Connector 644"/>
                      <p:cNvCxnSpPr/>
                      <p:nvPr/>
                    </p:nvCxnSpPr>
                    <p:spPr>
                      <a:xfrm>
                        <a:off x="6999126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6" name="Straight Connector 645"/>
                      <p:cNvCxnSpPr/>
                      <p:nvPr/>
                    </p:nvCxnSpPr>
                    <p:spPr>
                      <a:xfrm>
                        <a:off x="73951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7" name="Straight Connector 646"/>
                      <p:cNvCxnSpPr/>
                      <p:nvPr/>
                    </p:nvCxnSpPr>
                    <p:spPr>
                      <a:xfrm flipH="1">
                        <a:off x="7554285" y="-100010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8" name="Straight Connector 647"/>
                      <p:cNvCxnSpPr/>
                      <p:nvPr/>
                    </p:nvCxnSpPr>
                    <p:spPr>
                      <a:xfrm>
                        <a:off x="84032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9" name="Straight Connector 648"/>
                      <p:cNvCxnSpPr/>
                      <p:nvPr/>
                    </p:nvCxnSpPr>
                    <p:spPr>
                      <a:xfrm>
                        <a:off x="8547298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0" name="Straight Connector 649"/>
                      <p:cNvCxnSpPr/>
                      <p:nvPr/>
                    </p:nvCxnSpPr>
                    <p:spPr>
                      <a:xfrm>
                        <a:off x="867645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1" name="Straight Connector 650"/>
                      <p:cNvCxnSpPr/>
                      <p:nvPr/>
                    </p:nvCxnSpPr>
                    <p:spPr>
                      <a:xfrm flipH="1">
                        <a:off x="88204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2" name="Straight Connector 651"/>
                      <p:cNvCxnSpPr/>
                      <p:nvPr/>
                    </p:nvCxnSpPr>
                    <p:spPr>
                      <a:xfrm>
                        <a:off x="8941383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3" name="Straight Connector 652"/>
                      <p:cNvCxnSpPr/>
                      <p:nvPr/>
                    </p:nvCxnSpPr>
                    <p:spPr>
                      <a:xfrm>
                        <a:off x="9080884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4" name="Straight Connector 653"/>
                      <p:cNvCxnSpPr/>
                      <p:nvPr/>
                    </p:nvCxnSpPr>
                    <p:spPr>
                      <a:xfrm>
                        <a:off x="30026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5" name="Straight Connector 654"/>
                      <p:cNvCxnSpPr/>
                      <p:nvPr/>
                    </p:nvCxnSpPr>
                    <p:spPr>
                      <a:xfrm flipH="1">
                        <a:off x="314669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6" name="Straight Connector 655"/>
                      <p:cNvCxnSpPr/>
                      <p:nvPr/>
                    </p:nvCxnSpPr>
                    <p:spPr>
                      <a:xfrm>
                        <a:off x="3218706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7" name="Straight Connector 656"/>
                      <p:cNvCxnSpPr/>
                      <p:nvPr/>
                    </p:nvCxnSpPr>
                    <p:spPr>
                      <a:xfrm>
                        <a:off x="3362722" y="-136301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8" name="Straight Connector 657"/>
                      <p:cNvCxnSpPr/>
                      <p:nvPr/>
                    </p:nvCxnSpPr>
                    <p:spPr>
                      <a:xfrm>
                        <a:off x="3647517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9" name="Straight Connector 658"/>
                      <p:cNvCxnSpPr/>
                      <p:nvPr/>
                    </p:nvCxnSpPr>
                    <p:spPr>
                      <a:xfrm>
                        <a:off x="3794770" y="-14360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0" name="Straight Connector 659"/>
                      <p:cNvCxnSpPr/>
                      <p:nvPr/>
                    </p:nvCxnSpPr>
                    <p:spPr>
                      <a:xfrm flipH="1">
                        <a:off x="3930402" y="-143605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1" name="Straight Connector 660"/>
                      <p:cNvCxnSpPr/>
                      <p:nvPr/>
                    </p:nvCxnSpPr>
                    <p:spPr>
                      <a:xfrm>
                        <a:off x="433667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2" name="Straight Connector 661"/>
                      <p:cNvCxnSpPr/>
                      <p:nvPr/>
                    </p:nvCxnSpPr>
                    <p:spPr>
                      <a:xfrm>
                        <a:off x="4480694" y="-14203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3" name="Straight Connector 662"/>
                      <p:cNvCxnSpPr/>
                      <p:nvPr/>
                    </p:nvCxnSpPr>
                    <p:spPr>
                      <a:xfrm>
                        <a:off x="4906950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4" name="Straight Connector 663"/>
                      <p:cNvCxnSpPr/>
                      <p:nvPr/>
                    </p:nvCxnSpPr>
                    <p:spPr>
                      <a:xfrm flipH="1">
                        <a:off x="50676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5" name="Straight Connector 664"/>
                      <p:cNvCxnSpPr/>
                      <p:nvPr/>
                    </p:nvCxnSpPr>
                    <p:spPr>
                      <a:xfrm>
                        <a:off x="52920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6" name="Straight Connector 665"/>
                      <p:cNvCxnSpPr/>
                      <p:nvPr/>
                    </p:nvCxnSpPr>
                    <p:spPr>
                      <a:xfrm>
                        <a:off x="5429622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7" name="Straight Connector 666"/>
                      <p:cNvCxnSpPr/>
                      <p:nvPr/>
                    </p:nvCxnSpPr>
                    <p:spPr>
                      <a:xfrm>
                        <a:off x="285329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91" name="Straight Connector 590"/>
                    <p:cNvCxnSpPr/>
                    <p:nvPr/>
                  </p:nvCxnSpPr>
                  <p:spPr>
                    <a:xfrm flipH="1">
                      <a:off x="7668344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Straight Connector 591"/>
                    <p:cNvCxnSpPr/>
                    <p:nvPr/>
                  </p:nvCxnSpPr>
                  <p:spPr>
                    <a:xfrm flipH="1">
                      <a:off x="8085608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3" name="Straight Connector 592"/>
                    <p:cNvCxnSpPr/>
                    <p:nvPr/>
                  </p:nvCxnSpPr>
                  <p:spPr>
                    <a:xfrm flipH="1">
                      <a:off x="7828154" y="-37802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4" name="Straight Connector 593"/>
                    <p:cNvCxnSpPr/>
                    <p:nvPr/>
                  </p:nvCxnSpPr>
                  <p:spPr>
                    <a:xfrm flipH="1">
                      <a:off x="8254893" y="-9376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9" name="Straight Connector 588"/>
                  <p:cNvCxnSpPr/>
                  <p:nvPr/>
                </p:nvCxnSpPr>
                <p:spPr>
                  <a:xfrm>
                    <a:off x="6111002" y="-91866"/>
                    <a:ext cx="6474" cy="6120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87" name="Straight Connector 586"/>
                <p:cNvCxnSpPr/>
                <p:nvPr/>
              </p:nvCxnSpPr>
              <p:spPr>
                <a:xfrm flipH="1">
                  <a:off x="7969762" y="-9376"/>
                  <a:ext cx="8384" cy="6120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5" name="Straight Connector 584"/>
              <p:cNvCxnSpPr/>
              <p:nvPr/>
            </p:nvCxnSpPr>
            <p:spPr>
              <a:xfrm>
                <a:off x="5205227" y="-91866"/>
                <a:ext cx="0" cy="612000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Straight Connector 582"/>
            <p:cNvCxnSpPr/>
            <p:nvPr/>
          </p:nvCxnSpPr>
          <p:spPr>
            <a:xfrm>
              <a:off x="1115616" y="31612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9" name="Group 598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600" name="Rectangle 599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601" name="Straight Connector 600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Oval 601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3" name="Oval 602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4" name="TextBox 603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605" name="Oval 604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607" name="Oval 606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609" name="Straight Connector 608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TextBox 609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611" name="Straight Connector 610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" name="Group 613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615" name="Rectangle 614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616" name="TextBox 615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618" name="TextBox 617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622" name="Rounded Rectangle 621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20" name="Rectangle 619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6</a:t>
            </a:fld>
            <a:endParaRPr lang="en-CA"/>
          </a:p>
        </p:txBody>
      </p:sp>
      <p:grpSp>
        <p:nvGrpSpPr>
          <p:cNvPr id="216" name="Group 215"/>
          <p:cNvGrpSpPr/>
          <p:nvPr/>
        </p:nvGrpSpPr>
        <p:grpSpPr>
          <a:xfrm>
            <a:off x="107504" y="555526"/>
            <a:ext cx="8986155" cy="216035"/>
            <a:chOff x="101203" y="692697"/>
            <a:chExt cx="8986155" cy="216035"/>
          </a:xfrm>
        </p:grpSpPr>
        <p:sp>
          <p:nvSpPr>
            <p:cNvPr id="217" name="Rounded Rectangle 216"/>
            <p:cNvSpPr/>
            <p:nvPr/>
          </p:nvSpPr>
          <p:spPr>
            <a:xfrm>
              <a:off x="109587" y="692708"/>
              <a:ext cx="445331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101203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266378" y="195486"/>
            <a:ext cx="8568952" cy="288032"/>
            <a:chOff x="266378" y="339502"/>
            <a:chExt cx="8568952" cy="288032"/>
          </a:xfrm>
        </p:grpSpPr>
        <p:grpSp>
          <p:nvGrpSpPr>
            <p:cNvPr id="499" name="Group 498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502" name="Group 501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509" name="Straight Connector 508"/>
                <p:cNvCxnSpPr>
                  <a:stCxn id="510" idx="6"/>
                  <a:endCxn id="511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0" name="Oval 509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11" name="Oval 510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12" name="Straight Connector 511"/>
                <p:cNvCxnSpPr>
                  <a:stCxn id="513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3" name="Oval 512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15" name="Straight Connector 514"/>
                <p:cNvCxnSpPr>
                  <a:stCxn id="516" idx="6"/>
                  <a:endCxn id="517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6" name="Oval 515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18" name="Straight Connector 517"/>
                <p:cNvCxnSpPr>
                  <a:stCxn id="519" idx="6"/>
                  <a:endCxn id="520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9" name="Oval 518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21" name="Straight Connector 520"/>
                <p:cNvCxnSpPr>
                  <a:stCxn id="522" idx="6"/>
                  <a:endCxn id="523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" name="Oval 521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24" name="Straight Connector 523"/>
                <p:cNvCxnSpPr>
                  <a:stCxn id="525" idx="6"/>
                  <a:endCxn id="526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5" name="Oval 524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26" name="Oval 525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527" name="Straight Connector 526"/>
                <p:cNvCxnSpPr>
                  <a:stCxn id="528" idx="6"/>
                  <a:endCxn id="529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8" name="Oval 527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03" name="Oval 502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6" name="Oval 505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7" name="Oval 506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8" name="Oval 507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00" name="Oval 499"/>
            <p:cNvSpPr/>
            <p:nvPr/>
          </p:nvSpPr>
          <p:spPr>
            <a:xfrm>
              <a:off x="779059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1" name="Oval 500"/>
            <p:cNvSpPr/>
            <p:nvPr/>
          </p:nvSpPr>
          <p:spPr>
            <a:xfrm>
              <a:off x="7956376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252536" y="1203598"/>
            <a:ext cx="9721080" cy="512088"/>
            <a:chOff x="-252536" y="1203598"/>
            <a:chExt cx="9721080" cy="512088"/>
          </a:xfrm>
        </p:grpSpPr>
        <p:cxnSp>
          <p:nvCxnSpPr>
            <p:cNvPr id="530" name="Straight Connector 529"/>
            <p:cNvCxnSpPr/>
            <p:nvPr/>
          </p:nvCxnSpPr>
          <p:spPr>
            <a:xfrm>
              <a:off x="-252536" y="1531658"/>
              <a:ext cx="972108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1" name="Group 530"/>
            <p:cNvGrpSpPr/>
            <p:nvPr/>
          </p:nvGrpSpPr>
          <p:grpSpPr>
            <a:xfrm>
              <a:off x="107504" y="1559806"/>
              <a:ext cx="8979854" cy="155880"/>
              <a:chOff x="107504" y="1768984"/>
              <a:chExt cx="8979854" cy="155880"/>
            </a:xfrm>
          </p:grpSpPr>
          <p:sp>
            <p:nvSpPr>
              <p:cNvPr id="532" name="Rectangle 531"/>
              <p:cNvSpPr/>
              <p:nvPr/>
            </p:nvSpPr>
            <p:spPr>
              <a:xfrm>
                <a:off x="107504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554918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5061211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5450954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2000871" y="1768985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3218706" y="1772819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5966986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6459066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7005427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7395170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8553599" y="1772487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8943342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987476" y="1768984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1382502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3780763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4336678" y="1772817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>
              <a:off x="266378" y="1203598"/>
              <a:ext cx="8568952" cy="288032"/>
              <a:chOff x="266378" y="1203598"/>
              <a:chExt cx="8568952" cy="288032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266378" y="1203598"/>
                <a:ext cx="8568952" cy="288032"/>
                <a:chOff x="266378" y="1203598"/>
                <a:chExt cx="8568952" cy="288032"/>
              </a:xfrm>
            </p:grpSpPr>
            <p:grpSp>
              <p:nvGrpSpPr>
                <p:cNvPr id="555" name="Group 554"/>
                <p:cNvGrpSpPr/>
                <p:nvPr/>
              </p:nvGrpSpPr>
              <p:grpSpPr>
                <a:xfrm>
                  <a:off x="266378" y="1203598"/>
                  <a:ext cx="8568952" cy="288032"/>
                  <a:chOff x="266378" y="1203598"/>
                  <a:chExt cx="8568952" cy="288032"/>
                </a:xfrm>
              </p:grpSpPr>
              <p:grpSp>
                <p:nvGrpSpPr>
                  <p:cNvPr id="558" name="Group 557"/>
                  <p:cNvGrpSpPr/>
                  <p:nvPr/>
                </p:nvGrpSpPr>
                <p:grpSpPr>
                  <a:xfrm>
                    <a:off x="266378" y="1347614"/>
                    <a:ext cx="8568952" cy="144016"/>
                    <a:chOff x="266378" y="1556792"/>
                    <a:chExt cx="8568952" cy="144016"/>
                  </a:xfrm>
                </p:grpSpPr>
                <p:sp>
                  <p:nvSpPr>
                    <p:cNvPr id="563" name="Oval 562"/>
                    <p:cNvSpPr/>
                    <p:nvPr/>
                  </p:nvSpPr>
                  <p:spPr>
                    <a:xfrm>
                      <a:off x="266378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64" name="Oval 563"/>
                    <p:cNvSpPr/>
                    <p:nvPr/>
                  </p:nvSpPr>
                  <p:spPr>
                    <a:xfrm>
                      <a:off x="1382502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2303210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2858666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5450954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6696078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6846102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8691314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3794770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5306938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1534902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74" name="Oval 573"/>
                    <p:cNvSpPr/>
                    <p:nvPr/>
                  </p:nvSpPr>
                  <p:spPr>
                    <a:xfrm>
                      <a:off x="2138586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75" name="Oval 574"/>
                    <p:cNvSpPr/>
                    <p:nvPr/>
                  </p:nvSpPr>
                  <p:spPr>
                    <a:xfrm>
                      <a:off x="3002682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576" name="Oval 575"/>
                    <p:cNvSpPr/>
                    <p:nvPr/>
                  </p:nvSpPr>
                  <p:spPr>
                    <a:xfrm>
                      <a:off x="3650754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559" name="Oval 558"/>
                  <p:cNvSpPr/>
                  <p:nvPr/>
                </p:nvSpPr>
                <p:spPr>
                  <a:xfrm>
                    <a:off x="827584" y="1347614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60" name="Oval 559"/>
                  <p:cNvSpPr/>
                  <p:nvPr/>
                </p:nvSpPr>
                <p:spPr>
                  <a:xfrm>
                    <a:off x="827584" y="1203598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61" name="Oval 560"/>
                  <p:cNvSpPr/>
                  <p:nvPr/>
                </p:nvSpPr>
                <p:spPr>
                  <a:xfrm>
                    <a:off x="683568" y="1347614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562" name="Oval 561"/>
                  <p:cNvSpPr/>
                  <p:nvPr/>
                </p:nvSpPr>
                <p:spPr>
                  <a:xfrm>
                    <a:off x="979984" y="1347614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556" name="Oval 555"/>
                <p:cNvSpPr/>
                <p:nvPr/>
              </p:nvSpPr>
              <p:spPr>
                <a:xfrm>
                  <a:off x="7668344" y="134761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7" name="Oval 556"/>
                <p:cNvSpPr/>
                <p:nvPr/>
              </p:nvSpPr>
              <p:spPr>
                <a:xfrm>
                  <a:off x="8100392" y="134761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553" name="Oval 552"/>
              <p:cNvSpPr/>
              <p:nvPr/>
            </p:nvSpPr>
            <p:spPr>
              <a:xfrm>
                <a:off x="7812360" y="134076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7978146" y="134761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-252536" y="2203678"/>
            <a:ext cx="9721080" cy="512088"/>
            <a:chOff x="-252536" y="2203678"/>
            <a:chExt cx="9721080" cy="512088"/>
          </a:xfrm>
        </p:grpSpPr>
        <p:grpSp>
          <p:nvGrpSpPr>
            <p:cNvPr id="5" name="Group 4"/>
            <p:cNvGrpSpPr/>
            <p:nvPr/>
          </p:nvGrpSpPr>
          <p:grpSpPr>
            <a:xfrm>
              <a:off x="-252536" y="2203678"/>
              <a:ext cx="9721080" cy="512088"/>
              <a:chOff x="-252536" y="2203678"/>
              <a:chExt cx="9721080" cy="51208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-252536" y="2203678"/>
                <a:ext cx="9721080" cy="512088"/>
                <a:chOff x="-252536" y="2203678"/>
                <a:chExt cx="9721080" cy="512088"/>
              </a:xfrm>
            </p:grpSpPr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-252536" y="2531738"/>
                  <a:ext cx="97210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Rectangle 293"/>
                <p:cNvSpPr/>
                <p:nvPr/>
              </p:nvSpPr>
              <p:spPr>
                <a:xfrm>
                  <a:off x="107504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554918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5061211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7" name="Rectangle 296"/>
                <p:cNvSpPr/>
                <p:nvPr/>
              </p:nvSpPr>
              <p:spPr>
                <a:xfrm>
                  <a:off x="5450954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2000871" y="2559887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99" name="Rectangle 298"/>
                <p:cNvSpPr/>
                <p:nvPr/>
              </p:nvSpPr>
              <p:spPr>
                <a:xfrm>
                  <a:off x="3218706" y="2563721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0" name="Rectangle 299"/>
                <p:cNvSpPr/>
                <p:nvPr/>
              </p:nvSpPr>
              <p:spPr>
                <a:xfrm>
                  <a:off x="5966986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6459066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2" name="Rectangle 301"/>
                <p:cNvSpPr/>
                <p:nvPr/>
              </p:nvSpPr>
              <p:spPr>
                <a:xfrm>
                  <a:off x="7005427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7395170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8553599" y="2563389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5" name="Rectangle 304"/>
                <p:cNvSpPr/>
                <p:nvPr/>
              </p:nvSpPr>
              <p:spPr>
                <a:xfrm>
                  <a:off x="894334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987476" y="2559886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138250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8" name="Rectangle 307"/>
                <p:cNvSpPr/>
                <p:nvPr/>
              </p:nvSpPr>
              <p:spPr>
                <a:xfrm>
                  <a:off x="3780763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4336678" y="2563719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6" name="Oval 315"/>
                <p:cNvSpPr/>
                <p:nvPr/>
              </p:nvSpPr>
              <p:spPr>
                <a:xfrm>
                  <a:off x="266378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1382502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230321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285866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545095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669607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68461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869131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>
                  <a:off x="379477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530693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15349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7" name="Oval 326"/>
                <p:cNvSpPr/>
                <p:nvPr/>
              </p:nvSpPr>
              <p:spPr>
                <a:xfrm>
                  <a:off x="213858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300268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365075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82758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827584" y="22036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68356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97998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338" name="Oval 337"/>
              <p:cNvSpPr/>
              <p:nvPr/>
            </p:nvSpPr>
            <p:spPr>
              <a:xfrm>
                <a:off x="7668344" y="2355726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8100392" y="235572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77" name="Oval 576"/>
            <p:cNvSpPr/>
            <p:nvPr/>
          </p:nvSpPr>
          <p:spPr>
            <a:xfrm>
              <a:off x="7812360" y="234888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8" name="Oval 577"/>
            <p:cNvSpPr/>
            <p:nvPr/>
          </p:nvSpPr>
          <p:spPr>
            <a:xfrm>
              <a:off x="7978146" y="235572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034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/>
          <p:cNvGrpSpPr/>
          <p:nvPr/>
        </p:nvGrpSpPr>
        <p:grpSpPr>
          <a:xfrm>
            <a:off x="14858" y="-191737"/>
            <a:ext cx="9129142" cy="6343349"/>
            <a:chOff x="14858" y="-191737"/>
            <a:chExt cx="9129142" cy="6343349"/>
          </a:xfrm>
        </p:grpSpPr>
        <p:grpSp>
          <p:nvGrpSpPr>
            <p:cNvPr id="561" name="Group 560"/>
            <p:cNvGrpSpPr/>
            <p:nvPr/>
          </p:nvGrpSpPr>
          <p:grpSpPr>
            <a:xfrm>
              <a:off x="14858" y="-191737"/>
              <a:ext cx="9129142" cy="6311737"/>
              <a:chOff x="14858" y="-191737"/>
              <a:chExt cx="9129142" cy="6311737"/>
            </a:xfrm>
          </p:grpSpPr>
          <p:grpSp>
            <p:nvGrpSpPr>
              <p:cNvPr id="563" name="Group 562"/>
              <p:cNvGrpSpPr/>
              <p:nvPr/>
            </p:nvGrpSpPr>
            <p:grpSpPr>
              <a:xfrm>
                <a:off x="14858" y="-191737"/>
                <a:ext cx="9129142" cy="6311737"/>
                <a:chOff x="14858" y="-191737"/>
                <a:chExt cx="9129142" cy="6311737"/>
              </a:xfrm>
            </p:grpSpPr>
            <p:grpSp>
              <p:nvGrpSpPr>
                <p:cNvPr id="565" name="Group 564"/>
                <p:cNvGrpSpPr/>
                <p:nvPr/>
              </p:nvGrpSpPr>
              <p:grpSpPr>
                <a:xfrm>
                  <a:off x="14858" y="-191737"/>
                  <a:ext cx="9129142" cy="6311737"/>
                  <a:chOff x="14858" y="-191737"/>
                  <a:chExt cx="9129142" cy="6311737"/>
                </a:xfrm>
              </p:grpSpPr>
              <p:grpSp>
                <p:nvGrpSpPr>
                  <p:cNvPr id="567" name="Group 566"/>
                  <p:cNvGrpSpPr/>
                  <p:nvPr/>
                </p:nvGrpSpPr>
                <p:grpSpPr>
                  <a:xfrm>
                    <a:off x="14858" y="-191737"/>
                    <a:ext cx="9129142" cy="6311737"/>
                    <a:chOff x="14858" y="-191737"/>
                    <a:chExt cx="9129142" cy="6311737"/>
                  </a:xfrm>
                </p:grpSpPr>
                <p:grpSp>
                  <p:nvGrpSpPr>
                    <p:cNvPr id="569" name="Group 568"/>
                    <p:cNvGrpSpPr/>
                    <p:nvPr/>
                  </p:nvGrpSpPr>
                  <p:grpSpPr>
                    <a:xfrm>
                      <a:off x="14858" y="-191737"/>
                      <a:ext cx="9129142" cy="6219871"/>
                      <a:chOff x="14858" y="-191737"/>
                      <a:chExt cx="9129142" cy="6219871"/>
                    </a:xfrm>
                  </p:grpSpPr>
                  <p:cxnSp>
                    <p:nvCxnSpPr>
                      <p:cNvPr id="674" name="Straight Connector 673"/>
                      <p:cNvCxnSpPr/>
                      <p:nvPr/>
                    </p:nvCxnSpPr>
                    <p:spPr>
                      <a:xfrm>
                        <a:off x="14858" y="-119729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5" name="Straight Connector 674"/>
                      <p:cNvCxnSpPr/>
                      <p:nvPr/>
                    </p:nvCxnSpPr>
                    <p:spPr>
                      <a:xfrm flipH="1">
                        <a:off x="107504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6" name="Straight Connector 675"/>
                      <p:cNvCxnSpPr/>
                      <p:nvPr/>
                    </p:nvCxnSpPr>
                    <p:spPr>
                      <a:xfrm>
                        <a:off x="25152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Straight Connector 676"/>
                      <p:cNvCxnSpPr/>
                      <p:nvPr/>
                    </p:nvCxnSpPr>
                    <p:spPr>
                      <a:xfrm>
                        <a:off x="40392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8" name="Straight Connector 677"/>
                      <p:cNvCxnSpPr/>
                      <p:nvPr/>
                    </p:nvCxnSpPr>
                    <p:spPr>
                      <a:xfrm>
                        <a:off x="14858" y="6003960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9" name="Straight Connector 678"/>
                      <p:cNvCxnSpPr/>
                      <p:nvPr/>
                    </p:nvCxnSpPr>
                    <p:spPr>
                      <a:xfrm>
                        <a:off x="53955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0" name="Straight Connector 679"/>
                      <p:cNvCxnSpPr/>
                      <p:nvPr/>
                    </p:nvCxnSpPr>
                    <p:spPr>
                      <a:xfrm flipH="1">
                        <a:off x="68356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1" name="Straight Connector 680"/>
                      <p:cNvCxnSpPr/>
                      <p:nvPr/>
                    </p:nvCxnSpPr>
                    <p:spPr>
                      <a:xfrm>
                        <a:off x="827584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2" name="Straight Connector 681"/>
                      <p:cNvCxnSpPr/>
                      <p:nvPr/>
                    </p:nvCxnSpPr>
                    <p:spPr>
                      <a:xfrm>
                        <a:off x="97160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3" name="Straight Connector 682"/>
                      <p:cNvCxnSpPr/>
                      <p:nvPr/>
                    </p:nvCxnSpPr>
                    <p:spPr>
                      <a:xfrm>
                        <a:off x="137653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4" name="Straight Connector 683"/>
                      <p:cNvCxnSpPr/>
                      <p:nvPr/>
                    </p:nvCxnSpPr>
                    <p:spPr>
                      <a:xfrm flipH="1">
                        <a:off x="152055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5" name="Straight Connector 684"/>
                      <p:cNvCxnSpPr/>
                      <p:nvPr/>
                    </p:nvCxnSpPr>
                    <p:spPr>
                      <a:xfrm>
                        <a:off x="16916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6" name="Straight Connector 685"/>
                      <p:cNvCxnSpPr/>
                      <p:nvPr/>
                    </p:nvCxnSpPr>
                    <p:spPr>
                      <a:xfrm>
                        <a:off x="1829222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7" name="Straight Connector 686"/>
                      <p:cNvCxnSpPr/>
                      <p:nvPr/>
                    </p:nvCxnSpPr>
                    <p:spPr>
                      <a:xfrm>
                        <a:off x="19945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8" name="Straight Connector 687"/>
                      <p:cNvCxnSpPr/>
                      <p:nvPr/>
                    </p:nvCxnSpPr>
                    <p:spPr>
                      <a:xfrm flipH="1">
                        <a:off x="212372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9" name="Straight Connector 688"/>
                      <p:cNvCxnSpPr/>
                      <p:nvPr/>
                    </p:nvCxnSpPr>
                    <p:spPr>
                      <a:xfrm>
                        <a:off x="230321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0" name="Straight Connector 689"/>
                      <p:cNvCxnSpPr/>
                      <p:nvPr/>
                    </p:nvCxnSpPr>
                    <p:spPr>
                      <a:xfrm>
                        <a:off x="2447226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1" name="Straight Connector 690"/>
                      <p:cNvCxnSpPr/>
                      <p:nvPr/>
                    </p:nvCxnSpPr>
                    <p:spPr>
                      <a:xfrm>
                        <a:off x="5598816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2" name="Straight Connector 691"/>
                      <p:cNvCxnSpPr/>
                      <p:nvPr/>
                    </p:nvCxnSpPr>
                    <p:spPr>
                      <a:xfrm flipH="1">
                        <a:off x="7155904" y="-91866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3" name="Straight Connector 692"/>
                      <p:cNvCxnSpPr/>
                      <p:nvPr/>
                    </p:nvCxnSpPr>
                    <p:spPr>
                      <a:xfrm>
                        <a:off x="5955010" y="-12638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4" name="Straight Connector 693"/>
                      <p:cNvCxnSpPr/>
                      <p:nvPr/>
                    </p:nvCxnSpPr>
                    <p:spPr>
                      <a:xfrm>
                        <a:off x="6476119" y="-126385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5" name="Straight Connector 694"/>
                      <p:cNvCxnSpPr/>
                      <p:nvPr/>
                    </p:nvCxnSpPr>
                    <p:spPr>
                      <a:xfrm>
                        <a:off x="66030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6" name="Straight Connector 695"/>
                      <p:cNvCxnSpPr/>
                      <p:nvPr/>
                    </p:nvCxnSpPr>
                    <p:spPr>
                      <a:xfrm flipH="1">
                        <a:off x="6687694" y="-191737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7" name="Straight Connector 696"/>
                      <p:cNvCxnSpPr/>
                      <p:nvPr/>
                    </p:nvCxnSpPr>
                    <p:spPr>
                      <a:xfrm>
                        <a:off x="684610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8" name="Straight Connector 697"/>
                      <p:cNvCxnSpPr/>
                      <p:nvPr/>
                    </p:nvCxnSpPr>
                    <p:spPr>
                      <a:xfrm>
                        <a:off x="6999126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9" name="Straight Connector 698"/>
                      <p:cNvCxnSpPr/>
                      <p:nvPr/>
                    </p:nvCxnSpPr>
                    <p:spPr>
                      <a:xfrm>
                        <a:off x="73951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0" name="Straight Connector 699"/>
                      <p:cNvCxnSpPr/>
                      <p:nvPr/>
                    </p:nvCxnSpPr>
                    <p:spPr>
                      <a:xfrm flipH="1">
                        <a:off x="7554285" y="-100010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1" name="Straight Connector 700"/>
                      <p:cNvCxnSpPr/>
                      <p:nvPr/>
                    </p:nvCxnSpPr>
                    <p:spPr>
                      <a:xfrm>
                        <a:off x="84032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2" name="Straight Connector 701"/>
                      <p:cNvCxnSpPr/>
                      <p:nvPr/>
                    </p:nvCxnSpPr>
                    <p:spPr>
                      <a:xfrm>
                        <a:off x="8547298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3" name="Straight Connector 702"/>
                      <p:cNvCxnSpPr/>
                      <p:nvPr/>
                    </p:nvCxnSpPr>
                    <p:spPr>
                      <a:xfrm>
                        <a:off x="867645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4" name="Straight Connector 703"/>
                      <p:cNvCxnSpPr/>
                      <p:nvPr/>
                    </p:nvCxnSpPr>
                    <p:spPr>
                      <a:xfrm flipH="1">
                        <a:off x="88204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5" name="Straight Connector 704"/>
                      <p:cNvCxnSpPr/>
                      <p:nvPr/>
                    </p:nvCxnSpPr>
                    <p:spPr>
                      <a:xfrm>
                        <a:off x="8941383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6" name="Straight Connector 705"/>
                      <p:cNvCxnSpPr/>
                      <p:nvPr/>
                    </p:nvCxnSpPr>
                    <p:spPr>
                      <a:xfrm>
                        <a:off x="9080884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7" name="Straight Connector 706"/>
                      <p:cNvCxnSpPr/>
                      <p:nvPr/>
                    </p:nvCxnSpPr>
                    <p:spPr>
                      <a:xfrm>
                        <a:off x="30026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8" name="Straight Connector 707"/>
                      <p:cNvCxnSpPr/>
                      <p:nvPr/>
                    </p:nvCxnSpPr>
                    <p:spPr>
                      <a:xfrm flipH="1">
                        <a:off x="314669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9" name="Straight Connector 708"/>
                      <p:cNvCxnSpPr/>
                      <p:nvPr/>
                    </p:nvCxnSpPr>
                    <p:spPr>
                      <a:xfrm>
                        <a:off x="3218706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0" name="Straight Connector 709"/>
                      <p:cNvCxnSpPr/>
                      <p:nvPr/>
                    </p:nvCxnSpPr>
                    <p:spPr>
                      <a:xfrm>
                        <a:off x="3362722" y="-136301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1" name="Straight Connector 710"/>
                      <p:cNvCxnSpPr/>
                      <p:nvPr/>
                    </p:nvCxnSpPr>
                    <p:spPr>
                      <a:xfrm>
                        <a:off x="3647517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2" name="Straight Connector 711"/>
                      <p:cNvCxnSpPr/>
                      <p:nvPr/>
                    </p:nvCxnSpPr>
                    <p:spPr>
                      <a:xfrm>
                        <a:off x="3794770" y="-14360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3" name="Straight Connector 712"/>
                      <p:cNvCxnSpPr/>
                      <p:nvPr/>
                    </p:nvCxnSpPr>
                    <p:spPr>
                      <a:xfrm flipH="1">
                        <a:off x="3930402" y="-143605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4" name="Straight Connector 713"/>
                      <p:cNvCxnSpPr/>
                      <p:nvPr/>
                    </p:nvCxnSpPr>
                    <p:spPr>
                      <a:xfrm>
                        <a:off x="433667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5" name="Straight Connector 714"/>
                      <p:cNvCxnSpPr/>
                      <p:nvPr/>
                    </p:nvCxnSpPr>
                    <p:spPr>
                      <a:xfrm>
                        <a:off x="4480694" y="-14203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6" name="Straight Connector 715"/>
                      <p:cNvCxnSpPr/>
                      <p:nvPr/>
                    </p:nvCxnSpPr>
                    <p:spPr>
                      <a:xfrm>
                        <a:off x="4906950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7" name="Straight Connector 716"/>
                      <p:cNvCxnSpPr/>
                      <p:nvPr/>
                    </p:nvCxnSpPr>
                    <p:spPr>
                      <a:xfrm flipH="1">
                        <a:off x="50676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8" name="Straight Connector 717"/>
                      <p:cNvCxnSpPr/>
                      <p:nvPr/>
                    </p:nvCxnSpPr>
                    <p:spPr>
                      <a:xfrm>
                        <a:off x="52920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9" name="Straight Connector 718"/>
                      <p:cNvCxnSpPr/>
                      <p:nvPr/>
                    </p:nvCxnSpPr>
                    <p:spPr>
                      <a:xfrm>
                        <a:off x="5429622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0" name="Straight Connector 719"/>
                      <p:cNvCxnSpPr/>
                      <p:nvPr/>
                    </p:nvCxnSpPr>
                    <p:spPr>
                      <a:xfrm>
                        <a:off x="285329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70" name="Straight Connector 669"/>
                    <p:cNvCxnSpPr/>
                    <p:nvPr/>
                  </p:nvCxnSpPr>
                  <p:spPr>
                    <a:xfrm flipH="1">
                      <a:off x="7668344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Straight Connector 670"/>
                    <p:cNvCxnSpPr/>
                    <p:nvPr/>
                  </p:nvCxnSpPr>
                  <p:spPr>
                    <a:xfrm flipH="1">
                      <a:off x="8085608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Straight Connector 671"/>
                    <p:cNvCxnSpPr/>
                    <p:nvPr/>
                  </p:nvCxnSpPr>
                  <p:spPr>
                    <a:xfrm flipH="1">
                      <a:off x="7828154" y="-37802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3" name="Straight Connector 672"/>
                    <p:cNvCxnSpPr/>
                    <p:nvPr/>
                  </p:nvCxnSpPr>
                  <p:spPr>
                    <a:xfrm flipH="1">
                      <a:off x="8254893" y="-9376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8" name="Straight Connector 567"/>
                  <p:cNvCxnSpPr/>
                  <p:nvPr/>
                </p:nvCxnSpPr>
                <p:spPr>
                  <a:xfrm>
                    <a:off x="6111002" y="-91866"/>
                    <a:ext cx="6474" cy="6120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6" name="Straight Connector 565"/>
                <p:cNvCxnSpPr/>
                <p:nvPr/>
              </p:nvCxnSpPr>
              <p:spPr>
                <a:xfrm flipH="1">
                  <a:off x="7969762" y="-9376"/>
                  <a:ext cx="8384" cy="6120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4" name="Straight Connector 563"/>
              <p:cNvCxnSpPr/>
              <p:nvPr/>
            </p:nvCxnSpPr>
            <p:spPr>
              <a:xfrm>
                <a:off x="5205227" y="-91866"/>
                <a:ext cx="0" cy="612000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Straight Connector 561"/>
            <p:cNvCxnSpPr/>
            <p:nvPr/>
          </p:nvCxnSpPr>
          <p:spPr>
            <a:xfrm>
              <a:off x="1115616" y="31612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9" name="Group 598"/>
          <p:cNvGrpSpPr/>
          <p:nvPr/>
        </p:nvGrpSpPr>
        <p:grpSpPr>
          <a:xfrm>
            <a:off x="180761" y="4235742"/>
            <a:ext cx="4222264" cy="697264"/>
            <a:chOff x="107504" y="6021288"/>
            <a:chExt cx="4222264" cy="697264"/>
          </a:xfrm>
        </p:grpSpPr>
        <p:sp>
          <p:nvSpPr>
            <p:cNvPr id="600" name="Rectangle 599"/>
            <p:cNvSpPr/>
            <p:nvPr/>
          </p:nvSpPr>
          <p:spPr>
            <a:xfrm>
              <a:off x="107504" y="6021288"/>
              <a:ext cx="4222264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cxnSp>
          <p:nvCxnSpPr>
            <p:cNvPr id="601" name="Straight Connector 600"/>
            <p:cNvCxnSpPr/>
            <p:nvPr/>
          </p:nvCxnSpPr>
          <p:spPr>
            <a:xfrm>
              <a:off x="331912" y="6159787"/>
              <a:ext cx="972108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Oval 601"/>
            <p:cNvSpPr/>
            <p:nvPr/>
          </p:nvSpPr>
          <p:spPr>
            <a:xfrm>
              <a:off x="187896" y="6087779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3" name="Oval 602"/>
            <p:cNvSpPr/>
            <p:nvPr/>
          </p:nvSpPr>
          <p:spPr>
            <a:xfrm>
              <a:off x="1304020" y="6087779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4" name="TextBox 603"/>
            <p:cNvSpPr txBox="1"/>
            <p:nvPr/>
          </p:nvSpPr>
          <p:spPr>
            <a:xfrm>
              <a:off x="1676822" y="6021288"/>
              <a:ext cx="21026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An interval in the original data </a:t>
              </a:r>
              <a:endParaRPr lang="en-CA" sz="1200" dirty="0"/>
            </a:p>
          </p:txBody>
        </p:sp>
        <p:sp>
          <p:nvSpPr>
            <p:cNvPr id="605" name="Oval 604"/>
            <p:cNvSpPr/>
            <p:nvPr/>
          </p:nvSpPr>
          <p:spPr>
            <a:xfrm>
              <a:off x="187896" y="6290106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6" name="TextBox 605"/>
            <p:cNvSpPr txBox="1"/>
            <p:nvPr/>
          </p:nvSpPr>
          <p:spPr>
            <a:xfrm>
              <a:off x="331912" y="6223615"/>
              <a:ext cx="1294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start date</a:t>
              </a:r>
              <a:endParaRPr lang="en-CA" sz="1200" dirty="0"/>
            </a:p>
          </p:txBody>
        </p:sp>
        <p:sp>
          <p:nvSpPr>
            <p:cNvPr id="607" name="Oval 606"/>
            <p:cNvSpPr/>
            <p:nvPr/>
          </p:nvSpPr>
          <p:spPr>
            <a:xfrm>
              <a:off x="1763688" y="6290106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608" name="TextBox 607"/>
            <p:cNvSpPr txBox="1"/>
            <p:nvPr/>
          </p:nvSpPr>
          <p:spPr>
            <a:xfrm>
              <a:off x="1907704" y="6223615"/>
              <a:ext cx="1278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Interval stop date</a:t>
              </a:r>
              <a:endParaRPr lang="en-CA" sz="1200" dirty="0"/>
            </a:p>
          </p:txBody>
        </p:sp>
        <p:cxnSp>
          <p:nvCxnSpPr>
            <p:cNvPr id="609" name="Straight Connector 608"/>
            <p:cNvCxnSpPr/>
            <p:nvPr/>
          </p:nvCxnSpPr>
          <p:spPr>
            <a:xfrm>
              <a:off x="187896" y="6580052"/>
              <a:ext cx="360000" cy="0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TextBox 609"/>
            <p:cNvSpPr txBox="1"/>
            <p:nvPr/>
          </p:nvSpPr>
          <p:spPr>
            <a:xfrm>
              <a:off x="1992140" y="6441553"/>
              <a:ext cx="2337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Exposed to drug 1, 2, 3, or nothing</a:t>
              </a:r>
              <a:endParaRPr lang="en-CA" sz="1200" dirty="0"/>
            </a:p>
          </p:txBody>
        </p:sp>
        <p:cxnSp>
          <p:nvCxnSpPr>
            <p:cNvPr id="611" name="Straight Connector 610"/>
            <p:cNvCxnSpPr/>
            <p:nvPr/>
          </p:nvCxnSpPr>
          <p:spPr>
            <a:xfrm>
              <a:off x="637966" y="6580052"/>
              <a:ext cx="360000" cy="0"/>
            </a:xfrm>
            <a:prstGeom prst="line">
              <a:avLst/>
            </a:prstGeom>
            <a:ln w="1016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1496822" y="6580052"/>
              <a:ext cx="360000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/>
            <p:cNvCxnSpPr/>
            <p:nvPr/>
          </p:nvCxnSpPr>
          <p:spPr>
            <a:xfrm>
              <a:off x="1079652" y="6580052"/>
              <a:ext cx="360000" cy="0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" name="Group 613"/>
          <p:cNvGrpSpPr/>
          <p:nvPr/>
        </p:nvGrpSpPr>
        <p:grpSpPr>
          <a:xfrm>
            <a:off x="4613066" y="4227934"/>
            <a:ext cx="2983270" cy="697264"/>
            <a:chOff x="4613066" y="4227934"/>
            <a:chExt cx="2983270" cy="697264"/>
          </a:xfrm>
        </p:grpSpPr>
        <p:sp>
          <p:nvSpPr>
            <p:cNvPr id="615" name="Rectangle 614"/>
            <p:cNvSpPr/>
            <p:nvPr/>
          </p:nvSpPr>
          <p:spPr>
            <a:xfrm>
              <a:off x="4613066" y="4227934"/>
              <a:ext cx="2983270" cy="697264"/>
            </a:xfrm>
            <a:prstGeom prst="rect">
              <a:avLst/>
            </a:prstGeom>
            <a:solidFill>
              <a:schemeClr val="bg1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 dirty="0" smtClean="0"/>
            </a:p>
          </p:txBody>
        </p:sp>
        <p:sp>
          <p:nvSpPr>
            <p:cNvPr id="616" name="TextBox 615"/>
            <p:cNvSpPr txBox="1"/>
            <p:nvPr/>
          </p:nvSpPr>
          <p:spPr>
            <a:xfrm>
              <a:off x="5514775" y="4235741"/>
              <a:ext cx="1606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 hospitalization event</a:t>
              </a:r>
              <a:endParaRPr lang="en-CA" sz="1200" dirty="0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4840606" y="4599007"/>
              <a:ext cx="1146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Admission date</a:t>
              </a:r>
              <a:endParaRPr lang="en-CA" sz="1200" dirty="0"/>
            </a:p>
          </p:txBody>
        </p:sp>
        <p:sp>
          <p:nvSpPr>
            <p:cNvPr id="618" name="TextBox 617"/>
            <p:cNvSpPr txBox="1"/>
            <p:nvPr/>
          </p:nvSpPr>
          <p:spPr>
            <a:xfrm>
              <a:off x="6416396" y="4599007"/>
              <a:ext cx="1107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 smtClean="0"/>
                <a:t>Discharge date</a:t>
              </a:r>
              <a:endParaRPr lang="en-CA" sz="1200" dirty="0"/>
            </a:p>
          </p:txBody>
        </p:sp>
        <p:grpSp>
          <p:nvGrpSpPr>
            <p:cNvPr id="619" name="Group 618"/>
            <p:cNvGrpSpPr/>
            <p:nvPr/>
          </p:nvGrpSpPr>
          <p:grpSpPr>
            <a:xfrm>
              <a:off x="4747905" y="4266226"/>
              <a:ext cx="684076" cy="216024"/>
              <a:chOff x="4823683" y="5971962"/>
              <a:chExt cx="684076" cy="216024"/>
            </a:xfrm>
          </p:grpSpPr>
          <p:sp>
            <p:nvSpPr>
              <p:cNvPr id="622" name="Rounded Rectangle 621"/>
              <p:cNvSpPr/>
              <p:nvPr/>
            </p:nvSpPr>
            <p:spPr>
              <a:xfrm>
                <a:off x="4967699" y="5971962"/>
                <a:ext cx="396044" cy="216024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600" b="1" dirty="0" smtClean="0"/>
                  <a:t>Event</a:t>
                </a:r>
                <a:endParaRPr lang="en-CA" sz="600" b="1" dirty="0"/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4823683" y="6003956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5363743" y="6003955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20" name="Rectangle 619"/>
            <p:cNvSpPr/>
            <p:nvPr/>
          </p:nvSpPr>
          <p:spPr>
            <a:xfrm>
              <a:off x="4732572" y="4642098"/>
              <a:ext cx="144016" cy="1520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6272380" y="4642098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38" name="Rounded Rectangle 237"/>
          <p:cNvSpPr/>
          <p:nvPr/>
        </p:nvSpPr>
        <p:spPr>
          <a:xfrm rot="18655732">
            <a:off x="-21440" y="2404422"/>
            <a:ext cx="507830" cy="2717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39" name="Rounded Rectangle 238"/>
          <p:cNvSpPr/>
          <p:nvPr/>
        </p:nvSpPr>
        <p:spPr>
          <a:xfrm rot="2018536">
            <a:off x="2899204" y="2391722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0" name="Rounded Rectangle 239"/>
          <p:cNvSpPr/>
          <p:nvPr/>
        </p:nvSpPr>
        <p:spPr>
          <a:xfrm rot="18107033">
            <a:off x="411372" y="2448371"/>
            <a:ext cx="504120" cy="1882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1" name="Rounded Rectangle 240"/>
          <p:cNvSpPr/>
          <p:nvPr/>
        </p:nvSpPr>
        <p:spPr>
          <a:xfrm rot="19678999">
            <a:off x="905318" y="2425602"/>
            <a:ext cx="684125" cy="2246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2" name="Rounded Rectangle 241"/>
          <p:cNvSpPr/>
          <p:nvPr/>
        </p:nvSpPr>
        <p:spPr>
          <a:xfrm rot="16200000">
            <a:off x="1240730" y="2447906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3" name="Rounded Rectangle 242"/>
          <p:cNvSpPr/>
          <p:nvPr/>
        </p:nvSpPr>
        <p:spPr>
          <a:xfrm rot="18856397">
            <a:off x="1262946" y="2467180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4" name="Rounded Rectangle 243"/>
          <p:cNvSpPr/>
          <p:nvPr/>
        </p:nvSpPr>
        <p:spPr>
          <a:xfrm rot="1592393">
            <a:off x="1462771" y="2447735"/>
            <a:ext cx="801352" cy="2029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5" name="Rounded Rectangle 244"/>
          <p:cNvSpPr/>
          <p:nvPr/>
        </p:nvSpPr>
        <p:spPr>
          <a:xfrm rot="18452115">
            <a:off x="1855396" y="2446458"/>
            <a:ext cx="508292" cy="24568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6" name="Rounded Rectangle 245"/>
          <p:cNvSpPr/>
          <p:nvPr/>
        </p:nvSpPr>
        <p:spPr>
          <a:xfrm>
            <a:off x="2100231" y="232154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7" name="Rounded Rectangle 246"/>
          <p:cNvSpPr/>
          <p:nvPr/>
        </p:nvSpPr>
        <p:spPr>
          <a:xfrm>
            <a:off x="2267236" y="2324892"/>
            <a:ext cx="735446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8" name="Rounded Rectangle 247"/>
          <p:cNvSpPr/>
          <p:nvPr/>
        </p:nvSpPr>
        <p:spPr>
          <a:xfrm>
            <a:off x="2810582" y="2312951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49" name="Rounded Rectangle 248"/>
          <p:cNvSpPr/>
          <p:nvPr/>
        </p:nvSpPr>
        <p:spPr>
          <a:xfrm>
            <a:off x="3552149" y="2313135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0" name="Rounded Rectangle 249"/>
          <p:cNvSpPr/>
          <p:nvPr/>
        </p:nvSpPr>
        <p:spPr>
          <a:xfrm rot="20162290">
            <a:off x="3122572" y="2420549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1" name="Rounded Rectangle 250"/>
          <p:cNvSpPr/>
          <p:nvPr/>
        </p:nvSpPr>
        <p:spPr>
          <a:xfrm rot="16200000">
            <a:off x="3650657" y="2453401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2" name="Rounded Rectangle 251"/>
          <p:cNvSpPr/>
          <p:nvPr/>
        </p:nvSpPr>
        <p:spPr>
          <a:xfrm rot="957207">
            <a:off x="3733657" y="2398438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3" name="Rounded Rectangle 252"/>
          <p:cNvSpPr/>
          <p:nvPr/>
        </p:nvSpPr>
        <p:spPr>
          <a:xfrm>
            <a:off x="4246777" y="2492018"/>
            <a:ext cx="10093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4" name="Rounded Rectangle 253"/>
          <p:cNvSpPr/>
          <p:nvPr/>
        </p:nvSpPr>
        <p:spPr>
          <a:xfrm rot="19220342">
            <a:off x="4957765" y="2418904"/>
            <a:ext cx="563017" cy="2377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5" name="Rounded Rectangle 254"/>
          <p:cNvSpPr/>
          <p:nvPr/>
        </p:nvSpPr>
        <p:spPr>
          <a:xfrm>
            <a:off x="5256125" y="2313862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6" name="Rounded Rectangle 255"/>
          <p:cNvSpPr/>
          <p:nvPr/>
        </p:nvSpPr>
        <p:spPr>
          <a:xfrm rot="16200000">
            <a:off x="5253906" y="245129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7" name="Rounded Rectangle 256"/>
          <p:cNvSpPr/>
          <p:nvPr/>
        </p:nvSpPr>
        <p:spPr>
          <a:xfrm rot="2018536">
            <a:off x="193517" y="2378970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8" name="Rounded Rectangle 257"/>
          <p:cNvSpPr/>
          <p:nvPr/>
        </p:nvSpPr>
        <p:spPr>
          <a:xfrm>
            <a:off x="5326898" y="2518951"/>
            <a:ext cx="829278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59" name="Rounded Rectangle 258"/>
          <p:cNvSpPr/>
          <p:nvPr/>
        </p:nvSpPr>
        <p:spPr>
          <a:xfrm>
            <a:off x="5940152" y="2509116"/>
            <a:ext cx="740560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0" name="Rounded Rectangle 259"/>
          <p:cNvSpPr/>
          <p:nvPr/>
        </p:nvSpPr>
        <p:spPr>
          <a:xfrm rot="20265623">
            <a:off x="6341959" y="2420794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1" name="Rounded Rectangle 260"/>
          <p:cNvSpPr/>
          <p:nvPr/>
        </p:nvSpPr>
        <p:spPr>
          <a:xfrm>
            <a:off x="6660272" y="2313862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2" name="Rounded Rectangle 261"/>
          <p:cNvSpPr/>
          <p:nvPr/>
        </p:nvSpPr>
        <p:spPr>
          <a:xfrm rot="14504754">
            <a:off x="6756417" y="2414457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3" name="Rounded Rectangle 262"/>
          <p:cNvSpPr/>
          <p:nvPr/>
        </p:nvSpPr>
        <p:spPr>
          <a:xfrm>
            <a:off x="6948264" y="2485889"/>
            <a:ext cx="61749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4" name="Rounded Rectangle 263"/>
          <p:cNvSpPr/>
          <p:nvPr/>
        </p:nvSpPr>
        <p:spPr>
          <a:xfrm rot="19335587">
            <a:off x="7268465" y="2453803"/>
            <a:ext cx="655704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5" name="Rounded Rectangle 264"/>
          <p:cNvSpPr/>
          <p:nvPr/>
        </p:nvSpPr>
        <p:spPr>
          <a:xfrm rot="18644588">
            <a:off x="8428505" y="2425049"/>
            <a:ext cx="526653" cy="2268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66" name="Rounded Rectangle 265"/>
          <p:cNvSpPr/>
          <p:nvPr/>
        </p:nvSpPr>
        <p:spPr>
          <a:xfrm rot="1504787">
            <a:off x="8566699" y="2429610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1E6D-00B5-4D2F-A585-1DF39ED5B04A}" type="slidenum">
              <a:rPr lang="en-CA" smtClean="0"/>
              <a:t>7</a:t>
            </a:fld>
            <a:endParaRPr lang="en-CA"/>
          </a:p>
        </p:txBody>
      </p:sp>
      <p:sp>
        <p:nvSpPr>
          <p:cNvPr id="438" name="Rounded Rectangle 437"/>
          <p:cNvSpPr/>
          <p:nvPr/>
        </p:nvSpPr>
        <p:spPr>
          <a:xfrm rot="19277002">
            <a:off x="633371" y="2222837"/>
            <a:ext cx="397139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39" name="Rounded Rectangle 438"/>
          <p:cNvSpPr/>
          <p:nvPr/>
        </p:nvSpPr>
        <p:spPr>
          <a:xfrm rot="16200000">
            <a:off x="708960" y="2232634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0" name="Rounded Rectangle 439"/>
          <p:cNvSpPr/>
          <p:nvPr/>
        </p:nvSpPr>
        <p:spPr>
          <a:xfrm>
            <a:off x="784500" y="2322002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441" name="Rounded Rectangle 440"/>
          <p:cNvSpPr/>
          <p:nvPr/>
        </p:nvSpPr>
        <p:spPr>
          <a:xfrm rot="16200000">
            <a:off x="810195" y="2436199"/>
            <a:ext cx="483596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668" name="Rounded Rectangle 667"/>
          <p:cNvSpPr/>
          <p:nvPr/>
        </p:nvSpPr>
        <p:spPr>
          <a:xfrm>
            <a:off x="7668344" y="2302040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669" name="Rounded Rectangle 668"/>
          <p:cNvSpPr/>
          <p:nvPr/>
        </p:nvSpPr>
        <p:spPr>
          <a:xfrm rot="1512632">
            <a:off x="8066011" y="2432599"/>
            <a:ext cx="717558" cy="2452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721" name="Group 720"/>
          <p:cNvGrpSpPr/>
          <p:nvPr/>
        </p:nvGrpSpPr>
        <p:grpSpPr>
          <a:xfrm>
            <a:off x="107504" y="555526"/>
            <a:ext cx="8986155" cy="216035"/>
            <a:chOff x="101203" y="692697"/>
            <a:chExt cx="8986155" cy="216035"/>
          </a:xfrm>
        </p:grpSpPr>
        <p:sp>
          <p:nvSpPr>
            <p:cNvPr id="722" name="Rounded Rectangle 721"/>
            <p:cNvSpPr/>
            <p:nvPr/>
          </p:nvSpPr>
          <p:spPr>
            <a:xfrm>
              <a:off x="109587" y="692708"/>
              <a:ext cx="445331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101203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5" name="Rounded Rectangle 724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726" name="Rectangle 725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7" name="Rectangle 726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8" name="Rounded Rectangle 727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729" name="Rectangle 728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0" name="Rectangle 729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1" name="Rounded Rectangle 730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732" name="Rectangle 731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3" name="Rectangle 732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4" name="Rounded Rectangle 733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735" name="Rectangle 734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7" name="Rounded Rectangle 736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738" name="Rectangle 737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9" name="Rectangle 738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0" name="Rounded Rectangle 739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741" name="Rectangle 740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2" name="Rectangle 741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3" name="Rounded Rectangle 742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744" name="Rectangle 743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5" name="Rectangle 744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48" name="Group 747"/>
          <p:cNvGrpSpPr/>
          <p:nvPr/>
        </p:nvGrpSpPr>
        <p:grpSpPr>
          <a:xfrm>
            <a:off x="266378" y="195486"/>
            <a:ext cx="8568952" cy="288032"/>
            <a:chOff x="266378" y="339502"/>
            <a:chExt cx="8568952" cy="288032"/>
          </a:xfrm>
        </p:grpSpPr>
        <p:grpSp>
          <p:nvGrpSpPr>
            <p:cNvPr id="749" name="Group 748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752" name="Group 751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759" name="Straight Connector 758"/>
                <p:cNvCxnSpPr>
                  <a:stCxn id="760" idx="6"/>
                  <a:endCxn id="761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0" name="Oval 759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61" name="Oval 760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62" name="Straight Connector 761"/>
                <p:cNvCxnSpPr>
                  <a:stCxn id="763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3" name="Oval 762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64" name="Oval 763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65" name="Straight Connector 764"/>
                <p:cNvCxnSpPr>
                  <a:stCxn id="766" idx="6"/>
                  <a:endCxn id="767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6" name="Oval 765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67" name="Oval 766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68" name="Straight Connector 767"/>
                <p:cNvCxnSpPr>
                  <a:stCxn id="769" idx="6"/>
                  <a:endCxn id="770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9" name="Oval 768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0" name="Oval 769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71" name="Straight Connector 770"/>
                <p:cNvCxnSpPr>
                  <a:stCxn id="772" idx="6"/>
                  <a:endCxn id="773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2" name="Oval 771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3" name="Oval 772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74" name="Straight Connector 773"/>
                <p:cNvCxnSpPr>
                  <a:stCxn id="775" idx="6"/>
                  <a:endCxn id="776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5" name="Oval 774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6" name="Oval 775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77" name="Straight Connector 776"/>
                <p:cNvCxnSpPr>
                  <a:stCxn id="778" idx="6"/>
                  <a:endCxn id="779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8" name="Oval 777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9" name="Oval 778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753" name="Oval 752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4" name="Oval 753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5" name="Oval 754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6" name="Oval 755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7" name="Oval 756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8" name="Oval 757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50" name="Oval 749"/>
            <p:cNvSpPr/>
            <p:nvPr/>
          </p:nvSpPr>
          <p:spPr>
            <a:xfrm>
              <a:off x="779059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1" name="Oval 750"/>
            <p:cNvSpPr/>
            <p:nvPr/>
          </p:nvSpPr>
          <p:spPr>
            <a:xfrm>
              <a:off x="7956376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-252536" y="1203598"/>
            <a:ext cx="9721080" cy="512088"/>
            <a:chOff x="-252536" y="1203598"/>
            <a:chExt cx="9721080" cy="512088"/>
          </a:xfrm>
        </p:grpSpPr>
        <p:cxnSp>
          <p:nvCxnSpPr>
            <p:cNvPr id="781" name="Straight Connector 780"/>
            <p:cNvCxnSpPr/>
            <p:nvPr/>
          </p:nvCxnSpPr>
          <p:spPr>
            <a:xfrm>
              <a:off x="-252536" y="1531658"/>
              <a:ext cx="972108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2" name="Group 781"/>
            <p:cNvGrpSpPr/>
            <p:nvPr/>
          </p:nvGrpSpPr>
          <p:grpSpPr>
            <a:xfrm>
              <a:off x="107504" y="1559806"/>
              <a:ext cx="8979854" cy="155880"/>
              <a:chOff x="107504" y="1768984"/>
              <a:chExt cx="8979854" cy="155880"/>
            </a:xfrm>
          </p:grpSpPr>
          <p:sp>
            <p:nvSpPr>
              <p:cNvPr id="809" name="Rectangle 808"/>
              <p:cNvSpPr/>
              <p:nvPr/>
            </p:nvSpPr>
            <p:spPr>
              <a:xfrm>
                <a:off x="107504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554918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5061211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5450954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2000871" y="1768985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3218706" y="1772819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5966986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6459066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7005427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7395170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8553599" y="1772487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8943342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987476" y="1768984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1382502" y="1772828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3780763" y="1772829"/>
                <a:ext cx="144016" cy="1520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4336678" y="1772817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83" name="Group 782"/>
            <p:cNvGrpSpPr/>
            <p:nvPr/>
          </p:nvGrpSpPr>
          <p:grpSpPr>
            <a:xfrm>
              <a:off x="266378" y="1203598"/>
              <a:ext cx="8568952" cy="288032"/>
              <a:chOff x="266378" y="1203598"/>
              <a:chExt cx="8568952" cy="288032"/>
            </a:xfrm>
          </p:grpSpPr>
          <p:grpSp>
            <p:nvGrpSpPr>
              <p:cNvPr id="784" name="Group 783"/>
              <p:cNvGrpSpPr/>
              <p:nvPr/>
            </p:nvGrpSpPr>
            <p:grpSpPr>
              <a:xfrm>
                <a:off x="266378" y="1203598"/>
                <a:ext cx="8568952" cy="288032"/>
                <a:chOff x="266378" y="1203598"/>
                <a:chExt cx="8568952" cy="288032"/>
              </a:xfrm>
            </p:grpSpPr>
            <p:grpSp>
              <p:nvGrpSpPr>
                <p:cNvPr id="787" name="Group 786"/>
                <p:cNvGrpSpPr/>
                <p:nvPr/>
              </p:nvGrpSpPr>
              <p:grpSpPr>
                <a:xfrm>
                  <a:off x="266378" y="1203598"/>
                  <a:ext cx="8568952" cy="288032"/>
                  <a:chOff x="266378" y="1203598"/>
                  <a:chExt cx="8568952" cy="288032"/>
                </a:xfrm>
              </p:grpSpPr>
              <p:grpSp>
                <p:nvGrpSpPr>
                  <p:cNvPr id="790" name="Group 789"/>
                  <p:cNvGrpSpPr/>
                  <p:nvPr/>
                </p:nvGrpSpPr>
                <p:grpSpPr>
                  <a:xfrm>
                    <a:off x="266378" y="1347614"/>
                    <a:ext cx="8568952" cy="144016"/>
                    <a:chOff x="266378" y="1556792"/>
                    <a:chExt cx="8568952" cy="144016"/>
                  </a:xfrm>
                </p:grpSpPr>
                <p:sp>
                  <p:nvSpPr>
                    <p:cNvPr id="795" name="Oval 794"/>
                    <p:cNvSpPr/>
                    <p:nvPr/>
                  </p:nvSpPr>
                  <p:spPr>
                    <a:xfrm>
                      <a:off x="266378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796" name="Oval 795"/>
                    <p:cNvSpPr/>
                    <p:nvPr/>
                  </p:nvSpPr>
                  <p:spPr>
                    <a:xfrm>
                      <a:off x="1382502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797" name="Oval 796"/>
                    <p:cNvSpPr/>
                    <p:nvPr/>
                  </p:nvSpPr>
                  <p:spPr>
                    <a:xfrm>
                      <a:off x="2303210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798" name="Oval 797"/>
                    <p:cNvSpPr/>
                    <p:nvPr/>
                  </p:nvSpPr>
                  <p:spPr>
                    <a:xfrm>
                      <a:off x="2858666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799" name="Oval 798"/>
                    <p:cNvSpPr/>
                    <p:nvPr/>
                  </p:nvSpPr>
                  <p:spPr>
                    <a:xfrm>
                      <a:off x="5450954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0" name="Oval 799"/>
                    <p:cNvSpPr/>
                    <p:nvPr/>
                  </p:nvSpPr>
                  <p:spPr>
                    <a:xfrm>
                      <a:off x="6696078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1" name="Oval 800"/>
                    <p:cNvSpPr/>
                    <p:nvPr/>
                  </p:nvSpPr>
                  <p:spPr>
                    <a:xfrm>
                      <a:off x="6846102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2" name="Oval 801"/>
                    <p:cNvSpPr/>
                    <p:nvPr/>
                  </p:nvSpPr>
                  <p:spPr>
                    <a:xfrm>
                      <a:off x="8691314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3" name="Oval 802"/>
                    <p:cNvSpPr/>
                    <p:nvPr/>
                  </p:nvSpPr>
                  <p:spPr>
                    <a:xfrm>
                      <a:off x="3794770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4" name="Oval 803"/>
                    <p:cNvSpPr/>
                    <p:nvPr/>
                  </p:nvSpPr>
                  <p:spPr>
                    <a:xfrm>
                      <a:off x="5306938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5" name="Oval 804"/>
                    <p:cNvSpPr/>
                    <p:nvPr/>
                  </p:nvSpPr>
                  <p:spPr>
                    <a:xfrm>
                      <a:off x="1534902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6" name="Oval 805"/>
                    <p:cNvSpPr/>
                    <p:nvPr/>
                  </p:nvSpPr>
                  <p:spPr>
                    <a:xfrm>
                      <a:off x="2138586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7" name="Oval 806"/>
                    <p:cNvSpPr/>
                    <p:nvPr/>
                  </p:nvSpPr>
                  <p:spPr>
                    <a:xfrm>
                      <a:off x="3002682" y="1556792"/>
                      <a:ext cx="144016" cy="144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808" name="Oval 807"/>
                    <p:cNvSpPr/>
                    <p:nvPr/>
                  </p:nvSpPr>
                  <p:spPr>
                    <a:xfrm>
                      <a:off x="3650754" y="1556792"/>
                      <a:ext cx="144016" cy="144016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791" name="Oval 790"/>
                  <p:cNvSpPr/>
                  <p:nvPr/>
                </p:nvSpPr>
                <p:spPr>
                  <a:xfrm>
                    <a:off x="827584" y="1347614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92" name="Oval 791"/>
                  <p:cNvSpPr/>
                  <p:nvPr/>
                </p:nvSpPr>
                <p:spPr>
                  <a:xfrm>
                    <a:off x="827584" y="1203598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93" name="Oval 792"/>
                  <p:cNvSpPr/>
                  <p:nvPr/>
                </p:nvSpPr>
                <p:spPr>
                  <a:xfrm>
                    <a:off x="683568" y="1347614"/>
                    <a:ext cx="144016" cy="144016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794" name="Oval 793"/>
                  <p:cNvSpPr/>
                  <p:nvPr/>
                </p:nvSpPr>
                <p:spPr>
                  <a:xfrm>
                    <a:off x="979984" y="1347614"/>
                    <a:ext cx="144016" cy="14401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sp>
              <p:nvSpPr>
                <p:cNvPr id="788" name="Oval 787"/>
                <p:cNvSpPr/>
                <p:nvPr/>
              </p:nvSpPr>
              <p:spPr>
                <a:xfrm>
                  <a:off x="7668344" y="134761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89" name="Oval 788"/>
                <p:cNvSpPr/>
                <p:nvPr/>
              </p:nvSpPr>
              <p:spPr>
                <a:xfrm>
                  <a:off x="8100392" y="134761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785" name="Oval 784"/>
              <p:cNvSpPr/>
              <p:nvPr/>
            </p:nvSpPr>
            <p:spPr>
              <a:xfrm>
                <a:off x="7812360" y="1340768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6" name="Oval 785"/>
              <p:cNvSpPr/>
              <p:nvPr/>
            </p:nvSpPr>
            <p:spPr>
              <a:xfrm>
                <a:off x="7978146" y="1347614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825" name="Group 824"/>
          <p:cNvGrpSpPr/>
          <p:nvPr/>
        </p:nvGrpSpPr>
        <p:grpSpPr>
          <a:xfrm>
            <a:off x="-252536" y="2203678"/>
            <a:ext cx="9721080" cy="512088"/>
            <a:chOff x="-252536" y="2203678"/>
            <a:chExt cx="9721080" cy="512088"/>
          </a:xfrm>
        </p:grpSpPr>
        <p:grpSp>
          <p:nvGrpSpPr>
            <p:cNvPr id="826" name="Group 825"/>
            <p:cNvGrpSpPr/>
            <p:nvPr/>
          </p:nvGrpSpPr>
          <p:grpSpPr>
            <a:xfrm>
              <a:off x="-252536" y="2203678"/>
              <a:ext cx="9721080" cy="512088"/>
              <a:chOff x="-252536" y="2203678"/>
              <a:chExt cx="9721080" cy="512088"/>
            </a:xfrm>
          </p:grpSpPr>
          <p:grpSp>
            <p:nvGrpSpPr>
              <p:cNvPr id="829" name="Group 828"/>
              <p:cNvGrpSpPr/>
              <p:nvPr/>
            </p:nvGrpSpPr>
            <p:grpSpPr>
              <a:xfrm>
                <a:off x="-252536" y="2203678"/>
                <a:ext cx="9721080" cy="512088"/>
                <a:chOff x="-252536" y="2203678"/>
                <a:chExt cx="9721080" cy="512088"/>
              </a:xfrm>
            </p:grpSpPr>
            <p:cxnSp>
              <p:nvCxnSpPr>
                <p:cNvPr id="832" name="Straight Connector 831"/>
                <p:cNvCxnSpPr/>
                <p:nvPr/>
              </p:nvCxnSpPr>
              <p:spPr>
                <a:xfrm>
                  <a:off x="-252536" y="2531738"/>
                  <a:ext cx="97210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3" name="Rectangle 832"/>
                <p:cNvSpPr/>
                <p:nvPr/>
              </p:nvSpPr>
              <p:spPr>
                <a:xfrm>
                  <a:off x="107504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4" name="Rectangle 833"/>
                <p:cNvSpPr/>
                <p:nvPr/>
              </p:nvSpPr>
              <p:spPr>
                <a:xfrm>
                  <a:off x="554918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5" name="Rectangle 834"/>
                <p:cNvSpPr/>
                <p:nvPr/>
              </p:nvSpPr>
              <p:spPr>
                <a:xfrm>
                  <a:off x="5061211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6" name="Rectangle 835"/>
                <p:cNvSpPr/>
                <p:nvPr/>
              </p:nvSpPr>
              <p:spPr>
                <a:xfrm>
                  <a:off x="5450954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7" name="Rectangle 836"/>
                <p:cNvSpPr/>
                <p:nvPr/>
              </p:nvSpPr>
              <p:spPr>
                <a:xfrm>
                  <a:off x="2000871" y="2559887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8" name="Rectangle 837"/>
                <p:cNvSpPr/>
                <p:nvPr/>
              </p:nvSpPr>
              <p:spPr>
                <a:xfrm>
                  <a:off x="3218706" y="2563721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39" name="Rectangle 838"/>
                <p:cNvSpPr/>
                <p:nvPr/>
              </p:nvSpPr>
              <p:spPr>
                <a:xfrm>
                  <a:off x="5966986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0" name="Rectangle 839"/>
                <p:cNvSpPr/>
                <p:nvPr/>
              </p:nvSpPr>
              <p:spPr>
                <a:xfrm>
                  <a:off x="6459066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1" name="Rectangle 840"/>
                <p:cNvSpPr/>
                <p:nvPr/>
              </p:nvSpPr>
              <p:spPr>
                <a:xfrm>
                  <a:off x="7005427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2" name="Rectangle 841"/>
                <p:cNvSpPr/>
                <p:nvPr/>
              </p:nvSpPr>
              <p:spPr>
                <a:xfrm>
                  <a:off x="7395170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3" name="Rectangle 842"/>
                <p:cNvSpPr/>
                <p:nvPr/>
              </p:nvSpPr>
              <p:spPr>
                <a:xfrm>
                  <a:off x="8553599" y="2563389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4" name="Rectangle 843"/>
                <p:cNvSpPr/>
                <p:nvPr/>
              </p:nvSpPr>
              <p:spPr>
                <a:xfrm>
                  <a:off x="894334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5" name="Rectangle 844"/>
                <p:cNvSpPr/>
                <p:nvPr/>
              </p:nvSpPr>
              <p:spPr>
                <a:xfrm>
                  <a:off x="987476" y="2559886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6" name="Rectangle 845"/>
                <p:cNvSpPr/>
                <p:nvPr/>
              </p:nvSpPr>
              <p:spPr>
                <a:xfrm>
                  <a:off x="138250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7" name="Rectangle 846"/>
                <p:cNvSpPr/>
                <p:nvPr/>
              </p:nvSpPr>
              <p:spPr>
                <a:xfrm>
                  <a:off x="3780763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8" name="Rectangle 847"/>
                <p:cNvSpPr/>
                <p:nvPr/>
              </p:nvSpPr>
              <p:spPr>
                <a:xfrm>
                  <a:off x="4336678" y="2563719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49" name="Oval 848"/>
                <p:cNvSpPr/>
                <p:nvPr/>
              </p:nvSpPr>
              <p:spPr>
                <a:xfrm>
                  <a:off x="266378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0" name="Oval 849"/>
                <p:cNvSpPr/>
                <p:nvPr/>
              </p:nvSpPr>
              <p:spPr>
                <a:xfrm>
                  <a:off x="1382502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1" name="Oval 850"/>
                <p:cNvSpPr/>
                <p:nvPr/>
              </p:nvSpPr>
              <p:spPr>
                <a:xfrm>
                  <a:off x="230321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2" name="Oval 851"/>
                <p:cNvSpPr/>
                <p:nvPr/>
              </p:nvSpPr>
              <p:spPr>
                <a:xfrm>
                  <a:off x="285866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3" name="Oval 852"/>
                <p:cNvSpPr/>
                <p:nvPr/>
              </p:nvSpPr>
              <p:spPr>
                <a:xfrm>
                  <a:off x="545095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4" name="Oval 853"/>
                <p:cNvSpPr/>
                <p:nvPr/>
              </p:nvSpPr>
              <p:spPr>
                <a:xfrm>
                  <a:off x="669607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5" name="Oval 854"/>
                <p:cNvSpPr/>
                <p:nvPr/>
              </p:nvSpPr>
              <p:spPr>
                <a:xfrm>
                  <a:off x="68461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6" name="Oval 855"/>
                <p:cNvSpPr/>
                <p:nvPr/>
              </p:nvSpPr>
              <p:spPr>
                <a:xfrm>
                  <a:off x="869131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7" name="Oval 856"/>
                <p:cNvSpPr/>
                <p:nvPr/>
              </p:nvSpPr>
              <p:spPr>
                <a:xfrm>
                  <a:off x="379477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8" name="Oval 857"/>
                <p:cNvSpPr/>
                <p:nvPr/>
              </p:nvSpPr>
              <p:spPr>
                <a:xfrm>
                  <a:off x="530693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59" name="Oval 858"/>
                <p:cNvSpPr/>
                <p:nvPr/>
              </p:nvSpPr>
              <p:spPr>
                <a:xfrm>
                  <a:off x="15349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0" name="Oval 859"/>
                <p:cNvSpPr/>
                <p:nvPr/>
              </p:nvSpPr>
              <p:spPr>
                <a:xfrm>
                  <a:off x="213858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1" name="Oval 860"/>
                <p:cNvSpPr/>
                <p:nvPr/>
              </p:nvSpPr>
              <p:spPr>
                <a:xfrm>
                  <a:off x="300268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2" name="Oval 861"/>
                <p:cNvSpPr/>
                <p:nvPr/>
              </p:nvSpPr>
              <p:spPr>
                <a:xfrm>
                  <a:off x="365075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3" name="Oval 862"/>
                <p:cNvSpPr/>
                <p:nvPr/>
              </p:nvSpPr>
              <p:spPr>
                <a:xfrm>
                  <a:off x="82758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4" name="Oval 863"/>
                <p:cNvSpPr/>
                <p:nvPr/>
              </p:nvSpPr>
              <p:spPr>
                <a:xfrm>
                  <a:off x="827584" y="22036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5" name="Oval 864"/>
                <p:cNvSpPr/>
                <p:nvPr/>
              </p:nvSpPr>
              <p:spPr>
                <a:xfrm>
                  <a:off x="68356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6" name="Oval 865"/>
                <p:cNvSpPr/>
                <p:nvPr/>
              </p:nvSpPr>
              <p:spPr>
                <a:xfrm>
                  <a:off x="97998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30" name="Oval 829"/>
              <p:cNvSpPr/>
              <p:nvPr/>
            </p:nvSpPr>
            <p:spPr>
              <a:xfrm>
                <a:off x="7668344" y="2355726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31" name="Oval 830"/>
              <p:cNvSpPr/>
              <p:nvPr/>
            </p:nvSpPr>
            <p:spPr>
              <a:xfrm>
                <a:off x="8100392" y="235572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27" name="Oval 826"/>
            <p:cNvSpPr/>
            <p:nvPr/>
          </p:nvSpPr>
          <p:spPr>
            <a:xfrm>
              <a:off x="7812360" y="234888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28" name="Oval 827"/>
            <p:cNvSpPr/>
            <p:nvPr/>
          </p:nvSpPr>
          <p:spPr>
            <a:xfrm>
              <a:off x="7978146" y="235572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67" name="Rounded Rectangle 866"/>
          <p:cNvSpPr/>
          <p:nvPr/>
        </p:nvSpPr>
        <p:spPr>
          <a:xfrm>
            <a:off x="7820744" y="2311561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868" name="Rounded Rectangle 867"/>
          <p:cNvSpPr/>
          <p:nvPr/>
        </p:nvSpPr>
        <p:spPr>
          <a:xfrm>
            <a:off x="7975245" y="2314953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</p:spTree>
    <p:extLst>
      <p:ext uri="{BB962C8B-B14F-4D97-AF65-F5344CB8AC3E}">
        <p14:creationId xmlns:p14="http://schemas.microsoft.com/office/powerpoint/2010/main" val="199935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4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4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6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8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2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4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6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8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8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8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8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2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438" grpId="0" animBg="1"/>
      <p:bldP spid="439" grpId="0" animBg="1"/>
      <p:bldP spid="440" grpId="0" animBg="1"/>
      <p:bldP spid="441" grpId="0" animBg="1"/>
      <p:bldP spid="668" grpId="0" animBg="1"/>
      <p:bldP spid="669" grpId="0" animBg="1"/>
      <p:bldP spid="867" grpId="0" animBg="1"/>
      <p:bldP spid="8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3"/>
          <p:cNvGrpSpPr/>
          <p:nvPr/>
        </p:nvGrpSpPr>
        <p:grpSpPr>
          <a:xfrm>
            <a:off x="14858" y="-191737"/>
            <a:ext cx="9129142" cy="6343349"/>
            <a:chOff x="14858" y="-191737"/>
            <a:chExt cx="9129142" cy="6343349"/>
          </a:xfrm>
        </p:grpSpPr>
        <p:grpSp>
          <p:nvGrpSpPr>
            <p:cNvPr id="505" name="Group 504"/>
            <p:cNvGrpSpPr/>
            <p:nvPr/>
          </p:nvGrpSpPr>
          <p:grpSpPr>
            <a:xfrm>
              <a:off x="14858" y="-191737"/>
              <a:ext cx="9129142" cy="6311737"/>
              <a:chOff x="14858" y="-191737"/>
              <a:chExt cx="9129142" cy="6311737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14858" y="-191737"/>
                <a:ext cx="9129142" cy="6311737"/>
                <a:chOff x="14858" y="-191737"/>
                <a:chExt cx="9129142" cy="6311737"/>
              </a:xfrm>
            </p:grpSpPr>
            <p:grpSp>
              <p:nvGrpSpPr>
                <p:cNvPr id="637" name="Group 636"/>
                <p:cNvGrpSpPr/>
                <p:nvPr/>
              </p:nvGrpSpPr>
              <p:grpSpPr>
                <a:xfrm>
                  <a:off x="14858" y="-191737"/>
                  <a:ext cx="9129142" cy="6311737"/>
                  <a:chOff x="14858" y="-191737"/>
                  <a:chExt cx="9129142" cy="6311737"/>
                </a:xfrm>
              </p:grpSpPr>
              <p:grpSp>
                <p:nvGrpSpPr>
                  <p:cNvPr id="639" name="Group 638"/>
                  <p:cNvGrpSpPr/>
                  <p:nvPr/>
                </p:nvGrpSpPr>
                <p:grpSpPr>
                  <a:xfrm>
                    <a:off x="14858" y="-191737"/>
                    <a:ext cx="9129142" cy="6311737"/>
                    <a:chOff x="14858" y="-191737"/>
                    <a:chExt cx="9129142" cy="6311737"/>
                  </a:xfrm>
                </p:grpSpPr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14858" y="-191737"/>
                      <a:ext cx="9129142" cy="6219871"/>
                      <a:chOff x="14858" y="-191737"/>
                      <a:chExt cx="9129142" cy="6219871"/>
                    </a:xfrm>
                  </p:grpSpPr>
                  <p:cxnSp>
                    <p:nvCxnSpPr>
                      <p:cNvPr id="646" name="Straight Connector 645"/>
                      <p:cNvCxnSpPr/>
                      <p:nvPr/>
                    </p:nvCxnSpPr>
                    <p:spPr>
                      <a:xfrm>
                        <a:off x="14858" y="-119729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7" name="Straight Connector 646"/>
                      <p:cNvCxnSpPr/>
                      <p:nvPr/>
                    </p:nvCxnSpPr>
                    <p:spPr>
                      <a:xfrm flipH="1">
                        <a:off x="107504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8" name="Straight Connector 647"/>
                      <p:cNvCxnSpPr/>
                      <p:nvPr/>
                    </p:nvCxnSpPr>
                    <p:spPr>
                      <a:xfrm>
                        <a:off x="25152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9" name="Straight Connector 648"/>
                      <p:cNvCxnSpPr/>
                      <p:nvPr/>
                    </p:nvCxnSpPr>
                    <p:spPr>
                      <a:xfrm>
                        <a:off x="40392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0" name="Straight Connector 649"/>
                      <p:cNvCxnSpPr/>
                      <p:nvPr/>
                    </p:nvCxnSpPr>
                    <p:spPr>
                      <a:xfrm>
                        <a:off x="14858" y="6003960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1" name="Straight Connector 650"/>
                      <p:cNvCxnSpPr/>
                      <p:nvPr/>
                    </p:nvCxnSpPr>
                    <p:spPr>
                      <a:xfrm>
                        <a:off x="53955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2" name="Straight Connector 651"/>
                      <p:cNvCxnSpPr/>
                      <p:nvPr/>
                    </p:nvCxnSpPr>
                    <p:spPr>
                      <a:xfrm flipH="1">
                        <a:off x="68356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3" name="Straight Connector 652"/>
                      <p:cNvCxnSpPr/>
                      <p:nvPr/>
                    </p:nvCxnSpPr>
                    <p:spPr>
                      <a:xfrm>
                        <a:off x="827584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4" name="Straight Connector 653"/>
                      <p:cNvCxnSpPr/>
                      <p:nvPr/>
                    </p:nvCxnSpPr>
                    <p:spPr>
                      <a:xfrm>
                        <a:off x="97160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5" name="Straight Connector 654"/>
                      <p:cNvCxnSpPr/>
                      <p:nvPr/>
                    </p:nvCxnSpPr>
                    <p:spPr>
                      <a:xfrm>
                        <a:off x="137653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6" name="Straight Connector 655"/>
                      <p:cNvCxnSpPr/>
                      <p:nvPr/>
                    </p:nvCxnSpPr>
                    <p:spPr>
                      <a:xfrm flipH="1">
                        <a:off x="152055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7" name="Straight Connector 656"/>
                      <p:cNvCxnSpPr/>
                      <p:nvPr/>
                    </p:nvCxnSpPr>
                    <p:spPr>
                      <a:xfrm>
                        <a:off x="16916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8" name="Straight Connector 657"/>
                      <p:cNvCxnSpPr/>
                      <p:nvPr/>
                    </p:nvCxnSpPr>
                    <p:spPr>
                      <a:xfrm>
                        <a:off x="1829222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9" name="Straight Connector 658"/>
                      <p:cNvCxnSpPr/>
                      <p:nvPr/>
                    </p:nvCxnSpPr>
                    <p:spPr>
                      <a:xfrm>
                        <a:off x="19945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0" name="Straight Connector 659"/>
                      <p:cNvCxnSpPr/>
                      <p:nvPr/>
                    </p:nvCxnSpPr>
                    <p:spPr>
                      <a:xfrm flipH="1">
                        <a:off x="212372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1" name="Straight Connector 660"/>
                      <p:cNvCxnSpPr/>
                      <p:nvPr/>
                    </p:nvCxnSpPr>
                    <p:spPr>
                      <a:xfrm>
                        <a:off x="230321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2" name="Straight Connector 661"/>
                      <p:cNvCxnSpPr/>
                      <p:nvPr/>
                    </p:nvCxnSpPr>
                    <p:spPr>
                      <a:xfrm>
                        <a:off x="2447226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3" name="Straight Connector 662"/>
                      <p:cNvCxnSpPr/>
                      <p:nvPr/>
                    </p:nvCxnSpPr>
                    <p:spPr>
                      <a:xfrm>
                        <a:off x="5598816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4" name="Straight Connector 663"/>
                      <p:cNvCxnSpPr/>
                      <p:nvPr/>
                    </p:nvCxnSpPr>
                    <p:spPr>
                      <a:xfrm flipH="1">
                        <a:off x="7155904" y="-91866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5" name="Straight Connector 664"/>
                      <p:cNvCxnSpPr/>
                      <p:nvPr/>
                    </p:nvCxnSpPr>
                    <p:spPr>
                      <a:xfrm>
                        <a:off x="5955010" y="-12638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6" name="Straight Connector 665"/>
                      <p:cNvCxnSpPr/>
                      <p:nvPr/>
                    </p:nvCxnSpPr>
                    <p:spPr>
                      <a:xfrm>
                        <a:off x="6476119" y="-126385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7" name="Straight Connector 666"/>
                      <p:cNvCxnSpPr/>
                      <p:nvPr/>
                    </p:nvCxnSpPr>
                    <p:spPr>
                      <a:xfrm>
                        <a:off x="66030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8" name="Straight Connector 667"/>
                      <p:cNvCxnSpPr/>
                      <p:nvPr/>
                    </p:nvCxnSpPr>
                    <p:spPr>
                      <a:xfrm flipH="1">
                        <a:off x="6687694" y="-191737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9" name="Straight Connector 668"/>
                      <p:cNvCxnSpPr/>
                      <p:nvPr/>
                    </p:nvCxnSpPr>
                    <p:spPr>
                      <a:xfrm>
                        <a:off x="684610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0" name="Straight Connector 669"/>
                      <p:cNvCxnSpPr/>
                      <p:nvPr/>
                    </p:nvCxnSpPr>
                    <p:spPr>
                      <a:xfrm>
                        <a:off x="6999126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1" name="Straight Connector 670"/>
                      <p:cNvCxnSpPr/>
                      <p:nvPr/>
                    </p:nvCxnSpPr>
                    <p:spPr>
                      <a:xfrm>
                        <a:off x="73951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2" name="Straight Connector 671"/>
                      <p:cNvCxnSpPr/>
                      <p:nvPr/>
                    </p:nvCxnSpPr>
                    <p:spPr>
                      <a:xfrm flipH="1">
                        <a:off x="7554285" y="-100010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3" name="Straight Connector 672"/>
                      <p:cNvCxnSpPr/>
                      <p:nvPr/>
                    </p:nvCxnSpPr>
                    <p:spPr>
                      <a:xfrm>
                        <a:off x="84032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4" name="Straight Connector 673"/>
                      <p:cNvCxnSpPr/>
                      <p:nvPr/>
                    </p:nvCxnSpPr>
                    <p:spPr>
                      <a:xfrm>
                        <a:off x="8547298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5" name="Straight Connector 674"/>
                      <p:cNvCxnSpPr/>
                      <p:nvPr/>
                    </p:nvCxnSpPr>
                    <p:spPr>
                      <a:xfrm>
                        <a:off x="867645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6" name="Straight Connector 675"/>
                      <p:cNvCxnSpPr/>
                      <p:nvPr/>
                    </p:nvCxnSpPr>
                    <p:spPr>
                      <a:xfrm flipH="1">
                        <a:off x="88204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Straight Connector 676"/>
                      <p:cNvCxnSpPr/>
                      <p:nvPr/>
                    </p:nvCxnSpPr>
                    <p:spPr>
                      <a:xfrm>
                        <a:off x="8941383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8" name="Straight Connector 677"/>
                      <p:cNvCxnSpPr/>
                      <p:nvPr/>
                    </p:nvCxnSpPr>
                    <p:spPr>
                      <a:xfrm>
                        <a:off x="9080884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9" name="Straight Connector 678"/>
                      <p:cNvCxnSpPr/>
                      <p:nvPr/>
                    </p:nvCxnSpPr>
                    <p:spPr>
                      <a:xfrm>
                        <a:off x="30026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0" name="Straight Connector 679"/>
                      <p:cNvCxnSpPr/>
                      <p:nvPr/>
                    </p:nvCxnSpPr>
                    <p:spPr>
                      <a:xfrm flipH="1">
                        <a:off x="314669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1" name="Straight Connector 680"/>
                      <p:cNvCxnSpPr/>
                      <p:nvPr/>
                    </p:nvCxnSpPr>
                    <p:spPr>
                      <a:xfrm>
                        <a:off x="3218706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2" name="Straight Connector 681"/>
                      <p:cNvCxnSpPr/>
                      <p:nvPr/>
                    </p:nvCxnSpPr>
                    <p:spPr>
                      <a:xfrm>
                        <a:off x="3362722" y="-136301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3" name="Straight Connector 682"/>
                      <p:cNvCxnSpPr/>
                      <p:nvPr/>
                    </p:nvCxnSpPr>
                    <p:spPr>
                      <a:xfrm>
                        <a:off x="3647517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4" name="Straight Connector 683"/>
                      <p:cNvCxnSpPr/>
                      <p:nvPr/>
                    </p:nvCxnSpPr>
                    <p:spPr>
                      <a:xfrm>
                        <a:off x="3794770" y="-14360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5" name="Straight Connector 684"/>
                      <p:cNvCxnSpPr/>
                      <p:nvPr/>
                    </p:nvCxnSpPr>
                    <p:spPr>
                      <a:xfrm flipH="1">
                        <a:off x="3930402" y="-143605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6" name="Straight Connector 685"/>
                      <p:cNvCxnSpPr/>
                      <p:nvPr/>
                    </p:nvCxnSpPr>
                    <p:spPr>
                      <a:xfrm>
                        <a:off x="433667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7" name="Straight Connector 686"/>
                      <p:cNvCxnSpPr/>
                      <p:nvPr/>
                    </p:nvCxnSpPr>
                    <p:spPr>
                      <a:xfrm>
                        <a:off x="4480694" y="-14203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8" name="Straight Connector 687"/>
                      <p:cNvCxnSpPr/>
                      <p:nvPr/>
                    </p:nvCxnSpPr>
                    <p:spPr>
                      <a:xfrm>
                        <a:off x="4906950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9" name="Straight Connector 688"/>
                      <p:cNvCxnSpPr/>
                      <p:nvPr/>
                    </p:nvCxnSpPr>
                    <p:spPr>
                      <a:xfrm flipH="1">
                        <a:off x="50676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0" name="Straight Connector 689"/>
                      <p:cNvCxnSpPr/>
                      <p:nvPr/>
                    </p:nvCxnSpPr>
                    <p:spPr>
                      <a:xfrm>
                        <a:off x="52920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2" name="Straight Connector 691"/>
                      <p:cNvCxnSpPr/>
                      <p:nvPr/>
                    </p:nvCxnSpPr>
                    <p:spPr>
                      <a:xfrm>
                        <a:off x="5429622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9" name="Straight Connector 698"/>
                      <p:cNvCxnSpPr/>
                      <p:nvPr/>
                    </p:nvCxnSpPr>
                    <p:spPr>
                      <a:xfrm>
                        <a:off x="285329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2" name="Straight Connector 641"/>
                    <p:cNvCxnSpPr/>
                    <p:nvPr/>
                  </p:nvCxnSpPr>
                  <p:spPr>
                    <a:xfrm flipH="1">
                      <a:off x="7668344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3" name="Straight Connector 642"/>
                    <p:cNvCxnSpPr/>
                    <p:nvPr/>
                  </p:nvCxnSpPr>
                  <p:spPr>
                    <a:xfrm flipH="1">
                      <a:off x="8085608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4" name="Straight Connector 643"/>
                    <p:cNvCxnSpPr/>
                    <p:nvPr/>
                  </p:nvCxnSpPr>
                  <p:spPr>
                    <a:xfrm flipH="1">
                      <a:off x="7828154" y="-37802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5" name="Straight Connector 644"/>
                    <p:cNvCxnSpPr/>
                    <p:nvPr/>
                  </p:nvCxnSpPr>
                  <p:spPr>
                    <a:xfrm flipH="1">
                      <a:off x="8254893" y="-9376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6111002" y="-91866"/>
                    <a:ext cx="6474" cy="6120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8" name="Straight Connector 637"/>
                <p:cNvCxnSpPr/>
                <p:nvPr/>
              </p:nvCxnSpPr>
              <p:spPr>
                <a:xfrm flipH="1">
                  <a:off x="7969762" y="-9376"/>
                  <a:ext cx="8384" cy="6120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6" name="Straight Connector 635"/>
              <p:cNvCxnSpPr/>
              <p:nvPr/>
            </p:nvCxnSpPr>
            <p:spPr>
              <a:xfrm>
                <a:off x="5205227" y="-91866"/>
                <a:ext cx="0" cy="612000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4" name="Straight Connector 633"/>
            <p:cNvCxnSpPr/>
            <p:nvPr/>
          </p:nvCxnSpPr>
          <p:spPr>
            <a:xfrm>
              <a:off x="1115616" y="31612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4" name="Rectangle 803"/>
          <p:cNvSpPr/>
          <p:nvPr/>
        </p:nvSpPr>
        <p:spPr>
          <a:xfrm>
            <a:off x="-152094" y="4352092"/>
            <a:ext cx="9404614" cy="936104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5" name="TextBox 774"/>
          <p:cNvSpPr txBox="1"/>
          <p:nvPr/>
        </p:nvSpPr>
        <p:spPr>
          <a:xfrm>
            <a:off x="-38265" y="2839924"/>
            <a:ext cx="392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both an original interval and an event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6" name="TextBox 775"/>
          <p:cNvSpPr txBox="1"/>
          <p:nvPr/>
        </p:nvSpPr>
        <p:spPr>
          <a:xfrm>
            <a:off x="-38084" y="4126776"/>
            <a:ext cx="2808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Not within any intervals/events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73" name="TextBox 772"/>
          <p:cNvSpPr txBox="1"/>
          <p:nvPr/>
        </p:nvSpPr>
        <p:spPr>
          <a:xfrm>
            <a:off x="-36512" y="1543780"/>
            <a:ext cx="276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an original interval only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1759804"/>
            <a:ext cx="9404614" cy="93610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sp>
        <p:nvSpPr>
          <p:cNvPr id="691" name="Rectangle 690"/>
          <p:cNvSpPr/>
          <p:nvPr/>
        </p:nvSpPr>
        <p:spPr>
          <a:xfrm>
            <a:off x="-152094" y="3055948"/>
            <a:ext cx="9404614" cy="936104"/>
          </a:xfrm>
          <a:prstGeom prst="rect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/>
          <p:cNvGrpSpPr/>
          <p:nvPr/>
        </p:nvGrpSpPr>
        <p:grpSpPr>
          <a:xfrm>
            <a:off x="246640" y="3127956"/>
            <a:ext cx="436928" cy="288032"/>
            <a:chOff x="246640" y="3075806"/>
            <a:chExt cx="436928" cy="288032"/>
          </a:xfrm>
        </p:grpSpPr>
        <p:sp>
          <p:nvSpPr>
            <p:cNvPr id="722" name="Oval 721"/>
            <p:cNvSpPr/>
            <p:nvPr/>
          </p:nvSpPr>
          <p:spPr>
            <a:xfrm>
              <a:off x="251520" y="315710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3" name="Rectangle 722"/>
            <p:cNvSpPr/>
            <p:nvPr/>
          </p:nvSpPr>
          <p:spPr>
            <a:xfrm>
              <a:off x="539552" y="315710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4" name="Rectangle 723"/>
            <p:cNvSpPr/>
            <p:nvPr/>
          </p:nvSpPr>
          <p:spPr>
            <a:xfrm>
              <a:off x="246640" y="3075806"/>
              <a:ext cx="4369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54293" y="3127956"/>
            <a:ext cx="575623" cy="288032"/>
            <a:chOff x="954293" y="3075806"/>
            <a:chExt cx="575623" cy="288032"/>
          </a:xfrm>
        </p:grpSpPr>
        <p:sp>
          <p:nvSpPr>
            <p:cNvPr id="726" name="Oval 725"/>
            <p:cNvSpPr/>
            <p:nvPr/>
          </p:nvSpPr>
          <p:spPr>
            <a:xfrm>
              <a:off x="1382502" y="315710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6" name="Rectangle 765"/>
            <p:cNvSpPr/>
            <p:nvPr/>
          </p:nvSpPr>
          <p:spPr>
            <a:xfrm>
              <a:off x="971600" y="315710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1" name="Rectangle 770"/>
            <p:cNvSpPr/>
            <p:nvPr/>
          </p:nvSpPr>
          <p:spPr>
            <a:xfrm>
              <a:off x="954293" y="3075806"/>
              <a:ext cx="575623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0270" y="3507854"/>
            <a:ext cx="174633" cy="432048"/>
            <a:chOff x="1360270" y="3371857"/>
            <a:chExt cx="174633" cy="432048"/>
          </a:xfrm>
        </p:grpSpPr>
        <p:sp>
          <p:nvSpPr>
            <p:cNvPr id="693" name="Oval 692"/>
            <p:cNvSpPr/>
            <p:nvPr/>
          </p:nvSpPr>
          <p:spPr>
            <a:xfrm>
              <a:off x="1382502" y="3371857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9" name="Rectangle 718"/>
            <p:cNvSpPr/>
            <p:nvPr/>
          </p:nvSpPr>
          <p:spPr>
            <a:xfrm>
              <a:off x="1382502" y="365187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7" name="Rectangle 776"/>
            <p:cNvSpPr/>
            <p:nvPr/>
          </p:nvSpPr>
          <p:spPr>
            <a:xfrm>
              <a:off x="1360270" y="3371857"/>
              <a:ext cx="17463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4902" y="1831812"/>
            <a:ext cx="609985" cy="288032"/>
            <a:chOff x="1534902" y="1927689"/>
            <a:chExt cx="609985" cy="288032"/>
          </a:xfrm>
        </p:grpSpPr>
        <p:sp>
          <p:nvSpPr>
            <p:cNvPr id="702" name="Oval 701"/>
            <p:cNvSpPr/>
            <p:nvPr/>
          </p:nvSpPr>
          <p:spPr>
            <a:xfrm>
              <a:off x="1534902" y="199969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979712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1542785" y="1927689"/>
              <a:ext cx="60210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3625927"/>
            <a:ext cx="323498" cy="288032"/>
            <a:chOff x="1979712" y="3573777"/>
            <a:chExt cx="323498" cy="288032"/>
          </a:xfrm>
        </p:grpSpPr>
        <p:sp>
          <p:nvSpPr>
            <p:cNvPr id="736" name="Oval 735"/>
            <p:cNvSpPr/>
            <p:nvPr/>
          </p:nvSpPr>
          <p:spPr>
            <a:xfrm>
              <a:off x="2138586" y="3639700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8" name="Rectangle 757"/>
            <p:cNvSpPr/>
            <p:nvPr/>
          </p:nvSpPr>
          <p:spPr>
            <a:xfrm>
              <a:off x="1979712" y="363970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0" name="Rectangle 779"/>
            <p:cNvSpPr/>
            <p:nvPr/>
          </p:nvSpPr>
          <p:spPr>
            <a:xfrm>
              <a:off x="1979712" y="3573777"/>
              <a:ext cx="32349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3210" y="3625927"/>
            <a:ext cx="702039" cy="288032"/>
            <a:chOff x="2303210" y="3573777"/>
            <a:chExt cx="702039" cy="288032"/>
          </a:xfrm>
        </p:grpSpPr>
        <p:sp>
          <p:nvSpPr>
            <p:cNvPr id="727" name="Oval 726"/>
            <p:cNvSpPr/>
            <p:nvPr/>
          </p:nvSpPr>
          <p:spPr>
            <a:xfrm>
              <a:off x="2303210" y="36397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8" name="Oval 727"/>
            <p:cNvSpPr/>
            <p:nvPr/>
          </p:nvSpPr>
          <p:spPr>
            <a:xfrm>
              <a:off x="2858666" y="3639700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2" name="Rectangle 781"/>
            <p:cNvSpPr/>
            <p:nvPr/>
          </p:nvSpPr>
          <p:spPr>
            <a:xfrm>
              <a:off x="2303210" y="3573777"/>
              <a:ext cx="70203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95669" y="3625927"/>
            <a:ext cx="373527" cy="288032"/>
            <a:chOff x="2995669" y="3573777"/>
            <a:chExt cx="373527" cy="288032"/>
          </a:xfrm>
        </p:grpSpPr>
        <p:sp>
          <p:nvSpPr>
            <p:cNvPr id="711" name="Rectangle 710"/>
            <p:cNvSpPr/>
            <p:nvPr/>
          </p:nvSpPr>
          <p:spPr>
            <a:xfrm>
              <a:off x="3218706" y="363970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7" name="Oval 736"/>
            <p:cNvSpPr/>
            <p:nvPr/>
          </p:nvSpPr>
          <p:spPr>
            <a:xfrm>
              <a:off x="3002682" y="363970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2995669" y="3573777"/>
              <a:ext cx="37352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91493" y="1846040"/>
            <a:ext cx="603277" cy="288032"/>
            <a:chOff x="3191493" y="1927689"/>
            <a:chExt cx="603277" cy="288032"/>
          </a:xfrm>
        </p:grpSpPr>
        <p:sp>
          <p:nvSpPr>
            <p:cNvPr id="738" name="Oval 737"/>
            <p:cNvSpPr/>
            <p:nvPr/>
          </p:nvSpPr>
          <p:spPr>
            <a:xfrm>
              <a:off x="3650754" y="1999697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218706" y="199167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3191493" y="1927689"/>
              <a:ext cx="60327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28763" y="1842029"/>
            <a:ext cx="876464" cy="288032"/>
            <a:chOff x="4328763" y="1923678"/>
            <a:chExt cx="876464" cy="288032"/>
          </a:xfrm>
        </p:grpSpPr>
        <p:sp>
          <p:nvSpPr>
            <p:cNvPr id="756" name="Rectangle 755"/>
            <p:cNvSpPr/>
            <p:nvPr/>
          </p:nvSpPr>
          <p:spPr>
            <a:xfrm>
              <a:off x="5046709" y="198120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336678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328763" y="1923678"/>
              <a:ext cx="87646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56996" y="3127956"/>
            <a:ext cx="393958" cy="288032"/>
            <a:chOff x="5056996" y="3075806"/>
            <a:chExt cx="393958" cy="288032"/>
          </a:xfrm>
        </p:grpSpPr>
        <p:sp>
          <p:nvSpPr>
            <p:cNvPr id="708" name="Rectangle 707"/>
            <p:cNvSpPr/>
            <p:nvPr/>
          </p:nvSpPr>
          <p:spPr>
            <a:xfrm>
              <a:off x="5056996" y="3139795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4" name="Oval 733"/>
            <p:cNvSpPr/>
            <p:nvPr/>
          </p:nvSpPr>
          <p:spPr>
            <a:xfrm>
              <a:off x="5306938" y="314781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0" name="Rectangle 789"/>
            <p:cNvSpPr/>
            <p:nvPr/>
          </p:nvSpPr>
          <p:spPr>
            <a:xfrm>
              <a:off x="5061211" y="3075806"/>
              <a:ext cx="389743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36096" y="3415988"/>
            <a:ext cx="158874" cy="432048"/>
            <a:chOff x="5436096" y="3363838"/>
            <a:chExt cx="158874" cy="432048"/>
          </a:xfrm>
        </p:grpSpPr>
        <p:sp>
          <p:nvSpPr>
            <p:cNvPr id="729" name="Oval 728"/>
            <p:cNvSpPr/>
            <p:nvPr/>
          </p:nvSpPr>
          <p:spPr>
            <a:xfrm>
              <a:off x="5450954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7" name="Rectangle 756"/>
            <p:cNvSpPr/>
            <p:nvPr/>
          </p:nvSpPr>
          <p:spPr>
            <a:xfrm>
              <a:off x="5450954" y="336383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3" name="Rectangle 792"/>
            <p:cNvSpPr/>
            <p:nvPr/>
          </p:nvSpPr>
          <p:spPr>
            <a:xfrm>
              <a:off x="5436096" y="3363838"/>
              <a:ext cx="150436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3636" y="1831812"/>
            <a:ext cx="667366" cy="288032"/>
            <a:chOff x="5443636" y="1913461"/>
            <a:chExt cx="667366" cy="288032"/>
          </a:xfrm>
        </p:grpSpPr>
        <p:sp>
          <p:nvSpPr>
            <p:cNvPr id="709" name="Rectangle 708"/>
            <p:cNvSpPr/>
            <p:nvPr/>
          </p:nvSpPr>
          <p:spPr>
            <a:xfrm>
              <a:off x="5450954" y="198766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5940152" y="199568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443636" y="1913461"/>
              <a:ext cx="667366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66986" y="3625927"/>
            <a:ext cx="649529" cy="288032"/>
            <a:chOff x="5966986" y="3573777"/>
            <a:chExt cx="649529" cy="288032"/>
          </a:xfrm>
        </p:grpSpPr>
        <p:sp>
          <p:nvSpPr>
            <p:cNvPr id="713" name="Rectangle 712"/>
            <p:cNvSpPr/>
            <p:nvPr/>
          </p:nvSpPr>
          <p:spPr>
            <a:xfrm>
              <a:off x="6459066" y="3651870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0" name="Rectangle 759"/>
            <p:cNvSpPr/>
            <p:nvPr/>
          </p:nvSpPr>
          <p:spPr>
            <a:xfrm>
              <a:off x="5967203" y="3652883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5" name="Rectangle 794"/>
            <p:cNvSpPr/>
            <p:nvPr/>
          </p:nvSpPr>
          <p:spPr>
            <a:xfrm>
              <a:off x="5966986" y="3573777"/>
              <a:ext cx="649529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9066" y="1846050"/>
            <a:ext cx="399708" cy="288032"/>
            <a:chOff x="6459066" y="1927699"/>
            <a:chExt cx="399708" cy="288032"/>
          </a:xfrm>
        </p:grpSpPr>
        <p:sp>
          <p:nvSpPr>
            <p:cNvPr id="730" name="Oval 729"/>
            <p:cNvSpPr/>
            <p:nvPr/>
          </p:nvSpPr>
          <p:spPr>
            <a:xfrm>
              <a:off x="669607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6459066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459066" y="1927699"/>
              <a:ext cx="39970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9258" y="2263860"/>
            <a:ext cx="364191" cy="281947"/>
            <a:chOff x="6839258" y="3579861"/>
            <a:chExt cx="364191" cy="281947"/>
          </a:xfrm>
        </p:grpSpPr>
        <p:sp>
          <p:nvSpPr>
            <p:cNvPr id="714" name="Rectangle 713"/>
            <p:cNvSpPr/>
            <p:nvPr/>
          </p:nvSpPr>
          <p:spPr>
            <a:xfrm>
              <a:off x="7008662" y="3652883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1" name="Oval 730"/>
            <p:cNvSpPr/>
            <p:nvPr/>
          </p:nvSpPr>
          <p:spPr>
            <a:xfrm>
              <a:off x="6846102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839258" y="3579861"/>
              <a:ext cx="364191" cy="281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99125" y="3127956"/>
            <a:ext cx="563543" cy="288032"/>
            <a:chOff x="6999125" y="3075806"/>
            <a:chExt cx="563543" cy="288032"/>
          </a:xfrm>
        </p:grpSpPr>
        <p:sp>
          <p:nvSpPr>
            <p:cNvPr id="715" name="Rectangle 714"/>
            <p:cNvSpPr/>
            <p:nvPr/>
          </p:nvSpPr>
          <p:spPr>
            <a:xfrm>
              <a:off x="7395170" y="3147814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2" name="Rectangle 761"/>
            <p:cNvSpPr/>
            <p:nvPr/>
          </p:nvSpPr>
          <p:spPr>
            <a:xfrm>
              <a:off x="7034626" y="3147813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9" name="Rectangle 798"/>
            <p:cNvSpPr/>
            <p:nvPr/>
          </p:nvSpPr>
          <p:spPr>
            <a:xfrm>
              <a:off x="6999125" y="3075806"/>
              <a:ext cx="563543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522114" y="3127956"/>
            <a:ext cx="313216" cy="288032"/>
            <a:chOff x="8522114" y="3075806"/>
            <a:chExt cx="313216" cy="288032"/>
          </a:xfrm>
        </p:grpSpPr>
        <p:sp>
          <p:nvSpPr>
            <p:cNvPr id="732" name="Oval 731"/>
            <p:cNvSpPr/>
            <p:nvPr/>
          </p:nvSpPr>
          <p:spPr>
            <a:xfrm>
              <a:off x="8691314" y="314781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4" name="Rectangle 763"/>
            <p:cNvSpPr/>
            <p:nvPr/>
          </p:nvSpPr>
          <p:spPr>
            <a:xfrm>
              <a:off x="8536124" y="314024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2" name="Rectangle 801"/>
            <p:cNvSpPr/>
            <p:nvPr/>
          </p:nvSpPr>
          <p:spPr>
            <a:xfrm>
              <a:off x="8522114" y="3075806"/>
              <a:ext cx="313216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368152" y="4424100"/>
            <a:ext cx="323528" cy="288032"/>
            <a:chOff x="1368152" y="4510658"/>
            <a:chExt cx="323528" cy="288032"/>
          </a:xfrm>
        </p:grpSpPr>
        <p:sp>
          <p:nvSpPr>
            <p:cNvPr id="735" name="Oval 734"/>
            <p:cNvSpPr/>
            <p:nvPr/>
          </p:nvSpPr>
          <p:spPr>
            <a:xfrm>
              <a:off x="1534902" y="45746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7" name="Rectangle 766"/>
            <p:cNvSpPr/>
            <p:nvPr/>
          </p:nvSpPr>
          <p:spPr>
            <a:xfrm>
              <a:off x="1382502" y="457464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8" name="Rectangle 777"/>
            <p:cNvSpPr/>
            <p:nvPr/>
          </p:nvSpPr>
          <p:spPr>
            <a:xfrm>
              <a:off x="1368152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38586" y="4424100"/>
            <a:ext cx="323528" cy="288032"/>
            <a:chOff x="2138586" y="4510658"/>
            <a:chExt cx="323528" cy="288032"/>
          </a:xfrm>
        </p:grpSpPr>
        <p:sp>
          <p:nvSpPr>
            <p:cNvPr id="694" name="Oval 693"/>
            <p:cNvSpPr/>
            <p:nvPr/>
          </p:nvSpPr>
          <p:spPr>
            <a:xfrm>
              <a:off x="2303210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3" name="Oval 702"/>
            <p:cNvSpPr/>
            <p:nvPr/>
          </p:nvSpPr>
          <p:spPr>
            <a:xfrm>
              <a:off x="2138586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1" name="Rectangle 780"/>
            <p:cNvSpPr/>
            <p:nvPr/>
          </p:nvSpPr>
          <p:spPr>
            <a:xfrm>
              <a:off x="2138586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43485" y="4429408"/>
            <a:ext cx="323528" cy="288032"/>
            <a:chOff x="2843485" y="4515966"/>
            <a:chExt cx="323528" cy="288032"/>
          </a:xfrm>
        </p:grpSpPr>
        <p:sp>
          <p:nvSpPr>
            <p:cNvPr id="695" name="Oval 694"/>
            <p:cNvSpPr/>
            <p:nvPr/>
          </p:nvSpPr>
          <p:spPr>
            <a:xfrm>
              <a:off x="2858666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4" name="Oval 703"/>
            <p:cNvSpPr/>
            <p:nvPr/>
          </p:nvSpPr>
          <p:spPr>
            <a:xfrm>
              <a:off x="3002682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3" name="Rectangle 782"/>
            <p:cNvSpPr/>
            <p:nvPr/>
          </p:nvSpPr>
          <p:spPr>
            <a:xfrm>
              <a:off x="2843485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06925" y="3460011"/>
            <a:ext cx="147252" cy="360040"/>
            <a:chOff x="3647518" y="4507442"/>
            <a:chExt cx="147252" cy="360040"/>
          </a:xfrm>
        </p:grpSpPr>
        <p:sp>
          <p:nvSpPr>
            <p:cNvPr id="700" name="Oval 699"/>
            <p:cNvSpPr/>
            <p:nvPr/>
          </p:nvSpPr>
          <p:spPr>
            <a:xfrm>
              <a:off x="3649135" y="471476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3650754" y="4507442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7" name="Rectangle 786"/>
            <p:cNvSpPr/>
            <p:nvPr/>
          </p:nvSpPr>
          <p:spPr>
            <a:xfrm>
              <a:off x="3647518" y="4510657"/>
              <a:ext cx="147252" cy="3568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93660" y="4429408"/>
            <a:ext cx="323528" cy="288032"/>
            <a:chOff x="5293660" y="4515966"/>
            <a:chExt cx="323528" cy="288032"/>
          </a:xfrm>
        </p:grpSpPr>
        <p:sp>
          <p:nvSpPr>
            <p:cNvPr id="696" name="Oval 695"/>
            <p:cNvSpPr/>
            <p:nvPr/>
          </p:nvSpPr>
          <p:spPr>
            <a:xfrm>
              <a:off x="5450954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1" name="Oval 700"/>
            <p:cNvSpPr/>
            <p:nvPr/>
          </p:nvSpPr>
          <p:spPr>
            <a:xfrm>
              <a:off x="5306938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2" name="Rectangle 791"/>
            <p:cNvSpPr/>
            <p:nvPr/>
          </p:nvSpPr>
          <p:spPr>
            <a:xfrm>
              <a:off x="5293660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96078" y="4424100"/>
            <a:ext cx="324194" cy="288032"/>
            <a:chOff x="6696078" y="4510658"/>
            <a:chExt cx="324194" cy="288032"/>
          </a:xfrm>
        </p:grpSpPr>
        <p:sp>
          <p:nvSpPr>
            <p:cNvPr id="697" name="Oval 696"/>
            <p:cNvSpPr/>
            <p:nvPr/>
          </p:nvSpPr>
          <p:spPr>
            <a:xfrm>
              <a:off x="6696078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8" name="Oval 697"/>
            <p:cNvSpPr/>
            <p:nvPr/>
          </p:nvSpPr>
          <p:spPr>
            <a:xfrm>
              <a:off x="6846102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7" name="Rectangle 796"/>
            <p:cNvSpPr/>
            <p:nvPr/>
          </p:nvSpPr>
          <p:spPr>
            <a:xfrm>
              <a:off x="6696744" y="4510658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891421"/>
            <a:ext cx="2133600" cy="273844"/>
          </a:xfrm>
        </p:spPr>
        <p:txBody>
          <a:bodyPr/>
          <a:lstStyle/>
          <a:p>
            <a:fld id="{D9E41E6D-00B5-4D2F-A585-1DF39ED5B04A}" type="slidenum">
              <a:rPr lang="en-CA" smtClean="0"/>
              <a:t>8</a:t>
            </a:fld>
            <a:endParaRPr lang="en-CA"/>
          </a:p>
        </p:txBody>
      </p:sp>
      <p:grpSp>
        <p:nvGrpSpPr>
          <p:cNvPr id="284" name="Group 283"/>
          <p:cNvGrpSpPr/>
          <p:nvPr/>
        </p:nvGrpSpPr>
        <p:grpSpPr>
          <a:xfrm>
            <a:off x="107504" y="463660"/>
            <a:ext cx="8986155" cy="216035"/>
            <a:chOff x="101203" y="692697"/>
            <a:chExt cx="8986155" cy="216035"/>
          </a:xfrm>
        </p:grpSpPr>
        <p:sp>
          <p:nvSpPr>
            <p:cNvPr id="285" name="Rounded Rectangle 284"/>
            <p:cNvSpPr/>
            <p:nvPr/>
          </p:nvSpPr>
          <p:spPr>
            <a:xfrm>
              <a:off x="109587" y="692708"/>
              <a:ext cx="445331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1203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3" name="Rounded Rectangle 302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9" name="Rounded Rectangle 318"/>
          <p:cNvSpPr/>
          <p:nvPr/>
        </p:nvSpPr>
        <p:spPr>
          <a:xfrm rot="18655732">
            <a:off x="-21440" y="1036007"/>
            <a:ext cx="507830" cy="2717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0" name="Rounded Rectangle 319"/>
          <p:cNvSpPr/>
          <p:nvPr/>
        </p:nvSpPr>
        <p:spPr>
          <a:xfrm rot="2018536">
            <a:off x="2899204" y="1023307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1" name="Rounded Rectangle 320"/>
          <p:cNvSpPr/>
          <p:nvPr/>
        </p:nvSpPr>
        <p:spPr>
          <a:xfrm rot="18107033">
            <a:off x="411372" y="1079956"/>
            <a:ext cx="504120" cy="1882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2" name="Rounded Rectangle 321"/>
          <p:cNvSpPr/>
          <p:nvPr/>
        </p:nvSpPr>
        <p:spPr>
          <a:xfrm rot="19678999">
            <a:off x="905318" y="1057187"/>
            <a:ext cx="684125" cy="2246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3" name="Rounded Rectangle 322"/>
          <p:cNvSpPr/>
          <p:nvPr/>
        </p:nvSpPr>
        <p:spPr>
          <a:xfrm rot="16200000">
            <a:off x="1240730" y="1079491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4" name="Rounded Rectangle 323"/>
          <p:cNvSpPr/>
          <p:nvPr/>
        </p:nvSpPr>
        <p:spPr>
          <a:xfrm rot="18856397">
            <a:off x="1262946" y="1098765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5" name="Rounded Rectangle 324"/>
          <p:cNvSpPr/>
          <p:nvPr/>
        </p:nvSpPr>
        <p:spPr>
          <a:xfrm rot="1592393">
            <a:off x="1462771" y="1079320"/>
            <a:ext cx="801352" cy="2029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6" name="Rounded Rectangle 325"/>
          <p:cNvSpPr/>
          <p:nvPr/>
        </p:nvSpPr>
        <p:spPr>
          <a:xfrm rot="18452115">
            <a:off x="1855396" y="1078043"/>
            <a:ext cx="508292" cy="24568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7" name="Rounded Rectangle 326"/>
          <p:cNvSpPr/>
          <p:nvPr/>
        </p:nvSpPr>
        <p:spPr>
          <a:xfrm>
            <a:off x="2100231" y="953131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8" name="Rounded Rectangle 327"/>
          <p:cNvSpPr/>
          <p:nvPr/>
        </p:nvSpPr>
        <p:spPr>
          <a:xfrm>
            <a:off x="2267236" y="956477"/>
            <a:ext cx="735446" cy="184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9" name="Rounded Rectangle 328"/>
          <p:cNvSpPr/>
          <p:nvPr/>
        </p:nvSpPr>
        <p:spPr>
          <a:xfrm>
            <a:off x="2810582" y="94453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0" name="Rounded Rectangle 329"/>
          <p:cNvSpPr/>
          <p:nvPr/>
        </p:nvSpPr>
        <p:spPr>
          <a:xfrm>
            <a:off x="3552149" y="944720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1" name="Rounded Rectangle 330"/>
          <p:cNvSpPr/>
          <p:nvPr/>
        </p:nvSpPr>
        <p:spPr>
          <a:xfrm rot="20162290">
            <a:off x="3122572" y="1052134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2" name="Rounded Rectangle 331"/>
          <p:cNvSpPr/>
          <p:nvPr/>
        </p:nvSpPr>
        <p:spPr>
          <a:xfrm rot="16200000">
            <a:off x="3650657" y="1084986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3" name="Rounded Rectangle 332"/>
          <p:cNvSpPr/>
          <p:nvPr/>
        </p:nvSpPr>
        <p:spPr>
          <a:xfrm>
            <a:off x="3737895" y="1117474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4" name="Rounded Rectangle 333"/>
          <p:cNvSpPr/>
          <p:nvPr/>
        </p:nvSpPr>
        <p:spPr>
          <a:xfrm>
            <a:off x="4246777" y="1123603"/>
            <a:ext cx="10093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5" name="Rounded Rectangle 334"/>
          <p:cNvSpPr/>
          <p:nvPr/>
        </p:nvSpPr>
        <p:spPr>
          <a:xfrm rot="19220342">
            <a:off x="4957765" y="1050489"/>
            <a:ext cx="563017" cy="2377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6" name="Rounded Rectangle 335"/>
          <p:cNvSpPr/>
          <p:nvPr/>
        </p:nvSpPr>
        <p:spPr>
          <a:xfrm>
            <a:off x="5256125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7" name="Rounded Rectangle 336"/>
          <p:cNvSpPr/>
          <p:nvPr/>
        </p:nvSpPr>
        <p:spPr>
          <a:xfrm rot="16200000">
            <a:off x="5253906" y="1082877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8" name="Rounded Rectangle 337"/>
          <p:cNvSpPr/>
          <p:nvPr/>
        </p:nvSpPr>
        <p:spPr>
          <a:xfrm rot="2018536">
            <a:off x="193517" y="1010555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9" name="Rounded Rectangle 338"/>
          <p:cNvSpPr/>
          <p:nvPr/>
        </p:nvSpPr>
        <p:spPr>
          <a:xfrm>
            <a:off x="5326898" y="1150536"/>
            <a:ext cx="829278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0" name="Rounded Rectangle 339"/>
          <p:cNvSpPr/>
          <p:nvPr/>
        </p:nvSpPr>
        <p:spPr>
          <a:xfrm>
            <a:off x="5940152" y="1140701"/>
            <a:ext cx="740560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1" name="Rounded Rectangle 340"/>
          <p:cNvSpPr/>
          <p:nvPr/>
        </p:nvSpPr>
        <p:spPr>
          <a:xfrm rot="19299885">
            <a:off x="6341959" y="1052379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2" name="Rounded Rectangle 341"/>
          <p:cNvSpPr/>
          <p:nvPr/>
        </p:nvSpPr>
        <p:spPr>
          <a:xfrm>
            <a:off x="6660272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3" name="Rounded Rectangle 342"/>
          <p:cNvSpPr/>
          <p:nvPr/>
        </p:nvSpPr>
        <p:spPr>
          <a:xfrm rot="14504754">
            <a:off x="6756417" y="104604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4" name="Rounded Rectangle 343"/>
          <p:cNvSpPr/>
          <p:nvPr/>
        </p:nvSpPr>
        <p:spPr>
          <a:xfrm>
            <a:off x="6948264" y="1117474"/>
            <a:ext cx="61749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5" name="Rounded Rectangle 344"/>
          <p:cNvSpPr/>
          <p:nvPr/>
        </p:nvSpPr>
        <p:spPr>
          <a:xfrm rot="19335587">
            <a:off x="7268465" y="1085388"/>
            <a:ext cx="655704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6" name="Rounded Rectangle 345"/>
          <p:cNvSpPr/>
          <p:nvPr/>
        </p:nvSpPr>
        <p:spPr>
          <a:xfrm rot="18644588">
            <a:off x="8428505" y="1056634"/>
            <a:ext cx="526653" cy="2268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7" name="Rounded Rectangle 346"/>
          <p:cNvSpPr/>
          <p:nvPr/>
        </p:nvSpPr>
        <p:spPr>
          <a:xfrm rot="1504787">
            <a:off x="8566699" y="1061195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8" name="Rounded Rectangle 347"/>
          <p:cNvSpPr/>
          <p:nvPr/>
        </p:nvSpPr>
        <p:spPr>
          <a:xfrm rot="19277002">
            <a:off x="633371" y="854422"/>
            <a:ext cx="397139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9" name="Rounded Rectangle 348"/>
          <p:cNvSpPr/>
          <p:nvPr/>
        </p:nvSpPr>
        <p:spPr>
          <a:xfrm rot="16200000">
            <a:off x="708960" y="864219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50" name="Rounded Rectangle 349"/>
          <p:cNvSpPr/>
          <p:nvPr/>
        </p:nvSpPr>
        <p:spPr>
          <a:xfrm>
            <a:off x="784500" y="953587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51" name="Rounded Rectangle 350"/>
          <p:cNvSpPr/>
          <p:nvPr/>
        </p:nvSpPr>
        <p:spPr>
          <a:xfrm rot="16200000">
            <a:off x="810195" y="1067784"/>
            <a:ext cx="483596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91" name="Rounded Rectangle 390"/>
          <p:cNvSpPr/>
          <p:nvPr/>
        </p:nvSpPr>
        <p:spPr>
          <a:xfrm>
            <a:off x="7668344" y="933625"/>
            <a:ext cx="301418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92" name="Rounded Rectangle 391"/>
          <p:cNvSpPr/>
          <p:nvPr/>
        </p:nvSpPr>
        <p:spPr>
          <a:xfrm rot="1512632">
            <a:off x="8006722" y="1050926"/>
            <a:ext cx="779811" cy="2452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42421" y="1831812"/>
            <a:ext cx="300022" cy="288032"/>
            <a:chOff x="542421" y="1923678"/>
            <a:chExt cx="300022" cy="288032"/>
          </a:xfrm>
        </p:grpSpPr>
        <p:sp>
          <p:nvSpPr>
            <p:cNvPr id="707" name="Rectangle 706"/>
            <p:cNvSpPr/>
            <p:nvPr/>
          </p:nvSpPr>
          <p:spPr>
            <a:xfrm>
              <a:off x="554918" y="199167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542421" y="1923678"/>
              <a:ext cx="30002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5" name="Oval 394"/>
            <p:cNvSpPr/>
            <p:nvPr/>
          </p:nvSpPr>
          <p:spPr>
            <a:xfrm>
              <a:off x="68356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3568" y="4429408"/>
            <a:ext cx="323528" cy="288032"/>
            <a:chOff x="683568" y="4515966"/>
            <a:chExt cx="323528" cy="288032"/>
          </a:xfrm>
        </p:grpSpPr>
        <p:sp>
          <p:nvSpPr>
            <p:cNvPr id="394" name="Oval 393"/>
            <p:cNvSpPr/>
            <p:nvPr/>
          </p:nvSpPr>
          <p:spPr>
            <a:xfrm>
              <a:off x="827584" y="4587974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9" name="Oval 398"/>
            <p:cNvSpPr/>
            <p:nvPr/>
          </p:nvSpPr>
          <p:spPr>
            <a:xfrm>
              <a:off x="683568" y="458797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683568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5163" y="2115823"/>
            <a:ext cx="181013" cy="432048"/>
            <a:chOff x="805163" y="1779662"/>
            <a:chExt cx="181013" cy="432048"/>
          </a:xfrm>
        </p:grpSpPr>
        <p:sp>
          <p:nvSpPr>
            <p:cNvPr id="393" name="Oval 392"/>
            <p:cNvSpPr/>
            <p:nvPr/>
          </p:nvSpPr>
          <p:spPr>
            <a:xfrm>
              <a:off x="82758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8" name="Oval 397"/>
            <p:cNvSpPr/>
            <p:nvPr/>
          </p:nvSpPr>
          <p:spPr>
            <a:xfrm>
              <a:off x="827584" y="18516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805163" y="1779662"/>
              <a:ext cx="18101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827584" y="4784140"/>
            <a:ext cx="323528" cy="288032"/>
            <a:chOff x="2843485" y="4515966"/>
            <a:chExt cx="323528" cy="288032"/>
          </a:xfrm>
        </p:grpSpPr>
        <p:sp>
          <p:nvSpPr>
            <p:cNvPr id="404" name="Oval 403"/>
            <p:cNvSpPr/>
            <p:nvPr/>
          </p:nvSpPr>
          <p:spPr>
            <a:xfrm>
              <a:off x="2858666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5" name="Oval 404"/>
            <p:cNvSpPr/>
            <p:nvPr/>
          </p:nvSpPr>
          <p:spPr>
            <a:xfrm>
              <a:off x="3002682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2843485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71600" y="3487996"/>
            <a:ext cx="174633" cy="432048"/>
            <a:chOff x="971600" y="3363838"/>
            <a:chExt cx="174633" cy="432048"/>
          </a:xfrm>
        </p:grpSpPr>
        <p:sp>
          <p:nvSpPr>
            <p:cNvPr id="718" name="Rectangle 717"/>
            <p:cNvSpPr/>
            <p:nvPr/>
          </p:nvSpPr>
          <p:spPr>
            <a:xfrm>
              <a:off x="971600" y="336383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0" name="Oval 399"/>
            <p:cNvSpPr/>
            <p:nvPr/>
          </p:nvSpPr>
          <p:spPr>
            <a:xfrm>
              <a:off x="979984" y="357986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971600" y="3363838"/>
              <a:ext cx="17463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3633006" y="4416081"/>
            <a:ext cx="323528" cy="288032"/>
            <a:chOff x="2843485" y="4515966"/>
            <a:chExt cx="323528" cy="288032"/>
          </a:xfrm>
        </p:grpSpPr>
        <p:sp>
          <p:nvSpPr>
            <p:cNvPr id="409" name="Oval 408"/>
            <p:cNvSpPr/>
            <p:nvPr/>
          </p:nvSpPr>
          <p:spPr>
            <a:xfrm>
              <a:off x="2858666" y="458266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0" name="Oval 409"/>
            <p:cNvSpPr/>
            <p:nvPr/>
          </p:nvSpPr>
          <p:spPr>
            <a:xfrm>
              <a:off x="3002682" y="458266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2843485" y="4515966"/>
              <a:ext cx="32352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779912" y="3127956"/>
            <a:ext cx="720081" cy="288032"/>
            <a:chOff x="3779912" y="3075806"/>
            <a:chExt cx="720081" cy="288032"/>
          </a:xfrm>
        </p:grpSpPr>
        <p:grpSp>
          <p:nvGrpSpPr>
            <p:cNvPr id="20" name="Group 19"/>
            <p:cNvGrpSpPr/>
            <p:nvPr/>
          </p:nvGrpSpPr>
          <p:grpSpPr>
            <a:xfrm>
              <a:off x="3779913" y="3075806"/>
              <a:ext cx="720080" cy="288032"/>
              <a:chOff x="3779913" y="3075806"/>
              <a:chExt cx="720080" cy="288032"/>
            </a:xfrm>
          </p:grpSpPr>
          <p:sp>
            <p:nvSpPr>
              <p:cNvPr id="721" name="Rectangle 720"/>
              <p:cNvSpPr/>
              <p:nvPr/>
            </p:nvSpPr>
            <p:spPr>
              <a:xfrm>
                <a:off x="4336678" y="3147814"/>
                <a:ext cx="144016" cy="15203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3779913" y="3075806"/>
                <a:ext cx="720080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2" name="Rectangle 411"/>
            <p:cNvSpPr/>
            <p:nvPr/>
          </p:nvSpPr>
          <p:spPr>
            <a:xfrm>
              <a:off x="3779912" y="3147814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95169" y="1831812"/>
            <a:ext cx="445547" cy="288032"/>
            <a:chOff x="7395169" y="1923678"/>
            <a:chExt cx="445547" cy="288032"/>
          </a:xfrm>
        </p:grpSpPr>
        <p:sp>
          <p:nvSpPr>
            <p:cNvPr id="763" name="Rectangle 762"/>
            <p:cNvSpPr/>
            <p:nvPr/>
          </p:nvSpPr>
          <p:spPr>
            <a:xfrm>
              <a:off x="7395170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395169" y="1923678"/>
              <a:ext cx="44554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4" name="Oval 413"/>
            <p:cNvSpPr/>
            <p:nvPr/>
          </p:nvSpPr>
          <p:spPr>
            <a:xfrm>
              <a:off x="766834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68344" y="4443958"/>
            <a:ext cx="309803" cy="288032"/>
            <a:chOff x="7668344" y="1583496"/>
            <a:chExt cx="309803" cy="288032"/>
          </a:xfrm>
        </p:grpSpPr>
        <p:sp>
          <p:nvSpPr>
            <p:cNvPr id="415" name="Oval 414"/>
            <p:cNvSpPr/>
            <p:nvPr/>
          </p:nvSpPr>
          <p:spPr>
            <a:xfrm>
              <a:off x="7812360" y="163564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6" name="Oval 415"/>
            <p:cNvSpPr/>
            <p:nvPr/>
          </p:nvSpPr>
          <p:spPr>
            <a:xfrm>
              <a:off x="7668344" y="16356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7668345" y="1583496"/>
              <a:ext cx="30980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81098" y="1831812"/>
            <a:ext cx="616690" cy="288032"/>
            <a:chOff x="8081098" y="2139702"/>
            <a:chExt cx="616690" cy="288032"/>
          </a:xfrm>
        </p:grpSpPr>
        <p:sp>
          <p:nvSpPr>
            <p:cNvPr id="420" name="Rectangle 419"/>
            <p:cNvSpPr/>
            <p:nvPr/>
          </p:nvSpPr>
          <p:spPr>
            <a:xfrm>
              <a:off x="8553772" y="221171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Oval 420"/>
            <p:cNvSpPr/>
            <p:nvPr/>
          </p:nvSpPr>
          <p:spPr>
            <a:xfrm>
              <a:off x="8100392" y="221171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8081098" y="2139702"/>
              <a:ext cx="616690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17" name="Rounded Rectangle 716"/>
          <p:cNvSpPr/>
          <p:nvPr/>
        </p:nvSpPr>
        <p:spPr>
          <a:xfrm>
            <a:off x="7820744" y="986747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725" name="Rounded Rectangle 724"/>
          <p:cNvSpPr/>
          <p:nvPr/>
        </p:nvSpPr>
        <p:spPr>
          <a:xfrm>
            <a:off x="7975245" y="990139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739" name="Group 738"/>
          <p:cNvGrpSpPr/>
          <p:nvPr/>
        </p:nvGrpSpPr>
        <p:grpSpPr>
          <a:xfrm>
            <a:off x="266378" y="195486"/>
            <a:ext cx="8568952" cy="288032"/>
            <a:chOff x="266378" y="339502"/>
            <a:chExt cx="8568952" cy="288032"/>
          </a:xfrm>
        </p:grpSpPr>
        <p:grpSp>
          <p:nvGrpSpPr>
            <p:cNvPr id="740" name="Group 739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750" name="Straight Connector 749"/>
                <p:cNvCxnSpPr>
                  <a:stCxn id="751" idx="6"/>
                  <a:endCxn id="752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1" name="Oval 750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52" name="Oval 751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53" name="Straight Connector 752"/>
                <p:cNvCxnSpPr>
                  <a:stCxn id="754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Oval 753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55" name="Oval 754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65" name="Straight Connector 764"/>
                <p:cNvCxnSpPr>
                  <a:stCxn id="772" idx="6"/>
                  <a:endCxn id="774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2" name="Oval 771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4" name="Oval 773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91" name="Straight Connector 790"/>
                <p:cNvCxnSpPr>
                  <a:stCxn id="801" idx="6"/>
                  <a:endCxn id="803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Oval 800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03" name="Oval 802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05" name="Straight Connector 804"/>
                <p:cNvCxnSpPr>
                  <a:stCxn id="806" idx="6"/>
                  <a:endCxn id="807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Oval 805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07" name="Oval 806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08" name="Straight Connector 807"/>
                <p:cNvCxnSpPr>
                  <a:stCxn id="809" idx="6"/>
                  <a:endCxn id="810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9" name="Oval 808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10" name="Oval 809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11" name="Straight Connector 810"/>
                <p:cNvCxnSpPr>
                  <a:stCxn id="812" idx="6"/>
                  <a:endCxn id="813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2" name="Oval 811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13" name="Oval 812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744" name="Oval 743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6" name="Oval 745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8" name="Oval 747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9" name="Oval 748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41" name="Oval 740"/>
            <p:cNvSpPr/>
            <p:nvPr/>
          </p:nvSpPr>
          <p:spPr>
            <a:xfrm>
              <a:off x="779059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2" name="Oval 741"/>
            <p:cNvSpPr/>
            <p:nvPr/>
          </p:nvSpPr>
          <p:spPr>
            <a:xfrm>
              <a:off x="7956376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-252536" y="843558"/>
            <a:ext cx="9721080" cy="512088"/>
            <a:chOff x="-252536" y="2203678"/>
            <a:chExt cx="9721080" cy="512088"/>
          </a:xfrm>
        </p:grpSpPr>
        <p:grpSp>
          <p:nvGrpSpPr>
            <p:cNvPr id="860" name="Group 859"/>
            <p:cNvGrpSpPr/>
            <p:nvPr/>
          </p:nvGrpSpPr>
          <p:grpSpPr>
            <a:xfrm>
              <a:off x="-252536" y="2203678"/>
              <a:ext cx="9721080" cy="512088"/>
              <a:chOff x="-252536" y="2203678"/>
              <a:chExt cx="9721080" cy="512088"/>
            </a:xfrm>
          </p:grpSpPr>
          <p:grpSp>
            <p:nvGrpSpPr>
              <p:cNvPr id="863" name="Group 862"/>
              <p:cNvGrpSpPr/>
              <p:nvPr/>
            </p:nvGrpSpPr>
            <p:grpSpPr>
              <a:xfrm>
                <a:off x="-252536" y="2203678"/>
                <a:ext cx="9721080" cy="512088"/>
                <a:chOff x="-252536" y="2203678"/>
                <a:chExt cx="9721080" cy="5120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>
                  <a:off x="-252536" y="2531738"/>
                  <a:ext cx="97210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7" name="Rectangle 866"/>
                <p:cNvSpPr/>
                <p:nvPr/>
              </p:nvSpPr>
              <p:spPr>
                <a:xfrm>
                  <a:off x="107504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8" name="Rectangle 867"/>
                <p:cNvSpPr/>
                <p:nvPr/>
              </p:nvSpPr>
              <p:spPr>
                <a:xfrm>
                  <a:off x="554918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9" name="Rectangle 868"/>
                <p:cNvSpPr/>
                <p:nvPr/>
              </p:nvSpPr>
              <p:spPr>
                <a:xfrm>
                  <a:off x="5061211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0" name="Rectangle 869"/>
                <p:cNvSpPr/>
                <p:nvPr/>
              </p:nvSpPr>
              <p:spPr>
                <a:xfrm>
                  <a:off x="5450954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1" name="Rectangle 870"/>
                <p:cNvSpPr/>
                <p:nvPr/>
              </p:nvSpPr>
              <p:spPr>
                <a:xfrm>
                  <a:off x="2000871" y="2559887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2" name="Rectangle 871"/>
                <p:cNvSpPr/>
                <p:nvPr/>
              </p:nvSpPr>
              <p:spPr>
                <a:xfrm>
                  <a:off x="3218706" y="2563721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3" name="Rectangle 872"/>
                <p:cNvSpPr/>
                <p:nvPr/>
              </p:nvSpPr>
              <p:spPr>
                <a:xfrm>
                  <a:off x="5966986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4" name="Rectangle 873"/>
                <p:cNvSpPr/>
                <p:nvPr/>
              </p:nvSpPr>
              <p:spPr>
                <a:xfrm>
                  <a:off x="6459066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5" name="Rectangle 874"/>
                <p:cNvSpPr/>
                <p:nvPr/>
              </p:nvSpPr>
              <p:spPr>
                <a:xfrm>
                  <a:off x="7005427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6" name="Rectangle 875"/>
                <p:cNvSpPr/>
                <p:nvPr/>
              </p:nvSpPr>
              <p:spPr>
                <a:xfrm>
                  <a:off x="7395170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7" name="Rectangle 876"/>
                <p:cNvSpPr/>
                <p:nvPr/>
              </p:nvSpPr>
              <p:spPr>
                <a:xfrm>
                  <a:off x="8553599" y="2563389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8" name="Rectangle 877"/>
                <p:cNvSpPr/>
                <p:nvPr/>
              </p:nvSpPr>
              <p:spPr>
                <a:xfrm>
                  <a:off x="894334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9" name="Rectangle 878"/>
                <p:cNvSpPr/>
                <p:nvPr/>
              </p:nvSpPr>
              <p:spPr>
                <a:xfrm>
                  <a:off x="987476" y="2559886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0" name="Rectangle 879"/>
                <p:cNvSpPr/>
                <p:nvPr/>
              </p:nvSpPr>
              <p:spPr>
                <a:xfrm>
                  <a:off x="138250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1" name="Rectangle 880"/>
                <p:cNvSpPr/>
                <p:nvPr/>
              </p:nvSpPr>
              <p:spPr>
                <a:xfrm>
                  <a:off x="3780763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2" name="Rectangle 881"/>
                <p:cNvSpPr/>
                <p:nvPr/>
              </p:nvSpPr>
              <p:spPr>
                <a:xfrm>
                  <a:off x="4336678" y="2563719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3" name="Oval 882"/>
                <p:cNvSpPr/>
                <p:nvPr/>
              </p:nvSpPr>
              <p:spPr>
                <a:xfrm>
                  <a:off x="266378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4" name="Oval 883"/>
                <p:cNvSpPr/>
                <p:nvPr/>
              </p:nvSpPr>
              <p:spPr>
                <a:xfrm>
                  <a:off x="1382502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5" name="Oval 884"/>
                <p:cNvSpPr/>
                <p:nvPr/>
              </p:nvSpPr>
              <p:spPr>
                <a:xfrm>
                  <a:off x="230321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6" name="Oval 885"/>
                <p:cNvSpPr/>
                <p:nvPr/>
              </p:nvSpPr>
              <p:spPr>
                <a:xfrm>
                  <a:off x="285866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7" name="Oval 886"/>
                <p:cNvSpPr/>
                <p:nvPr/>
              </p:nvSpPr>
              <p:spPr>
                <a:xfrm>
                  <a:off x="545095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8" name="Oval 887"/>
                <p:cNvSpPr/>
                <p:nvPr/>
              </p:nvSpPr>
              <p:spPr>
                <a:xfrm>
                  <a:off x="669607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9" name="Oval 888"/>
                <p:cNvSpPr/>
                <p:nvPr/>
              </p:nvSpPr>
              <p:spPr>
                <a:xfrm>
                  <a:off x="68461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0" name="Oval 889"/>
                <p:cNvSpPr/>
                <p:nvPr/>
              </p:nvSpPr>
              <p:spPr>
                <a:xfrm>
                  <a:off x="869131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1" name="Oval 890"/>
                <p:cNvSpPr/>
                <p:nvPr/>
              </p:nvSpPr>
              <p:spPr>
                <a:xfrm>
                  <a:off x="379477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2" name="Oval 891"/>
                <p:cNvSpPr/>
                <p:nvPr/>
              </p:nvSpPr>
              <p:spPr>
                <a:xfrm>
                  <a:off x="530693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15349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4" name="Oval 893"/>
                <p:cNvSpPr/>
                <p:nvPr/>
              </p:nvSpPr>
              <p:spPr>
                <a:xfrm>
                  <a:off x="213858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5" name="Oval 894"/>
                <p:cNvSpPr/>
                <p:nvPr/>
              </p:nvSpPr>
              <p:spPr>
                <a:xfrm>
                  <a:off x="300268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6" name="Oval 895"/>
                <p:cNvSpPr/>
                <p:nvPr/>
              </p:nvSpPr>
              <p:spPr>
                <a:xfrm>
                  <a:off x="365075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7" name="Oval 896"/>
                <p:cNvSpPr/>
                <p:nvPr/>
              </p:nvSpPr>
              <p:spPr>
                <a:xfrm>
                  <a:off x="82758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8" name="Oval 897"/>
                <p:cNvSpPr/>
                <p:nvPr/>
              </p:nvSpPr>
              <p:spPr>
                <a:xfrm>
                  <a:off x="827584" y="22036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9" name="Oval 898"/>
                <p:cNvSpPr/>
                <p:nvPr/>
              </p:nvSpPr>
              <p:spPr>
                <a:xfrm>
                  <a:off x="68356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00" name="Oval 899"/>
                <p:cNvSpPr/>
                <p:nvPr/>
              </p:nvSpPr>
              <p:spPr>
                <a:xfrm>
                  <a:off x="97998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64" name="Oval 863"/>
              <p:cNvSpPr/>
              <p:nvPr/>
            </p:nvSpPr>
            <p:spPr>
              <a:xfrm>
                <a:off x="7668344" y="2355726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5" name="Oval 864"/>
              <p:cNvSpPr/>
              <p:nvPr/>
            </p:nvSpPr>
            <p:spPr>
              <a:xfrm>
                <a:off x="8100392" y="235572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61" name="Oval 860"/>
            <p:cNvSpPr/>
            <p:nvPr/>
          </p:nvSpPr>
          <p:spPr>
            <a:xfrm>
              <a:off x="7812360" y="234888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2" name="Oval 861"/>
            <p:cNvSpPr/>
            <p:nvPr/>
          </p:nvSpPr>
          <p:spPr>
            <a:xfrm>
              <a:off x="7978146" y="235572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01" name="Group 900"/>
          <p:cNvGrpSpPr/>
          <p:nvPr/>
        </p:nvGrpSpPr>
        <p:grpSpPr>
          <a:xfrm>
            <a:off x="7790590" y="2283718"/>
            <a:ext cx="309802" cy="288032"/>
            <a:chOff x="7668345" y="1583496"/>
            <a:chExt cx="309802" cy="288032"/>
          </a:xfrm>
        </p:grpSpPr>
        <p:sp>
          <p:nvSpPr>
            <p:cNvPr id="902" name="Oval 901"/>
            <p:cNvSpPr/>
            <p:nvPr/>
          </p:nvSpPr>
          <p:spPr>
            <a:xfrm>
              <a:off x="7690115" y="163564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3" name="Oval 902"/>
            <p:cNvSpPr/>
            <p:nvPr/>
          </p:nvSpPr>
          <p:spPr>
            <a:xfrm>
              <a:off x="7834131" y="16356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7668345" y="1583496"/>
              <a:ext cx="30980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05" name="Group 904"/>
          <p:cNvGrpSpPr/>
          <p:nvPr/>
        </p:nvGrpSpPr>
        <p:grpSpPr>
          <a:xfrm>
            <a:off x="7820744" y="4803998"/>
            <a:ext cx="309803" cy="288032"/>
            <a:chOff x="7668344" y="1583496"/>
            <a:chExt cx="309803" cy="288032"/>
          </a:xfrm>
        </p:grpSpPr>
        <p:sp>
          <p:nvSpPr>
            <p:cNvPr id="906" name="Oval 905"/>
            <p:cNvSpPr/>
            <p:nvPr/>
          </p:nvSpPr>
          <p:spPr>
            <a:xfrm>
              <a:off x="7812360" y="163564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7" name="Oval 906"/>
            <p:cNvSpPr/>
            <p:nvPr/>
          </p:nvSpPr>
          <p:spPr>
            <a:xfrm>
              <a:off x="7668344" y="16356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7668345" y="1583496"/>
              <a:ext cx="30980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9543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91" grpId="0" animBg="1"/>
      <p:bldP spid="392" grpId="0" animBg="1"/>
      <p:bldP spid="717" grpId="0" animBg="1"/>
      <p:bldP spid="7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503"/>
          <p:cNvGrpSpPr/>
          <p:nvPr/>
        </p:nvGrpSpPr>
        <p:grpSpPr>
          <a:xfrm>
            <a:off x="14858" y="-191737"/>
            <a:ext cx="9129142" cy="6343349"/>
            <a:chOff x="14858" y="-191737"/>
            <a:chExt cx="9129142" cy="6343349"/>
          </a:xfrm>
        </p:grpSpPr>
        <p:grpSp>
          <p:nvGrpSpPr>
            <p:cNvPr id="505" name="Group 504"/>
            <p:cNvGrpSpPr/>
            <p:nvPr/>
          </p:nvGrpSpPr>
          <p:grpSpPr>
            <a:xfrm>
              <a:off x="14858" y="-191737"/>
              <a:ext cx="9129142" cy="6311737"/>
              <a:chOff x="14858" y="-191737"/>
              <a:chExt cx="9129142" cy="6311737"/>
            </a:xfrm>
          </p:grpSpPr>
          <p:grpSp>
            <p:nvGrpSpPr>
              <p:cNvPr id="635" name="Group 634"/>
              <p:cNvGrpSpPr/>
              <p:nvPr/>
            </p:nvGrpSpPr>
            <p:grpSpPr>
              <a:xfrm>
                <a:off x="14858" y="-191737"/>
                <a:ext cx="9129142" cy="6311737"/>
                <a:chOff x="14858" y="-191737"/>
                <a:chExt cx="9129142" cy="6311737"/>
              </a:xfrm>
            </p:grpSpPr>
            <p:grpSp>
              <p:nvGrpSpPr>
                <p:cNvPr id="637" name="Group 636"/>
                <p:cNvGrpSpPr/>
                <p:nvPr/>
              </p:nvGrpSpPr>
              <p:grpSpPr>
                <a:xfrm>
                  <a:off x="14858" y="-191737"/>
                  <a:ext cx="9129142" cy="6311737"/>
                  <a:chOff x="14858" y="-191737"/>
                  <a:chExt cx="9129142" cy="6311737"/>
                </a:xfrm>
              </p:grpSpPr>
              <p:grpSp>
                <p:nvGrpSpPr>
                  <p:cNvPr id="639" name="Group 638"/>
                  <p:cNvGrpSpPr/>
                  <p:nvPr/>
                </p:nvGrpSpPr>
                <p:grpSpPr>
                  <a:xfrm>
                    <a:off x="14858" y="-191737"/>
                    <a:ext cx="9129142" cy="6311737"/>
                    <a:chOff x="14858" y="-191737"/>
                    <a:chExt cx="9129142" cy="6311737"/>
                  </a:xfrm>
                </p:grpSpPr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14858" y="-191737"/>
                      <a:ext cx="9129142" cy="6219871"/>
                      <a:chOff x="14858" y="-191737"/>
                      <a:chExt cx="9129142" cy="6219871"/>
                    </a:xfrm>
                  </p:grpSpPr>
                  <p:cxnSp>
                    <p:nvCxnSpPr>
                      <p:cNvPr id="646" name="Straight Connector 645"/>
                      <p:cNvCxnSpPr/>
                      <p:nvPr/>
                    </p:nvCxnSpPr>
                    <p:spPr>
                      <a:xfrm>
                        <a:off x="14858" y="-119729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7" name="Straight Connector 646"/>
                      <p:cNvCxnSpPr/>
                      <p:nvPr/>
                    </p:nvCxnSpPr>
                    <p:spPr>
                      <a:xfrm flipH="1">
                        <a:off x="107504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8" name="Straight Connector 647"/>
                      <p:cNvCxnSpPr/>
                      <p:nvPr/>
                    </p:nvCxnSpPr>
                    <p:spPr>
                      <a:xfrm>
                        <a:off x="25152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9" name="Straight Connector 648"/>
                      <p:cNvCxnSpPr/>
                      <p:nvPr/>
                    </p:nvCxnSpPr>
                    <p:spPr>
                      <a:xfrm>
                        <a:off x="40392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0" name="Straight Connector 649"/>
                      <p:cNvCxnSpPr/>
                      <p:nvPr/>
                    </p:nvCxnSpPr>
                    <p:spPr>
                      <a:xfrm>
                        <a:off x="14858" y="6003960"/>
                        <a:ext cx="9129142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1" name="Straight Connector 650"/>
                      <p:cNvCxnSpPr/>
                      <p:nvPr/>
                    </p:nvCxnSpPr>
                    <p:spPr>
                      <a:xfrm>
                        <a:off x="53955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2" name="Straight Connector 651"/>
                      <p:cNvCxnSpPr/>
                      <p:nvPr/>
                    </p:nvCxnSpPr>
                    <p:spPr>
                      <a:xfrm flipH="1">
                        <a:off x="68356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3" name="Straight Connector 652"/>
                      <p:cNvCxnSpPr/>
                      <p:nvPr/>
                    </p:nvCxnSpPr>
                    <p:spPr>
                      <a:xfrm>
                        <a:off x="827584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4" name="Straight Connector 653"/>
                      <p:cNvCxnSpPr/>
                      <p:nvPr/>
                    </p:nvCxnSpPr>
                    <p:spPr>
                      <a:xfrm>
                        <a:off x="971600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5" name="Straight Connector 654"/>
                      <p:cNvCxnSpPr/>
                      <p:nvPr/>
                    </p:nvCxnSpPr>
                    <p:spPr>
                      <a:xfrm>
                        <a:off x="137653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6" name="Straight Connector 655"/>
                      <p:cNvCxnSpPr/>
                      <p:nvPr/>
                    </p:nvCxnSpPr>
                    <p:spPr>
                      <a:xfrm flipH="1">
                        <a:off x="152055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7" name="Straight Connector 656"/>
                      <p:cNvCxnSpPr/>
                      <p:nvPr/>
                    </p:nvCxnSpPr>
                    <p:spPr>
                      <a:xfrm>
                        <a:off x="16916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8" name="Straight Connector 657"/>
                      <p:cNvCxnSpPr/>
                      <p:nvPr/>
                    </p:nvCxnSpPr>
                    <p:spPr>
                      <a:xfrm>
                        <a:off x="1829222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9" name="Straight Connector 658"/>
                      <p:cNvCxnSpPr/>
                      <p:nvPr/>
                    </p:nvCxnSpPr>
                    <p:spPr>
                      <a:xfrm>
                        <a:off x="19945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0" name="Straight Connector 659"/>
                      <p:cNvCxnSpPr/>
                      <p:nvPr/>
                    </p:nvCxnSpPr>
                    <p:spPr>
                      <a:xfrm flipH="1">
                        <a:off x="212372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1" name="Straight Connector 660"/>
                      <p:cNvCxnSpPr/>
                      <p:nvPr/>
                    </p:nvCxnSpPr>
                    <p:spPr>
                      <a:xfrm>
                        <a:off x="230321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2" name="Straight Connector 661"/>
                      <p:cNvCxnSpPr/>
                      <p:nvPr/>
                    </p:nvCxnSpPr>
                    <p:spPr>
                      <a:xfrm>
                        <a:off x="2447226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3" name="Straight Connector 662"/>
                      <p:cNvCxnSpPr/>
                      <p:nvPr/>
                    </p:nvCxnSpPr>
                    <p:spPr>
                      <a:xfrm>
                        <a:off x="5598816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4" name="Straight Connector 663"/>
                      <p:cNvCxnSpPr/>
                      <p:nvPr/>
                    </p:nvCxnSpPr>
                    <p:spPr>
                      <a:xfrm flipH="1">
                        <a:off x="7155904" y="-91866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5" name="Straight Connector 664"/>
                      <p:cNvCxnSpPr/>
                      <p:nvPr/>
                    </p:nvCxnSpPr>
                    <p:spPr>
                      <a:xfrm>
                        <a:off x="5955010" y="-12638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6" name="Straight Connector 665"/>
                      <p:cNvCxnSpPr/>
                      <p:nvPr/>
                    </p:nvCxnSpPr>
                    <p:spPr>
                      <a:xfrm>
                        <a:off x="6476119" y="-126385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7" name="Straight Connector 666"/>
                      <p:cNvCxnSpPr/>
                      <p:nvPr/>
                    </p:nvCxnSpPr>
                    <p:spPr>
                      <a:xfrm>
                        <a:off x="66030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8" name="Straight Connector 667"/>
                      <p:cNvCxnSpPr/>
                      <p:nvPr/>
                    </p:nvCxnSpPr>
                    <p:spPr>
                      <a:xfrm flipH="1">
                        <a:off x="6687694" y="-191737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9" name="Straight Connector 668"/>
                      <p:cNvCxnSpPr/>
                      <p:nvPr/>
                    </p:nvCxnSpPr>
                    <p:spPr>
                      <a:xfrm>
                        <a:off x="684610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0" name="Straight Connector 669"/>
                      <p:cNvCxnSpPr/>
                      <p:nvPr/>
                    </p:nvCxnSpPr>
                    <p:spPr>
                      <a:xfrm>
                        <a:off x="6999126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1" name="Straight Connector 670"/>
                      <p:cNvCxnSpPr/>
                      <p:nvPr/>
                    </p:nvCxnSpPr>
                    <p:spPr>
                      <a:xfrm>
                        <a:off x="739517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2" name="Straight Connector 671"/>
                      <p:cNvCxnSpPr/>
                      <p:nvPr/>
                    </p:nvCxnSpPr>
                    <p:spPr>
                      <a:xfrm flipH="1">
                        <a:off x="7554285" y="-100010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3" name="Straight Connector 672"/>
                      <p:cNvCxnSpPr/>
                      <p:nvPr/>
                    </p:nvCxnSpPr>
                    <p:spPr>
                      <a:xfrm>
                        <a:off x="84032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4" name="Straight Connector 673"/>
                      <p:cNvCxnSpPr/>
                      <p:nvPr/>
                    </p:nvCxnSpPr>
                    <p:spPr>
                      <a:xfrm>
                        <a:off x="8547298" y="-119729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5" name="Straight Connector 674"/>
                      <p:cNvCxnSpPr/>
                      <p:nvPr/>
                    </p:nvCxnSpPr>
                    <p:spPr>
                      <a:xfrm>
                        <a:off x="8676456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6" name="Straight Connector 675"/>
                      <p:cNvCxnSpPr/>
                      <p:nvPr/>
                    </p:nvCxnSpPr>
                    <p:spPr>
                      <a:xfrm flipH="1">
                        <a:off x="88204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7" name="Straight Connector 676"/>
                      <p:cNvCxnSpPr/>
                      <p:nvPr/>
                    </p:nvCxnSpPr>
                    <p:spPr>
                      <a:xfrm>
                        <a:off x="8941383" y="-11604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8" name="Straight Connector 677"/>
                      <p:cNvCxnSpPr/>
                      <p:nvPr/>
                    </p:nvCxnSpPr>
                    <p:spPr>
                      <a:xfrm>
                        <a:off x="9080884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9" name="Straight Connector 678"/>
                      <p:cNvCxnSpPr/>
                      <p:nvPr/>
                    </p:nvCxnSpPr>
                    <p:spPr>
                      <a:xfrm>
                        <a:off x="3002682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0" name="Straight Connector 679"/>
                      <p:cNvCxnSpPr/>
                      <p:nvPr/>
                    </p:nvCxnSpPr>
                    <p:spPr>
                      <a:xfrm flipH="1">
                        <a:off x="3146698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1" name="Straight Connector 680"/>
                      <p:cNvCxnSpPr/>
                      <p:nvPr/>
                    </p:nvCxnSpPr>
                    <p:spPr>
                      <a:xfrm>
                        <a:off x="3218706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2" name="Straight Connector 681"/>
                      <p:cNvCxnSpPr/>
                      <p:nvPr/>
                    </p:nvCxnSpPr>
                    <p:spPr>
                      <a:xfrm>
                        <a:off x="3362722" y="-136301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3" name="Straight Connector 682"/>
                      <p:cNvCxnSpPr/>
                      <p:nvPr/>
                    </p:nvCxnSpPr>
                    <p:spPr>
                      <a:xfrm>
                        <a:off x="3647517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4" name="Straight Connector 683"/>
                      <p:cNvCxnSpPr/>
                      <p:nvPr/>
                    </p:nvCxnSpPr>
                    <p:spPr>
                      <a:xfrm>
                        <a:off x="3794770" y="-143605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5" name="Straight Connector 684"/>
                      <p:cNvCxnSpPr/>
                      <p:nvPr/>
                    </p:nvCxnSpPr>
                    <p:spPr>
                      <a:xfrm flipH="1">
                        <a:off x="3930402" y="-143605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6" name="Straight Connector 685"/>
                      <p:cNvCxnSpPr/>
                      <p:nvPr/>
                    </p:nvCxnSpPr>
                    <p:spPr>
                      <a:xfrm>
                        <a:off x="433667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7" name="Straight Connector 686"/>
                      <p:cNvCxnSpPr/>
                      <p:nvPr/>
                    </p:nvCxnSpPr>
                    <p:spPr>
                      <a:xfrm>
                        <a:off x="4480694" y="-14203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8" name="Straight Connector 687"/>
                      <p:cNvCxnSpPr/>
                      <p:nvPr/>
                    </p:nvCxnSpPr>
                    <p:spPr>
                      <a:xfrm>
                        <a:off x="4906950" y="-91866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9" name="Straight Connector 688"/>
                      <p:cNvCxnSpPr/>
                      <p:nvPr/>
                    </p:nvCxnSpPr>
                    <p:spPr>
                      <a:xfrm flipH="1">
                        <a:off x="5067672" y="-119729"/>
                        <a:ext cx="838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0" name="Straight Connector 689"/>
                      <p:cNvCxnSpPr/>
                      <p:nvPr/>
                    </p:nvCxnSpPr>
                    <p:spPr>
                      <a:xfrm>
                        <a:off x="5292080" y="-119729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2" name="Straight Connector 691"/>
                      <p:cNvCxnSpPr/>
                      <p:nvPr/>
                    </p:nvCxnSpPr>
                    <p:spPr>
                      <a:xfrm>
                        <a:off x="5429622" y="-116040"/>
                        <a:ext cx="6474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9" name="Straight Connector 698"/>
                      <p:cNvCxnSpPr/>
                      <p:nvPr/>
                    </p:nvCxnSpPr>
                    <p:spPr>
                      <a:xfrm>
                        <a:off x="2853298" y="-100010"/>
                        <a:ext cx="0" cy="612000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2" name="Straight Connector 641"/>
                    <p:cNvCxnSpPr/>
                    <p:nvPr/>
                  </p:nvCxnSpPr>
                  <p:spPr>
                    <a:xfrm flipH="1">
                      <a:off x="7668344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3" name="Straight Connector 642"/>
                    <p:cNvCxnSpPr/>
                    <p:nvPr/>
                  </p:nvCxnSpPr>
                  <p:spPr>
                    <a:xfrm flipH="1">
                      <a:off x="8085608" y="0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4" name="Straight Connector 643"/>
                    <p:cNvCxnSpPr/>
                    <p:nvPr/>
                  </p:nvCxnSpPr>
                  <p:spPr>
                    <a:xfrm flipH="1">
                      <a:off x="7828154" y="-37802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5" name="Straight Connector 644"/>
                    <p:cNvCxnSpPr/>
                    <p:nvPr/>
                  </p:nvCxnSpPr>
                  <p:spPr>
                    <a:xfrm flipH="1">
                      <a:off x="8254893" y="-9376"/>
                      <a:ext cx="8384" cy="6120000"/>
                    </a:xfrm>
                    <a:prstGeom prst="line">
                      <a:avLst/>
                    </a:prstGeom>
                    <a:ln w="3175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40" name="Straight Connector 639"/>
                  <p:cNvCxnSpPr/>
                  <p:nvPr/>
                </p:nvCxnSpPr>
                <p:spPr>
                  <a:xfrm>
                    <a:off x="6111002" y="-91866"/>
                    <a:ext cx="6474" cy="612000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38" name="Straight Connector 637"/>
                <p:cNvCxnSpPr/>
                <p:nvPr/>
              </p:nvCxnSpPr>
              <p:spPr>
                <a:xfrm flipH="1">
                  <a:off x="7969762" y="-9376"/>
                  <a:ext cx="8384" cy="6120000"/>
                </a:xfrm>
                <a:prstGeom prst="line">
                  <a:avLst/>
                </a:prstGeom>
                <a:ln w="3175">
                  <a:solidFill>
                    <a:schemeClr val="accent1">
                      <a:lumMod val="40000"/>
                      <a:lumOff val="6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6" name="Straight Connector 635"/>
              <p:cNvCxnSpPr/>
              <p:nvPr/>
            </p:nvCxnSpPr>
            <p:spPr>
              <a:xfrm>
                <a:off x="5205227" y="-91866"/>
                <a:ext cx="0" cy="6120000"/>
              </a:xfrm>
              <a:prstGeom prst="line">
                <a:avLst/>
              </a:prstGeom>
              <a:ln w="31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4" name="Straight Connector 633"/>
            <p:cNvCxnSpPr/>
            <p:nvPr/>
          </p:nvCxnSpPr>
          <p:spPr>
            <a:xfrm>
              <a:off x="1115616" y="31612"/>
              <a:ext cx="0" cy="612000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3" name="TextBox 772"/>
          <p:cNvSpPr txBox="1"/>
          <p:nvPr/>
        </p:nvSpPr>
        <p:spPr>
          <a:xfrm>
            <a:off x="-36512" y="1543780"/>
            <a:ext cx="276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Within an original interval only</a:t>
            </a:r>
            <a:endParaRPr lang="en-CA" sz="1200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094" y="1759804"/>
            <a:ext cx="9404614" cy="936104"/>
          </a:xfrm>
          <a:prstGeom prst="rect">
            <a:avLst/>
          </a:prstGeom>
          <a:solidFill>
            <a:srgbClr val="4F81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34902" y="1831812"/>
            <a:ext cx="609985" cy="288032"/>
            <a:chOff x="1534902" y="1927689"/>
            <a:chExt cx="609985" cy="288032"/>
          </a:xfrm>
        </p:grpSpPr>
        <p:sp>
          <p:nvSpPr>
            <p:cNvPr id="702" name="Oval 701"/>
            <p:cNvSpPr/>
            <p:nvPr/>
          </p:nvSpPr>
          <p:spPr>
            <a:xfrm>
              <a:off x="1534902" y="199969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0" name="Rectangle 709"/>
            <p:cNvSpPr/>
            <p:nvPr/>
          </p:nvSpPr>
          <p:spPr>
            <a:xfrm>
              <a:off x="1979712" y="1991678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9" name="Rectangle 778"/>
            <p:cNvSpPr/>
            <p:nvPr/>
          </p:nvSpPr>
          <p:spPr>
            <a:xfrm>
              <a:off x="1542785" y="1927689"/>
              <a:ext cx="60210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91493" y="1846040"/>
            <a:ext cx="603277" cy="288032"/>
            <a:chOff x="3191493" y="1927689"/>
            <a:chExt cx="603277" cy="288032"/>
          </a:xfrm>
        </p:grpSpPr>
        <p:sp>
          <p:nvSpPr>
            <p:cNvPr id="738" name="Oval 737"/>
            <p:cNvSpPr/>
            <p:nvPr/>
          </p:nvSpPr>
          <p:spPr>
            <a:xfrm>
              <a:off x="3650754" y="1999697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9" name="Rectangle 758"/>
            <p:cNvSpPr/>
            <p:nvPr/>
          </p:nvSpPr>
          <p:spPr>
            <a:xfrm>
              <a:off x="3218706" y="1991678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5" name="Rectangle 784"/>
            <p:cNvSpPr/>
            <p:nvPr/>
          </p:nvSpPr>
          <p:spPr>
            <a:xfrm>
              <a:off x="3191493" y="1927689"/>
              <a:ext cx="60327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28763" y="1842029"/>
            <a:ext cx="876464" cy="288032"/>
            <a:chOff x="4328763" y="1923678"/>
            <a:chExt cx="876464" cy="288032"/>
          </a:xfrm>
        </p:grpSpPr>
        <p:sp>
          <p:nvSpPr>
            <p:cNvPr id="756" name="Rectangle 755"/>
            <p:cNvSpPr/>
            <p:nvPr/>
          </p:nvSpPr>
          <p:spPr>
            <a:xfrm>
              <a:off x="5046709" y="198120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9" name="Rectangle 768"/>
            <p:cNvSpPr/>
            <p:nvPr/>
          </p:nvSpPr>
          <p:spPr>
            <a:xfrm>
              <a:off x="4336678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9" name="Rectangle 788"/>
            <p:cNvSpPr/>
            <p:nvPr/>
          </p:nvSpPr>
          <p:spPr>
            <a:xfrm>
              <a:off x="4328763" y="1923678"/>
              <a:ext cx="87646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43636" y="1831812"/>
            <a:ext cx="667366" cy="288032"/>
            <a:chOff x="5443636" y="1913461"/>
            <a:chExt cx="667366" cy="288032"/>
          </a:xfrm>
        </p:grpSpPr>
        <p:sp>
          <p:nvSpPr>
            <p:cNvPr id="709" name="Rectangle 708"/>
            <p:cNvSpPr/>
            <p:nvPr/>
          </p:nvSpPr>
          <p:spPr>
            <a:xfrm>
              <a:off x="5450954" y="198766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2" name="Rectangle 711"/>
            <p:cNvSpPr/>
            <p:nvPr/>
          </p:nvSpPr>
          <p:spPr>
            <a:xfrm>
              <a:off x="5940152" y="1995686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4" name="Rectangle 793"/>
            <p:cNvSpPr/>
            <p:nvPr/>
          </p:nvSpPr>
          <p:spPr>
            <a:xfrm>
              <a:off x="5443636" y="1913461"/>
              <a:ext cx="667366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9066" y="1846050"/>
            <a:ext cx="399708" cy="288032"/>
            <a:chOff x="6459066" y="1927699"/>
            <a:chExt cx="399708" cy="288032"/>
          </a:xfrm>
        </p:grpSpPr>
        <p:sp>
          <p:nvSpPr>
            <p:cNvPr id="730" name="Oval 729"/>
            <p:cNvSpPr/>
            <p:nvPr/>
          </p:nvSpPr>
          <p:spPr>
            <a:xfrm>
              <a:off x="669607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1" name="Rectangle 760"/>
            <p:cNvSpPr/>
            <p:nvPr/>
          </p:nvSpPr>
          <p:spPr>
            <a:xfrm>
              <a:off x="6459066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6" name="Rectangle 795"/>
            <p:cNvSpPr/>
            <p:nvPr/>
          </p:nvSpPr>
          <p:spPr>
            <a:xfrm>
              <a:off x="6459066" y="1927699"/>
              <a:ext cx="399708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9258" y="2263860"/>
            <a:ext cx="364191" cy="281947"/>
            <a:chOff x="6839258" y="3579861"/>
            <a:chExt cx="364191" cy="281947"/>
          </a:xfrm>
        </p:grpSpPr>
        <p:sp>
          <p:nvSpPr>
            <p:cNvPr id="714" name="Rectangle 713"/>
            <p:cNvSpPr/>
            <p:nvPr/>
          </p:nvSpPr>
          <p:spPr>
            <a:xfrm>
              <a:off x="7008662" y="3652883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1" name="Oval 730"/>
            <p:cNvSpPr/>
            <p:nvPr/>
          </p:nvSpPr>
          <p:spPr>
            <a:xfrm>
              <a:off x="6846102" y="36518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8" name="Rectangle 797"/>
            <p:cNvSpPr/>
            <p:nvPr/>
          </p:nvSpPr>
          <p:spPr>
            <a:xfrm>
              <a:off x="6839258" y="3579861"/>
              <a:ext cx="364191" cy="281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891421"/>
            <a:ext cx="2133600" cy="273844"/>
          </a:xfrm>
        </p:spPr>
        <p:txBody>
          <a:bodyPr/>
          <a:lstStyle/>
          <a:p>
            <a:fld id="{D9E41E6D-00B5-4D2F-A585-1DF39ED5B04A}" type="slidenum">
              <a:rPr lang="en-CA" smtClean="0"/>
              <a:t>9</a:t>
            </a:fld>
            <a:endParaRPr lang="en-CA"/>
          </a:p>
        </p:txBody>
      </p:sp>
      <p:grpSp>
        <p:nvGrpSpPr>
          <p:cNvPr id="284" name="Group 283"/>
          <p:cNvGrpSpPr/>
          <p:nvPr/>
        </p:nvGrpSpPr>
        <p:grpSpPr>
          <a:xfrm>
            <a:off x="107504" y="463660"/>
            <a:ext cx="8986155" cy="216035"/>
            <a:chOff x="101203" y="692697"/>
            <a:chExt cx="8986155" cy="216035"/>
          </a:xfrm>
        </p:grpSpPr>
        <p:sp>
          <p:nvSpPr>
            <p:cNvPr id="285" name="Rounded Rectangle 284"/>
            <p:cNvSpPr/>
            <p:nvPr/>
          </p:nvSpPr>
          <p:spPr>
            <a:xfrm>
              <a:off x="109587" y="692708"/>
              <a:ext cx="445331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01203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5491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8" name="Rounded Rectangle 287"/>
            <p:cNvSpPr/>
            <p:nvPr/>
          </p:nvSpPr>
          <p:spPr>
            <a:xfrm>
              <a:off x="5054910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5054910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5450954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1" name="Rounded Rectangle 290"/>
            <p:cNvSpPr/>
            <p:nvPr/>
          </p:nvSpPr>
          <p:spPr>
            <a:xfrm>
              <a:off x="1994570" y="692699"/>
              <a:ext cx="122413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98096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321870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4" name="Rounded Rectangle 293"/>
            <p:cNvSpPr/>
            <p:nvPr/>
          </p:nvSpPr>
          <p:spPr>
            <a:xfrm>
              <a:off x="5955010" y="692708"/>
              <a:ext cx="504056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 </a:t>
              </a:r>
              <a:endParaRPr lang="en-CA" sz="600" b="1" dirty="0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596068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6459066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7" name="Rounded Rectangle 296"/>
            <p:cNvSpPr/>
            <p:nvPr/>
          </p:nvSpPr>
          <p:spPr>
            <a:xfrm>
              <a:off x="6999126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7011611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7395170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854729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547298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894334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3" name="Rounded Rectangle 302"/>
            <p:cNvSpPr/>
            <p:nvPr/>
          </p:nvSpPr>
          <p:spPr>
            <a:xfrm>
              <a:off x="986458" y="692708"/>
              <a:ext cx="396044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981175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382502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6" name="Rounded Rectangle 305"/>
            <p:cNvSpPr/>
            <p:nvPr/>
          </p:nvSpPr>
          <p:spPr>
            <a:xfrm>
              <a:off x="3794770" y="692697"/>
              <a:ext cx="541908" cy="216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 b="1" dirty="0" smtClean="0"/>
                <a:t>Event</a:t>
              </a:r>
              <a:endParaRPr lang="en-CA" sz="600" b="1" dirty="0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800624" y="723416"/>
              <a:ext cx="144016" cy="152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4336678" y="723416"/>
              <a:ext cx="144016" cy="1520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9" name="Rounded Rectangle 318"/>
          <p:cNvSpPr/>
          <p:nvPr/>
        </p:nvSpPr>
        <p:spPr>
          <a:xfrm rot="18655732">
            <a:off x="-21440" y="1036007"/>
            <a:ext cx="507830" cy="27171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0" name="Rounded Rectangle 319"/>
          <p:cNvSpPr/>
          <p:nvPr/>
        </p:nvSpPr>
        <p:spPr>
          <a:xfrm rot="2018536">
            <a:off x="2899204" y="1023307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1" name="Rounded Rectangle 320"/>
          <p:cNvSpPr/>
          <p:nvPr/>
        </p:nvSpPr>
        <p:spPr>
          <a:xfrm rot="18107033">
            <a:off x="411372" y="1079956"/>
            <a:ext cx="504120" cy="1882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2" name="Rounded Rectangle 321"/>
          <p:cNvSpPr/>
          <p:nvPr/>
        </p:nvSpPr>
        <p:spPr>
          <a:xfrm rot="19678999">
            <a:off x="905318" y="1057187"/>
            <a:ext cx="684125" cy="22466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3" name="Rounded Rectangle 322"/>
          <p:cNvSpPr/>
          <p:nvPr/>
        </p:nvSpPr>
        <p:spPr>
          <a:xfrm rot="16200000">
            <a:off x="1240730" y="1079491"/>
            <a:ext cx="386353" cy="20199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4" name="Rounded Rectangle 323"/>
          <p:cNvSpPr/>
          <p:nvPr/>
        </p:nvSpPr>
        <p:spPr>
          <a:xfrm rot="18856397">
            <a:off x="1262946" y="1098765"/>
            <a:ext cx="498367" cy="183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5" name="Rounded Rectangle 324"/>
          <p:cNvSpPr/>
          <p:nvPr/>
        </p:nvSpPr>
        <p:spPr>
          <a:xfrm rot="1592393">
            <a:off x="1462771" y="1079320"/>
            <a:ext cx="801352" cy="2029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6" name="Rounded Rectangle 325"/>
          <p:cNvSpPr/>
          <p:nvPr/>
        </p:nvSpPr>
        <p:spPr>
          <a:xfrm rot="18452115">
            <a:off x="1855396" y="1078043"/>
            <a:ext cx="508292" cy="24568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7" name="Rounded Rectangle 326"/>
          <p:cNvSpPr/>
          <p:nvPr/>
        </p:nvSpPr>
        <p:spPr>
          <a:xfrm>
            <a:off x="2100231" y="953131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8" name="Rounded Rectangle 327"/>
          <p:cNvSpPr/>
          <p:nvPr/>
        </p:nvSpPr>
        <p:spPr>
          <a:xfrm>
            <a:off x="2267236" y="956477"/>
            <a:ext cx="735446" cy="18422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29" name="Rounded Rectangle 328"/>
          <p:cNvSpPr/>
          <p:nvPr/>
        </p:nvSpPr>
        <p:spPr>
          <a:xfrm>
            <a:off x="2810582" y="944536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0" name="Rounded Rectangle 329"/>
          <p:cNvSpPr/>
          <p:nvPr/>
        </p:nvSpPr>
        <p:spPr>
          <a:xfrm>
            <a:off x="3552149" y="944720"/>
            <a:ext cx="484498" cy="21031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1" name="Rounded Rectangle 330"/>
          <p:cNvSpPr/>
          <p:nvPr/>
        </p:nvSpPr>
        <p:spPr>
          <a:xfrm rot="20162290">
            <a:off x="3122572" y="1052134"/>
            <a:ext cx="732579" cy="27687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2" name="Rounded Rectangle 331"/>
          <p:cNvSpPr/>
          <p:nvPr/>
        </p:nvSpPr>
        <p:spPr>
          <a:xfrm rot="16200000">
            <a:off x="3650657" y="1084986"/>
            <a:ext cx="478885" cy="2116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3" name="Rounded Rectangle 332"/>
          <p:cNvSpPr/>
          <p:nvPr/>
        </p:nvSpPr>
        <p:spPr>
          <a:xfrm>
            <a:off x="3737895" y="1117474"/>
            <a:ext cx="788980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4" name="Rounded Rectangle 333"/>
          <p:cNvSpPr/>
          <p:nvPr/>
        </p:nvSpPr>
        <p:spPr>
          <a:xfrm>
            <a:off x="4246777" y="1123603"/>
            <a:ext cx="1009347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5" name="Rounded Rectangle 334"/>
          <p:cNvSpPr/>
          <p:nvPr/>
        </p:nvSpPr>
        <p:spPr>
          <a:xfrm rot="19220342">
            <a:off x="4957765" y="1050489"/>
            <a:ext cx="563017" cy="23772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6" name="Rounded Rectangle 335"/>
          <p:cNvSpPr/>
          <p:nvPr/>
        </p:nvSpPr>
        <p:spPr>
          <a:xfrm>
            <a:off x="5256125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7" name="Rounded Rectangle 336"/>
          <p:cNvSpPr/>
          <p:nvPr/>
        </p:nvSpPr>
        <p:spPr>
          <a:xfrm rot="16200000">
            <a:off x="5253906" y="1082877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8" name="Rounded Rectangle 337"/>
          <p:cNvSpPr/>
          <p:nvPr/>
        </p:nvSpPr>
        <p:spPr>
          <a:xfrm rot="2018536">
            <a:off x="193517" y="1010555"/>
            <a:ext cx="527755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39" name="Rounded Rectangle 338"/>
          <p:cNvSpPr/>
          <p:nvPr/>
        </p:nvSpPr>
        <p:spPr>
          <a:xfrm>
            <a:off x="5326898" y="1150536"/>
            <a:ext cx="829278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0" name="Rounded Rectangle 339"/>
          <p:cNvSpPr/>
          <p:nvPr/>
        </p:nvSpPr>
        <p:spPr>
          <a:xfrm>
            <a:off x="5940152" y="1140701"/>
            <a:ext cx="740560" cy="23296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1" name="Rounded Rectangle 340"/>
          <p:cNvSpPr/>
          <p:nvPr/>
        </p:nvSpPr>
        <p:spPr>
          <a:xfrm rot="19299885">
            <a:off x="6341959" y="1052379"/>
            <a:ext cx="549113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2" name="Rounded Rectangle 341"/>
          <p:cNvSpPr/>
          <p:nvPr/>
        </p:nvSpPr>
        <p:spPr>
          <a:xfrm>
            <a:off x="6660272" y="945447"/>
            <a:ext cx="353471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3" name="Rounded Rectangle 342"/>
          <p:cNvSpPr/>
          <p:nvPr/>
        </p:nvSpPr>
        <p:spPr>
          <a:xfrm rot="14504754">
            <a:off x="6756417" y="1046042"/>
            <a:ext cx="498367" cy="21301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4" name="Rounded Rectangle 343"/>
          <p:cNvSpPr/>
          <p:nvPr/>
        </p:nvSpPr>
        <p:spPr>
          <a:xfrm>
            <a:off x="6948264" y="1117474"/>
            <a:ext cx="617494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5" name="Rounded Rectangle 344"/>
          <p:cNvSpPr/>
          <p:nvPr/>
        </p:nvSpPr>
        <p:spPr>
          <a:xfrm rot="19335587">
            <a:off x="7268465" y="1085388"/>
            <a:ext cx="655704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6" name="Rounded Rectangle 345"/>
          <p:cNvSpPr/>
          <p:nvPr/>
        </p:nvSpPr>
        <p:spPr>
          <a:xfrm rot="18644588">
            <a:off x="8428505" y="1056634"/>
            <a:ext cx="526653" cy="2268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7" name="Rounded Rectangle 346"/>
          <p:cNvSpPr/>
          <p:nvPr/>
        </p:nvSpPr>
        <p:spPr>
          <a:xfrm rot="1504787">
            <a:off x="8566699" y="1061195"/>
            <a:ext cx="626812" cy="2836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8" name="Rounded Rectangle 347"/>
          <p:cNvSpPr/>
          <p:nvPr/>
        </p:nvSpPr>
        <p:spPr>
          <a:xfrm rot="19277002">
            <a:off x="633371" y="854422"/>
            <a:ext cx="397139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49" name="Rounded Rectangle 348"/>
          <p:cNvSpPr/>
          <p:nvPr/>
        </p:nvSpPr>
        <p:spPr>
          <a:xfrm rot="16200000">
            <a:off x="708960" y="864219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50" name="Rounded Rectangle 349"/>
          <p:cNvSpPr/>
          <p:nvPr/>
        </p:nvSpPr>
        <p:spPr>
          <a:xfrm>
            <a:off x="784500" y="953587"/>
            <a:ext cx="381265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51" name="Rounded Rectangle 350"/>
          <p:cNvSpPr/>
          <p:nvPr/>
        </p:nvSpPr>
        <p:spPr>
          <a:xfrm rot="16200000">
            <a:off x="810195" y="1067784"/>
            <a:ext cx="483596" cy="1954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91" name="Rounded Rectangle 390"/>
          <p:cNvSpPr/>
          <p:nvPr/>
        </p:nvSpPr>
        <p:spPr>
          <a:xfrm>
            <a:off x="7668344" y="933625"/>
            <a:ext cx="301418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392" name="Rounded Rectangle 391"/>
          <p:cNvSpPr/>
          <p:nvPr/>
        </p:nvSpPr>
        <p:spPr>
          <a:xfrm rot="1512632">
            <a:off x="8006722" y="1050926"/>
            <a:ext cx="779811" cy="2452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42421" y="1831812"/>
            <a:ext cx="300022" cy="288032"/>
            <a:chOff x="542421" y="1923678"/>
            <a:chExt cx="300022" cy="288032"/>
          </a:xfrm>
        </p:grpSpPr>
        <p:sp>
          <p:nvSpPr>
            <p:cNvPr id="707" name="Rectangle 706"/>
            <p:cNvSpPr/>
            <p:nvPr/>
          </p:nvSpPr>
          <p:spPr>
            <a:xfrm>
              <a:off x="554918" y="1991677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0" name="Rectangle 769"/>
            <p:cNvSpPr/>
            <p:nvPr/>
          </p:nvSpPr>
          <p:spPr>
            <a:xfrm>
              <a:off x="542421" y="1923678"/>
              <a:ext cx="30002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5" name="Oval 394"/>
            <p:cNvSpPr/>
            <p:nvPr/>
          </p:nvSpPr>
          <p:spPr>
            <a:xfrm>
              <a:off x="683568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5163" y="2115823"/>
            <a:ext cx="181013" cy="432048"/>
            <a:chOff x="805163" y="1779662"/>
            <a:chExt cx="181013" cy="432048"/>
          </a:xfrm>
        </p:grpSpPr>
        <p:sp>
          <p:nvSpPr>
            <p:cNvPr id="393" name="Oval 392"/>
            <p:cNvSpPr/>
            <p:nvPr/>
          </p:nvSpPr>
          <p:spPr>
            <a:xfrm>
              <a:off x="82758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8" name="Oval 397"/>
            <p:cNvSpPr/>
            <p:nvPr/>
          </p:nvSpPr>
          <p:spPr>
            <a:xfrm>
              <a:off x="827584" y="185167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805163" y="1779662"/>
              <a:ext cx="181013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95169" y="1831812"/>
            <a:ext cx="445547" cy="288032"/>
            <a:chOff x="7395169" y="1923678"/>
            <a:chExt cx="445547" cy="288032"/>
          </a:xfrm>
        </p:grpSpPr>
        <p:sp>
          <p:nvSpPr>
            <p:cNvPr id="763" name="Rectangle 762"/>
            <p:cNvSpPr/>
            <p:nvPr/>
          </p:nvSpPr>
          <p:spPr>
            <a:xfrm>
              <a:off x="7395170" y="1995686"/>
              <a:ext cx="144016" cy="15203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7395169" y="1923678"/>
              <a:ext cx="445547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4" name="Oval 413"/>
            <p:cNvSpPr/>
            <p:nvPr/>
          </p:nvSpPr>
          <p:spPr>
            <a:xfrm>
              <a:off x="7668344" y="199568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081098" y="1831812"/>
            <a:ext cx="616690" cy="288032"/>
            <a:chOff x="8081098" y="2139702"/>
            <a:chExt cx="616690" cy="288032"/>
          </a:xfrm>
        </p:grpSpPr>
        <p:sp>
          <p:nvSpPr>
            <p:cNvPr id="420" name="Rectangle 419"/>
            <p:cNvSpPr/>
            <p:nvPr/>
          </p:nvSpPr>
          <p:spPr>
            <a:xfrm>
              <a:off x="8553772" y="2211710"/>
              <a:ext cx="144016" cy="15203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Oval 420"/>
            <p:cNvSpPr/>
            <p:nvPr/>
          </p:nvSpPr>
          <p:spPr>
            <a:xfrm>
              <a:off x="8100392" y="221171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8081098" y="2139702"/>
              <a:ext cx="616690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17" name="Rounded Rectangle 716"/>
          <p:cNvSpPr/>
          <p:nvPr/>
        </p:nvSpPr>
        <p:spPr>
          <a:xfrm>
            <a:off x="7820744" y="986747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sp>
        <p:nvSpPr>
          <p:cNvPr id="725" name="Rounded Rectangle 724"/>
          <p:cNvSpPr/>
          <p:nvPr/>
        </p:nvSpPr>
        <p:spPr>
          <a:xfrm>
            <a:off x="7975245" y="990139"/>
            <a:ext cx="288032" cy="21345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 dirty="0" smtClean="0"/>
          </a:p>
        </p:txBody>
      </p:sp>
      <p:grpSp>
        <p:nvGrpSpPr>
          <p:cNvPr id="739" name="Group 738"/>
          <p:cNvGrpSpPr/>
          <p:nvPr/>
        </p:nvGrpSpPr>
        <p:grpSpPr>
          <a:xfrm>
            <a:off x="266378" y="195486"/>
            <a:ext cx="8568952" cy="288032"/>
            <a:chOff x="266378" y="339502"/>
            <a:chExt cx="8568952" cy="288032"/>
          </a:xfrm>
        </p:grpSpPr>
        <p:grpSp>
          <p:nvGrpSpPr>
            <p:cNvPr id="740" name="Group 739"/>
            <p:cNvGrpSpPr/>
            <p:nvPr/>
          </p:nvGrpSpPr>
          <p:grpSpPr>
            <a:xfrm>
              <a:off x="266378" y="339502"/>
              <a:ext cx="8568952" cy="288032"/>
              <a:chOff x="266378" y="339502"/>
              <a:chExt cx="8568952" cy="288032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266378" y="404664"/>
                <a:ext cx="8568952" cy="144016"/>
                <a:chOff x="266378" y="404664"/>
                <a:chExt cx="8568952" cy="144016"/>
              </a:xfrm>
            </p:grpSpPr>
            <p:cxnSp>
              <p:nvCxnSpPr>
                <p:cNvPr id="750" name="Straight Connector 749"/>
                <p:cNvCxnSpPr>
                  <a:stCxn id="751" idx="6"/>
                  <a:endCxn id="752" idx="2"/>
                </p:cNvCxnSpPr>
                <p:nvPr/>
              </p:nvCxnSpPr>
              <p:spPr>
                <a:xfrm>
                  <a:off x="410394" y="476672"/>
                  <a:ext cx="972108" cy="0"/>
                </a:xfrm>
                <a:prstGeom prst="line">
                  <a:avLst/>
                </a:prstGeom>
                <a:ln w="1016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1" name="Oval 750"/>
                <p:cNvSpPr/>
                <p:nvPr/>
              </p:nvSpPr>
              <p:spPr>
                <a:xfrm>
                  <a:off x="266378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52" name="Oval 751"/>
                <p:cNvSpPr/>
                <p:nvPr/>
              </p:nvSpPr>
              <p:spPr>
                <a:xfrm>
                  <a:off x="1382502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53" name="Straight Connector 752"/>
                <p:cNvCxnSpPr>
                  <a:stCxn id="754" idx="6"/>
                </p:cNvCxnSpPr>
                <p:nvPr/>
              </p:nvCxnSpPr>
              <p:spPr>
                <a:xfrm>
                  <a:off x="2411760" y="476672"/>
                  <a:ext cx="457748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Oval 753"/>
                <p:cNvSpPr/>
                <p:nvPr/>
              </p:nvSpPr>
              <p:spPr>
                <a:xfrm>
                  <a:off x="226774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55" name="Oval 754"/>
                <p:cNvSpPr/>
                <p:nvPr/>
              </p:nvSpPr>
              <p:spPr>
                <a:xfrm>
                  <a:off x="2858666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65" name="Straight Connector 764"/>
                <p:cNvCxnSpPr>
                  <a:stCxn id="772" idx="6"/>
                  <a:endCxn id="774" idx="2"/>
                </p:cNvCxnSpPr>
                <p:nvPr/>
              </p:nvCxnSpPr>
              <p:spPr>
                <a:xfrm>
                  <a:off x="5594970" y="476672"/>
                  <a:ext cx="1101108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2" name="Oval 771"/>
                <p:cNvSpPr/>
                <p:nvPr/>
              </p:nvSpPr>
              <p:spPr>
                <a:xfrm>
                  <a:off x="5450954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774" name="Oval 773"/>
                <p:cNvSpPr/>
                <p:nvPr/>
              </p:nvSpPr>
              <p:spPr>
                <a:xfrm>
                  <a:off x="669607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791" name="Straight Connector 790"/>
                <p:cNvCxnSpPr>
                  <a:stCxn id="801" idx="6"/>
                  <a:endCxn id="803" idx="2"/>
                </p:cNvCxnSpPr>
                <p:nvPr/>
              </p:nvCxnSpPr>
              <p:spPr>
                <a:xfrm>
                  <a:off x="6990118" y="476672"/>
                  <a:ext cx="1701196" cy="0"/>
                </a:xfrm>
                <a:prstGeom prst="line">
                  <a:avLst/>
                </a:prstGeom>
                <a:ln w="1016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1" name="Oval 800"/>
                <p:cNvSpPr/>
                <p:nvPr/>
              </p:nvSpPr>
              <p:spPr>
                <a:xfrm>
                  <a:off x="68461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03" name="Oval 802"/>
                <p:cNvSpPr/>
                <p:nvPr/>
              </p:nvSpPr>
              <p:spPr>
                <a:xfrm>
                  <a:off x="869131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05" name="Straight Connector 804"/>
                <p:cNvCxnSpPr>
                  <a:stCxn id="806" idx="6"/>
                  <a:endCxn id="807" idx="2"/>
                </p:cNvCxnSpPr>
                <p:nvPr/>
              </p:nvCxnSpPr>
              <p:spPr>
                <a:xfrm>
                  <a:off x="3938786" y="476672"/>
                  <a:ext cx="1368152" cy="0"/>
                </a:xfrm>
                <a:prstGeom prst="line">
                  <a:avLst/>
                </a:prstGeom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6" name="Oval 805"/>
                <p:cNvSpPr/>
                <p:nvPr/>
              </p:nvSpPr>
              <p:spPr>
                <a:xfrm>
                  <a:off x="3794770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07" name="Oval 806"/>
                <p:cNvSpPr/>
                <p:nvPr/>
              </p:nvSpPr>
              <p:spPr>
                <a:xfrm>
                  <a:off x="530693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08" name="Straight Connector 807"/>
                <p:cNvCxnSpPr>
                  <a:stCxn id="809" idx="6"/>
                  <a:endCxn id="810" idx="2"/>
                </p:cNvCxnSpPr>
                <p:nvPr/>
              </p:nvCxnSpPr>
              <p:spPr>
                <a:xfrm>
                  <a:off x="1678918" y="476672"/>
                  <a:ext cx="444810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9" name="Oval 808"/>
                <p:cNvSpPr/>
                <p:nvPr/>
              </p:nvSpPr>
              <p:spPr>
                <a:xfrm>
                  <a:off x="153490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10" name="Oval 809"/>
                <p:cNvSpPr/>
                <p:nvPr/>
              </p:nvSpPr>
              <p:spPr>
                <a:xfrm>
                  <a:off x="2123728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11" name="Straight Connector 810"/>
                <p:cNvCxnSpPr>
                  <a:stCxn id="812" idx="6"/>
                  <a:endCxn id="813" idx="2"/>
                </p:cNvCxnSpPr>
                <p:nvPr/>
              </p:nvCxnSpPr>
              <p:spPr>
                <a:xfrm>
                  <a:off x="3146698" y="476672"/>
                  <a:ext cx="504056" cy="0"/>
                </a:xfrm>
                <a:prstGeom prst="line">
                  <a:avLst/>
                </a:prstGeom>
                <a:ln w="1016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2" name="Oval 811"/>
                <p:cNvSpPr/>
                <p:nvPr/>
              </p:nvSpPr>
              <p:spPr>
                <a:xfrm>
                  <a:off x="3002682" y="4046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13" name="Oval 812"/>
                <p:cNvSpPr/>
                <p:nvPr/>
              </p:nvSpPr>
              <p:spPr>
                <a:xfrm>
                  <a:off x="3650754" y="40466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744" name="Oval 743"/>
              <p:cNvSpPr/>
              <p:nvPr/>
            </p:nvSpPr>
            <p:spPr>
              <a:xfrm>
                <a:off x="8100392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5" name="Oval 744"/>
              <p:cNvSpPr/>
              <p:nvPr/>
            </p:nvSpPr>
            <p:spPr>
              <a:xfrm>
                <a:off x="7668344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6" name="Oval 745"/>
              <p:cNvSpPr/>
              <p:nvPr/>
            </p:nvSpPr>
            <p:spPr>
              <a:xfrm>
                <a:off x="827584" y="483518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827584" y="33950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8" name="Oval 747"/>
              <p:cNvSpPr/>
              <p:nvPr/>
            </p:nvSpPr>
            <p:spPr>
              <a:xfrm>
                <a:off x="683568" y="411510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49" name="Oval 748"/>
              <p:cNvSpPr/>
              <p:nvPr/>
            </p:nvSpPr>
            <p:spPr>
              <a:xfrm>
                <a:off x="979984" y="41151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41" name="Oval 740"/>
            <p:cNvSpPr/>
            <p:nvPr/>
          </p:nvSpPr>
          <p:spPr>
            <a:xfrm>
              <a:off x="7790590" y="404664"/>
              <a:ext cx="14401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2" name="Oval 741"/>
            <p:cNvSpPr/>
            <p:nvPr/>
          </p:nvSpPr>
          <p:spPr>
            <a:xfrm>
              <a:off x="7956376" y="411510"/>
              <a:ext cx="144016" cy="14401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-252536" y="843558"/>
            <a:ext cx="9721080" cy="512088"/>
            <a:chOff x="-252536" y="2203678"/>
            <a:chExt cx="9721080" cy="512088"/>
          </a:xfrm>
        </p:grpSpPr>
        <p:grpSp>
          <p:nvGrpSpPr>
            <p:cNvPr id="860" name="Group 859"/>
            <p:cNvGrpSpPr/>
            <p:nvPr/>
          </p:nvGrpSpPr>
          <p:grpSpPr>
            <a:xfrm>
              <a:off x="-252536" y="2203678"/>
              <a:ext cx="9721080" cy="512088"/>
              <a:chOff x="-252536" y="2203678"/>
              <a:chExt cx="9721080" cy="512088"/>
            </a:xfrm>
          </p:grpSpPr>
          <p:grpSp>
            <p:nvGrpSpPr>
              <p:cNvPr id="863" name="Group 862"/>
              <p:cNvGrpSpPr/>
              <p:nvPr/>
            </p:nvGrpSpPr>
            <p:grpSpPr>
              <a:xfrm>
                <a:off x="-252536" y="2203678"/>
                <a:ext cx="9721080" cy="512088"/>
                <a:chOff x="-252536" y="2203678"/>
                <a:chExt cx="9721080" cy="5120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>
                  <a:off x="-252536" y="2531738"/>
                  <a:ext cx="972108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7" name="Rectangle 866"/>
                <p:cNvSpPr/>
                <p:nvPr/>
              </p:nvSpPr>
              <p:spPr>
                <a:xfrm>
                  <a:off x="107504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8" name="Rectangle 867"/>
                <p:cNvSpPr/>
                <p:nvPr/>
              </p:nvSpPr>
              <p:spPr>
                <a:xfrm>
                  <a:off x="554918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69" name="Rectangle 868"/>
                <p:cNvSpPr/>
                <p:nvPr/>
              </p:nvSpPr>
              <p:spPr>
                <a:xfrm>
                  <a:off x="5061211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0" name="Rectangle 869"/>
                <p:cNvSpPr/>
                <p:nvPr/>
              </p:nvSpPr>
              <p:spPr>
                <a:xfrm>
                  <a:off x="5450954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1" name="Rectangle 870"/>
                <p:cNvSpPr/>
                <p:nvPr/>
              </p:nvSpPr>
              <p:spPr>
                <a:xfrm>
                  <a:off x="2000871" y="2559887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2" name="Rectangle 871"/>
                <p:cNvSpPr/>
                <p:nvPr/>
              </p:nvSpPr>
              <p:spPr>
                <a:xfrm>
                  <a:off x="3218706" y="2563721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3" name="Rectangle 872"/>
                <p:cNvSpPr/>
                <p:nvPr/>
              </p:nvSpPr>
              <p:spPr>
                <a:xfrm>
                  <a:off x="5966986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4" name="Rectangle 873"/>
                <p:cNvSpPr/>
                <p:nvPr/>
              </p:nvSpPr>
              <p:spPr>
                <a:xfrm>
                  <a:off x="6459066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5" name="Rectangle 874"/>
                <p:cNvSpPr/>
                <p:nvPr/>
              </p:nvSpPr>
              <p:spPr>
                <a:xfrm>
                  <a:off x="7005427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6" name="Rectangle 875"/>
                <p:cNvSpPr/>
                <p:nvPr/>
              </p:nvSpPr>
              <p:spPr>
                <a:xfrm>
                  <a:off x="7395170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7" name="Rectangle 876"/>
                <p:cNvSpPr/>
                <p:nvPr/>
              </p:nvSpPr>
              <p:spPr>
                <a:xfrm>
                  <a:off x="8553599" y="2563389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8" name="Rectangle 877"/>
                <p:cNvSpPr/>
                <p:nvPr/>
              </p:nvSpPr>
              <p:spPr>
                <a:xfrm>
                  <a:off x="894334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9" name="Rectangle 878"/>
                <p:cNvSpPr/>
                <p:nvPr/>
              </p:nvSpPr>
              <p:spPr>
                <a:xfrm>
                  <a:off x="987476" y="2559886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0" name="Rectangle 879"/>
                <p:cNvSpPr/>
                <p:nvPr/>
              </p:nvSpPr>
              <p:spPr>
                <a:xfrm>
                  <a:off x="1382502" y="2563730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1" name="Rectangle 880"/>
                <p:cNvSpPr/>
                <p:nvPr/>
              </p:nvSpPr>
              <p:spPr>
                <a:xfrm>
                  <a:off x="3780763" y="2563731"/>
                  <a:ext cx="144016" cy="15203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2" name="Rectangle 881"/>
                <p:cNvSpPr/>
                <p:nvPr/>
              </p:nvSpPr>
              <p:spPr>
                <a:xfrm>
                  <a:off x="4336678" y="2563719"/>
                  <a:ext cx="144016" cy="15203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3" name="Oval 882"/>
                <p:cNvSpPr/>
                <p:nvPr/>
              </p:nvSpPr>
              <p:spPr>
                <a:xfrm>
                  <a:off x="266378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4" name="Oval 883"/>
                <p:cNvSpPr/>
                <p:nvPr/>
              </p:nvSpPr>
              <p:spPr>
                <a:xfrm>
                  <a:off x="1382502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5" name="Oval 884"/>
                <p:cNvSpPr/>
                <p:nvPr/>
              </p:nvSpPr>
              <p:spPr>
                <a:xfrm>
                  <a:off x="230321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6" name="Oval 885"/>
                <p:cNvSpPr/>
                <p:nvPr/>
              </p:nvSpPr>
              <p:spPr>
                <a:xfrm>
                  <a:off x="285866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7" name="Oval 886"/>
                <p:cNvSpPr/>
                <p:nvPr/>
              </p:nvSpPr>
              <p:spPr>
                <a:xfrm>
                  <a:off x="545095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8" name="Oval 887"/>
                <p:cNvSpPr/>
                <p:nvPr/>
              </p:nvSpPr>
              <p:spPr>
                <a:xfrm>
                  <a:off x="669607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89" name="Oval 888"/>
                <p:cNvSpPr/>
                <p:nvPr/>
              </p:nvSpPr>
              <p:spPr>
                <a:xfrm>
                  <a:off x="68461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0" name="Oval 889"/>
                <p:cNvSpPr/>
                <p:nvPr/>
              </p:nvSpPr>
              <p:spPr>
                <a:xfrm>
                  <a:off x="869131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1" name="Oval 890"/>
                <p:cNvSpPr/>
                <p:nvPr/>
              </p:nvSpPr>
              <p:spPr>
                <a:xfrm>
                  <a:off x="3794770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2" name="Oval 891"/>
                <p:cNvSpPr/>
                <p:nvPr/>
              </p:nvSpPr>
              <p:spPr>
                <a:xfrm>
                  <a:off x="530693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153490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4" name="Oval 893"/>
                <p:cNvSpPr/>
                <p:nvPr/>
              </p:nvSpPr>
              <p:spPr>
                <a:xfrm>
                  <a:off x="2138586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5" name="Oval 894"/>
                <p:cNvSpPr/>
                <p:nvPr/>
              </p:nvSpPr>
              <p:spPr>
                <a:xfrm>
                  <a:off x="3002682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6" name="Oval 895"/>
                <p:cNvSpPr/>
                <p:nvPr/>
              </p:nvSpPr>
              <p:spPr>
                <a:xfrm>
                  <a:off x="365075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7" name="Oval 896"/>
                <p:cNvSpPr/>
                <p:nvPr/>
              </p:nvSpPr>
              <p:spPr>
                <a:xfrm>
                  <a:off x="827584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8" name="Oval 897"/>
                <p:cNvSpPr/>
                <p:nvPr/>
              </p:nvSpPr>
              <p:spPr>
                <a:xfrm>
                  <a:off x="827584" y="2203678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99" name="Oval 898"/>
                <p:cNvSpPr/>
                <p:nvPr/>
              </p:nvSpPr>
              <p:spPr>
                <a:xfrm>
                  <a:off x="683568" y="2347694"/>
                  <a:ext cx="144016" cy="14401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00" name="Oval 899"/>
                <p:cNvSpPr/>
                <p:nvPr/>
              </p:nvSpPr>
              <p:spPr>
                <a:xfrm>
                  <a:off x="979984" y="234769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864" name="Oval 863"/>
              <p:cNvSpPr/>
              <p:nvPr/>
            </p:nvSpPr>
            <p:spPr>
              <a:xfrm>
                <a:off x="7668344" y="2355726"/>
                <a:ext cx="144016" cy="14401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5" name="Oval 864"/>
              <p:cNvSpPr/>
              <p:nvPr/>
            </p:nvSpPr>
            <p:spPr>
              <a:xfrm>
                <a:off x="8100392" y="235572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61" name="Oval 860"/>
            <p:cNvSpPr/>
            <p:nvPr/>
          </p:nvSpPr>
          <p:spPr>
            <a:xfrm>
              <a:off x="7812360" y="2348880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62" name="Oval 861"/>
            <p:cNvSpPr/>
            <p:nvPr/>
          </p:nvSpPr>
          <p:spPr>
            <a:xfrm>
              <a:off x="7978146" y="235572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01" name="Group 900"/>
          <p:cNvGrpSpPr/>
          <p:nvPr/>
        </p:nvGrpSpPr>
        <p:grpSpPr>
          <a:xfrm>
            <a:off x="7790590" y="2283718"/>
            <a:ext cx="309802" cy="288032"/>
            <a:chOff x="7668345" y="1583496"/>
            <a:chExt cx="309802" cy="288032"/>
          </a:xfrm>
        </p:grpSpPr>
        <p:sp>
          <p:nvSpPr>
            <p:cNvPr id="902" name="Oval 901"/>
            <p:cNvSpPr/>
            <p:nvPr/>
          </p:nvSpPr>
          <p:spPr>
            <a:xfrm>
              <a:off x="7690115" y="1635646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3" name="Oval 902"/>
            <p:cNvSpPr/>
            <p:nvPr/>
          </p:nvSpPr>
          <p:spPr>
            <a:xfrm>
              <a:off x="7834131" y="1635646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7668345" y="1583496"/>
              <a:ext cx="30980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601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732</Words>
  <Application>Microsoft Office PowerPoint</Application>
  <PresentationFormat>On-screen Show (16:9)</PresentationFormat>
  <Paragraphs>353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 special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general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</dc:creator>
  <cp:lastModifiedBy>SY</cp:lastModifiedBy>
  <cp:revision>164</cp:revision>
  <dcterms:created xsi:type="dcterms:W3CDTF">2020-08-08T17:24:59Z</dcterms:created>
  <dcterms:modified xsi:type="dcterms:W3CDTF">2020-08-10T11:23:01Z</dcterms:modified>
</cp:coreProperties>
</file>