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1AB67-11BB-4AAE-AA9A-333303EDCCED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B7EF-EC36-46E6-BC85-364BD8D032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B7EF-EC36-46E6-BC85-364BD8D032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5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63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2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0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3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4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5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5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6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0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C1CD-8D96-47D6-88B2-481D120E1C88}" type="datetimeFigureOut">
              <a:rPr lang="en-CA" smtClean="0"/>
              <a:t>2020-08-06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FD57-C3DA-4112-A909-23D7834E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560" y="692696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8424" y="62068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39552" y="1859402"/>
            <a:ext cx="1368152" cy="1154568"/>
            <a:chOff x="539552" y="1859402"/>
            <a:chExt cx="1368152" cy="1154568"/>
          </a:xfrm>
        </p:grpSpPr>
        <p:sp>
          <p:nvSpPr>
            <p:cNvPr id="6" name="Oval 5"/>
            <p:cNvSpPr/>
            <p:nvPr/>
          </p:nvSpPr>
          <p:spPr>
            <a:xfrm>
              <a:off x="1763688" y="186037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539552" y="185940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1044590" y="1576531"/>
              <a:ext cx="360040" cy="12221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>
              <a:stCxn id="13" idx="6"/>
              <a:endCxn id="6" idx="2"/>
            </p:cNvCxnSpPr>
            <p:nvPr/>
          </p:nvCxnSpPr>
          <p:spPr>
            <a:xfrm>
              <a:off x="683568" y="1931410"/>
              <a:ext cx="1080120" cy="9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83568" y="236763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1</a:t>
              </a:r>
            </a:p>
            <a:p>
              <a:pPr algn="ctr"/>
              <a:r>
                <a:rPr lang="en-CA" dirty="0" smtClean="0"/>
                <a:t>(Exposed)</a:t>
              </a:r>
              <a:endParaRPr lang="en-CA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35699" y="1844824"/>
            <a:ext cx="4968549" cy="1169145"/>
            <a:chOff x="1835699" y="1844824"/>
            <a:chExt cx="4968549" cy="1169145"/>
          </a:xfrm>
        </p:grpSpPr>
        <p:sp>
          <p:nvSpPr>
            <p:cNvPr id="8" name="Oval 7"/>
            <p:cNvSpPr/>
            <p:nvPr/>
          </p:nvSpPr>
          <p:spPr>
            <a:xfrm>
              <a:off x="6660232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4115291" y="-271994"/>
              <a:ext cx="360040" cy="49192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5" name="Straight Connector 24"/>
            <p:cNvCxnSpPr>
              <a:stCxn id="6" idx="6"/>
              <a:endCxn id="8" idx="2"/>
            </p:cNvCxnSpPr>
            <p:nvPr/>
          </p:nvCxnSpPr>
          <p:spPr>
            <a:xfrm flipV="1">
              <a:off x="1907704" y="1916832"/>
              <a:ext cx="4752528" cy="15546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41067" y="2367638"/>
              <a:ext cx="15084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2</a:t>
              </a:r>
            </a:p>
            <a:p>
              <a:pPr algn="ctr"/>
              <a:r>
                <a:rPr lang="en-CA" dirty="0" smtClean="0"/>
                <a:t>(Not exposed)</a:t>
              </a:r>
              <a:endParaRPr lang="en-CA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54923" y="1844581"/>
            <a:ext cx="1705509" cy="1169387"/>
            <a:chOff x="6754923" y="1844581"/>
            <a:chExt cx="1705509" cy="1169387"/>
          </a:xfrm>
        </p:grpSpPr>
        <p:sp>
          <p:nvSpPr>
            <p:cNvPr id="14" name="Oval 13"/>
            <p:cNvSpPr/>
            <p:nvPr/>
          </p:nvSpPr>
          <p:spPr>
            <a:xfrm>
              <a:off x="8316416" y="1844581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7355651" y="1406871"/>
              <a:ext cx="360040" cy="15614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/>
            <p:cNvCxnSpPr>
              <a:stCxn id="8" idx="6"/>
              <a:endCxn id="14" idx="2"/>
            </p:cNvCxnSpPr>
            <p:nvPr/>
          </p:nvCxnSpPr>
          <p:spPr>
            <a:xfrm flipV="1">
              <a:off x="6804248" y="1916589"/>
              <a:ext cx="1512168" cy="24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68681" y="2367637"/>
              <a:ext cx="1107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3</a:t>
              </a:r>
            </a:p>
            <a:p>
              <a:pPr algn="ctr"/>
              <a:r>
                <a:rPr lang="en-CA" dirty="0" smtClean="0"/>
                <a:t>(Exposed)</a:t>
              </a:r>
              <a:endParaRPr lang="en-CA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9512" y="1196752"/>
            <a:ext cx="8676964" cy="216024"/>
            <a:chOff x="179512" y="1196752"/>
            <a:chExt cx="8676964" cy="216024"/>
          </a:xfrm>
        </p:grpSpPr>
        <p:sp>
          <p:nvSpPr>
            <p:cNvPr id="33" name="Rounded Rectangle 32"/>
            <p:cNvSpPr/>
            <p:nvPr/>
          </p:nvSpPr>
          <p:spPr>
            <a:xfrm>
              <a:off x="179512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39655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748979" y="1196752"/>
              <a:ext cx="837730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427984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730462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64388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71600" y="1304764"/>
            <a:ext cx="7085404" cy="3091343"/>
            <a:chOff x="971600" y="1304764"/>
            <a:chExt cx="7085404" cy="3091343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6732240" y="2003418"/>
              <a:ext cx="3" cy="239268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3"/>
            </p:cNvCxnSpPr>
            <p:nvPr/>
          </p:nvCxnSpPr>
          <p:spPr>
            <a:xfrm>
              <a:off x="971600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03648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7157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48979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86709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25157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732240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20072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57004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35671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835696" y="1988597"/>
              <a:ext cx="3" cy="239268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13523" y="4021286"/>
            <a:ext cx="7774901" cy="720000"/>
            <a:chOff x="613523" y="4021286"/>
            <a:chExt cx="7774901" cy="720000"/>
          </a:xfrm>
        </p:grpSpPr>
        <p:sp>
          <p:nvSpPr>
            <p:cNvPr id="51" name="Rectangle 50"/>
            <p:cNvSpPr/>
            <p:nvPr/>
          </p:nvSpPr>
          <p:spPr>
            <a:xfrm>
              <a:off x="613523" y="4021286"/>
              <a:ext cx="358077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71600" y="4021286"/>
              <a:ext cx="432048" cy="72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05611" y="4021286"/>
              <a:ext cx="41306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42241" y="4021286"/>
              <a:ext cx="506737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71800" y="4021286"/>
              <a:ext cx="814909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86709" y="4021286"/>
              <a:ext cx="838448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0072" y="4021286"/>
              <a:ext cx="151039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27984" y="4021286"/>
              <a:ext cx="79208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32240" y="4021286"/>
              <a:ext cx="79031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76420" y="4021286"/>
              <a:ext cx="312004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47334" y="4021286"/>
              <a:ext cx="506737" cy="72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18677" y="4021286"/>
              <a:ext cx="41306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5441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</dc:creator>
  <cp:lastModifiedBy>SY</cp:lastModifiedBy>
  <cp:revision>7</cp:revision>
  <dcterms:created xsi:type="dcterms:W3CDTF">2020-08-06T20:56:55Z</dcterms:created>
  <dcterms:modified xsi:type="dcterms:W3CDTF">2020-08-06T21:36:28Z</dcterms:modified>
</cp:coreProperties>
</file>