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2"/>
  </p:notesMasterIdLst>
  <p:handoutMasterIdLst>
    <p:handoutMasterId r:id="rId13"/>
  </p:handoutMasterIdLst>
  <p:sldIdLst>
    <p:sldId id="259" r:id="rId3"/>
    <p:sldId id="274" r:id="rId4"/>
    <p:sldId id="280" r:id="rId5"/>
    <p:sldId id="256" r:id="rId6"/>
    <p:sldId id="261" r:id="rId7"/>
    <p:sldId id="281" r:id="rId8"/>
    <p:sldId id="282" r:id="rId9"/>
    <p:sldId id="28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 Chang" initials="CC" lastIdx="1" clrIdx="0">
    <p:extLst>
      <p:ext uri="{19B8F6BF-5375-455C-9EA6-DF929625EA0E}">
        <p15:presenceInfo xmlns:p15="http://schemas.microsoft.com/office/powerpoint/2012/main" userId="aef4d7f7d43c5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210"/>
    <a:srgbClr val="FF0000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660"/>
  </p:normalViewPr>
  <p:slideViewPr>
    <p:cSldViewPr>
      <p:cViewPr varScale="1">
        <p:scale>
          <a:sx n="61" d="100"/>
          <a:sy n="61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57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EF56B00-0605-4A80-98C7-20C20393DE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D01CFB-10F5-4BB5-A399-BB20FA86E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8B4F-89D8-440A-BB15-4B4298FEF5FB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D7CBE8-2800-4E50-A391-1F55AB84A6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14DCD9-AE40-4A54-8BE3-3E3D15DBD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24955-EAE2-4759-B08B-C1A19CC30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09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EEFC-6768-468A-9F64-32223BA2ED99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88C4F-69D4-46FE-A6B9-6453339121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1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8AD363-02A2-4698-B43C-9BE33AC9173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8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3201" y="991227"/>
            <a:ext cx="5879364" cy="316027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6973BE-CAAD-435E-A6D9-FCFE6D22F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96557"/>
            <a:ext cx="1803308" cy="6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5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Picture 2" descr="C:\Users\User\Desktop\FS-LOGO.png">
            <a:extLst>
              <a:ext uri="{FF2B5EF4-FFF2-40B4-BE49-F238E27FC236}">
                <a16:creationId xmlns:a16="http://schemas.microsoft.com/office/drawing/2014/main" id="{D1406C57-A75E-411E-B2A2-BC0CBA906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55FD39-A94B-4A97-9EB6-6A76763DAFF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6DA4CC-A862-42F5-A452-7774BBFDD027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95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8AD363-02A2-4698-B43C-9BE33AC9173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3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987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2F6D21-D96C-44FA-926E-45CAEF109193}"/>
              </a:ext>
            </a:extLst>
          </p:cNvPr>
          <p:cNvSpPr txBox="1"/>
          <p:nvPr userDrawn="1"/>
        </p:nvSpPr>
        <p:spPr>
          <a:xfrm>
            <a:off x="1399239" y="6995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</a:rPr>
              <a:t>豐碩資訊</a:t>
            </a:r>
          </a:p>
        </p:txBody>
      </p:sp>
    </p:spTree>
    <p:extLst>
      <p:ext uri="{BB962C8B-B14F-4D97-AF65-F5344CB8AC3E}">
        <p14:creationId xmlns:p14="http://schemas.microsoft.com/office/powerpoint/2010/main" val="346853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04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User\Desktop\FS-LOGO.png">
            <a:extLst>
              <a:ext uri="{FF2B5EF4-FFF2-40B4-BE49-F238E27FC236}">
                <a16:creationId xmlns:a16="http://schemas.microsoft.com/office/drawing/2014/main" id="{C7F95B5C-A642-42C7-9151-D3773E887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6E3A27-6B6A-4D2E-96B8-9C7D5EF024DB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64FCB-2D4E-4033-8A3E-2DF6E8C6311C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837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1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8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7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987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2F6D21-D96C-44FA-926E-45CAEF109193}"/>
              </a:ext>
            </a:extLst>
          </p:cNvPr>
          <p:cNvSpPr txBox="1"/>
          <p:nvPr userDrawn="1"/>
        </p:nvSpPr>
        <p:spPr>
          <a:xfrm>
            <a:off x="1399239" y="6995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</a:rPr>
              <a:t>豐碩資訊</a:t>
            </a:r>
          </a:p>
        </p:txBody>
      </p:sp>
    </p:spTree>
    <p:extLst>
      <p:ext uri="{BB962C8B-B14F-4D97-AF65-F5344CB8AC3E}">
        <p14:creationId xmlns:p14="http://schemas.microsoft.com/office/powerpoint/2010/main" val="208296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41BAE286-A0C1-4781-A38B-D8FE2D798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B57803-682C-4BAF-8FC9-4F3AC90566AD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2932D2-E837-4646-A91B-9D76F42DAA13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09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353" y="800100"/>
            <a:ext cx="4869180" cy="5257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DEC7BE-4686-46DB-9444-BB13C86DA499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豐碩資訊</a:t>
            </a:r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91A2C4B1-072C-4332-BCF5-2E5DDD854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423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3201" y="991227"/>
            <a:ext cx="5879364" cy="316027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6973BE-CAAD-435E-A6D9-FCFE6D22F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96557"/>
            <a:ext cx="1803308" cy="6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5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69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Picture 2" descr="C:\Users\User\Desktop\FS-LOGO.png">
            <a:extLst>
              <a:ext uri="{FF2B5EF4-FFF2-40B4-BE49-F238E27FC236}">
                <a16:creationId xmlns:a16="http://schemas.microsoft.com/office/drawing/2014/main" id="{D1406C57-A75E-411E-B2A2-BC0CBA906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55FD39-A94B-4A97-9EB6-6A76763DAFF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6DA4CC-A862-42F5-A452-7774BBFDD027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0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User\Desktop\FS-LOGO.png">
            <a:extLst>
              <a:ext uri="{FF2B5EF4-FFF2-40B4-BE49-F238E27FC236}">
                <a16:creationId xmlns:a16="http://schemas.microsoft.com/office/drawing/2014/main" id="{C7F95B5C-A642-42C7-9151-D3773E887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6E3A27-6B6A-4D2E-96B8-9C7D5EF024DB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64FCB-2D4E-4033-8A3E-2DF6E8C6311C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42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41BAE286-A0C1-4781-A38B-D8FE2D798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B57803-682C-4BAF-8FC9-4F3AC90566AD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2932D2-E837-4646-A91B-9D76F42DAA13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56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353" y="800100"/>
            <a:ext cx="4869180" cy="5257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DEC7BE-4686-46DB-9444-BB13C86DA499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豐碩資訊</a:t>
            </a:r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91A2C4B1-072C-4332-BCF5-2E5DDD854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002D4-1435-444D-97F8-5ABCDD5CFA18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E3737443-FAA0-4F7E-B0A0-0F066F5B2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6AD207-57AB-4379-8132-873E74A541D6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7AE834-3EA0-490C-9D5F-5E944FBE4149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8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5"/>
            <a:ext cx="9144001" cy="523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77AE834-3EA0-490C-9D5F-5E944FBE4149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0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bp.io/en/abp/latest/Getting-Started-Setup-Environment?UI=NG&amp;DB=EF&amp;Tiered=No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rthersoftware.com.tw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A98834-D9EF-4FD9-9BB7-3C6432DF57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7387" y="2584681"/>
            <a:ext cx="7543800" cy="163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豐碩資訊有限公司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DBB992F7-9FBE-45C2-948B-67DB7A93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65" y="4437112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人員練習題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8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D57D697-6577-4756-A06A-2F3E24ADBF0E}"/>
              </a:ext>
            </a:extLst>
          </p:cNvPr>
          <p:cNvCxnSpPr/>
          <p:nvPr/>
        </p:nvCxnSpPr>
        <p:spPr>
          <a:xfrm>
            <a:off x="179512" y="629742"/>
            <a:ext cx="489654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星形: 六角 5">
            <a:extLst>
              <a:ext uri="{FF2B5EF4-FFF2-40B4-BE49-F238E27FC236}">
                <a16:creationId xmlns:a16="http://schemas.microsoft.com/office/drawing/2014/main" id="{CD8C9E54-6C4E-4C8D-ACF6-01D0B59A4F09}"/>
              </a:ext>
            </a:extLst>
          </p:cNvPr>
          <p:cNvSpPr/>
          <p:nvPr/>
        </p:nvSpPr>
        <p:spPr>
          <a:xfrm>
            <a:off x="251520" y="368660"/>
            <a:ext cx="216024" cy="216024"/>
          </a:xfrm>
          <a:prstGeom prst="star6">
            <a:avLst/>
          </a:prstGeom>
          <a:solidFill>
            <a:srgbClr val="FF0000"/>
          </a:solidFill>
          <a:ln>
            <a:solidFill>
              <a:srgbClr val="F48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1651F-1EBB-4AC7-AD4C-F630E8E07750}"/>
              </a:ext>
            </a:extLst>
          </p:cNvPr>
          <p:cNvSpPr txBox="1"/>
          <p:nvPr/>
        </p:nvSpPr>
        <p:spPr>
          <a:xfrm>
            <a:off x="572498" y="292006"/>
            <a:ext cx="363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練習重點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6E4388-843C-4739-80A0-0152669C95E9}"/>
              </a:ext>
            </a:extLst>
          </p:cNvPr>
          <p:cNvSpPr txBox="1"/>
          <p:nvPr/>
        </p:nvSpPr>
        <p:spPr>
          <a:xfrm>
            <a:off x="179512" y="674801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可利用此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repository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進行練型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練習用的專案請上傳到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Github,Bitbucket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皆有帳號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基本操作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angular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建立專案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Angular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ant-design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Grid System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RWD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可利用本專案提供之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文件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，此部分有介紹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及專案基本架構說明，美術部分不需考慮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加分項目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CI/CD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開源專案上貢獻程式碼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electron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使用過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Blazor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Xarmin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根據本項目建立流程圖、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規格文件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40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8D4FE7A-6DFA-4856-A4F0-5ED70D7546FB}"/>
              </a:ext>
            </a:extLst>
          </p:cNvPr>
          <p:cNvSpPr txBox="1"/>
          <p:nvPr/>
        </p:nvSpPr>
        <p:spPr>
          <a:xfrm>
            <a:off x="3635896" y="3429000"/>
            <a:ext cx="35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練習題內容說明</a:t>
            </a:r>
          </a:p>
        </p:txBody>
      </p:sp>
    </p:spTree>
    <p:extLst>
      <p:ext uri="{BB962C8B-B14F-4D97-AF65-F5344CB8AC3E}">
        <p14:creationId xmlns:p14="http://schemas.microsoft.com/office/powerpoint/2010/main" val="2145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548680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517232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56792"/>
            <a:ext cx="12241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556792"/>
            <a:ext cx="1368152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376" y="1533068"/>
            <a:ext cx="45365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2498696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256" y="2498704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4904" y="3443200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3408" y="3443208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78640" y="4329100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9872" y="4351600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79512" y="133670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1.</a:t>
            </a:r>
            <a:r>
              <a:rPr lang="zh-TW" altLang="zh-TW" sz="1800" dirty="0"/>
              <a:t> 進行</a:t>
            </a:r>
            <a:r>
              <a:rPr lang="en-US" altLang="zh-TW" sz="1800" dirty="0"/>
              <a:t>RWD</a:t>
            </a:r>
            <a:r>
              <a:rPr lang="zh-TW" altLang="zh-TW" sz="1800" dirty="0"/>
              <a:t>排版，排版需求如下圖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47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 txBox="1">
            <a:spLocks/>
          </p:cNvSpPr>
          <p:nvPr/>
        </p:nvSpPr>
        <p:spPr>
          <a:xfrm>
            <a:off x="475680" y="614512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桌機排版示意圖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084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AFE5CA1-9207-4A62-BDC7-132BC2E5BC46}"/>
              </a:ext>
            </a:extLst>
          </p:cNvPr>
          <p:cNvSpPr/>
          <p:nvPr/>
        </p:nvSpPr>
        <p:spPr>
          <a:xfrm>
            <a:off x="2267744" y="786358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EE3FB0-D7D8-4BAB-B777-E2139BAA5C12}"/>
              </a:ext>
            </a:extLst>
          </p:cNvPr>
          <p:cNvSpPr/>
          <p:nvPr/>
        </p:nvSpPr>
        <p:spPr>
          <a:xfrm>
            <a:off x="2277798" y="5293424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F8C08D-59AB-4782-BDE1-CA3CED5126B3}"/>
              </a:ext>
            </a:extLst>
          </p:cNvPr>
          <p:cNvSpPr/>
          <p:nvPr/>
        </p:nvSpPr>
        <p:spPr>
          <a:xfrm>
            <a:off x="2267744" y="2658566"/>
            <a:ext cx="1224136" cy="78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B0D7E-2BB2-43E9-AFA6-8202070CA9F6}"/>
              </a:ext>
            </a:extLst>
          </p:cNvPr>
          <p:cNvSpPr/>
          <p:nvPr/>
        </p:nvSpPr>
        <p:spPr>
          <a:xfrm>
            <a:off x="2272771" y="1713162"/>
            <a:ext cx="121408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66E2EC-71A1-449B-8C61-404535B76C4D}"/>
              </a:ext>
            </a:extLst>
          </p:cNvPr>
          <p:cNvSpPr/>
          <p:nvPr/>
        </p:nvSpPr>
        <p:spPr>
          <a:xfrm>
            <a:off x="2267744" y="3578742"/>
            <a:ext cx="610690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89FFFE-043D-4799-BFEC-610532B41F65}"/>
              </a:ext>
            </a:extLst>
          </p:cNvPr>
          <p:cNvSpPr/>
          <p:nvPr/>
        </p:nvSpPr>
        <p:spPr>
          <a:xfrm>
            <a:off x="2906132" y="3578742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3CE499-B31F-421C-9E9E-0FAD5E43A465}"/>
              </a:ext>
            </a:extLst>
          </p:cNvPr>
          <p:cNvSpPr/>
          <p:nvPr/>
        </p:nvSpPr>
        <p:spPr>
          <a:xfrm>
            <a:off x="2277798" y="4143114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B514C7-0C65-4BDD-A4A9-938782A50B04}"/>
              </a:ext>
            </a:extLst>
          </p:cNvPr>
          <p:cNvSpPr/>
          <p:nvPr/>
        </p:nvSpPr>
        <p:spPr>
          <a:xfrm>
            <a:off x="2916186" y="4143114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4235B-185D-43DF-99AF-C22CFDE20C52}"/>
              </a:ext>
            </a:extLst>
          </p:cNvPr>
          <p:cNvSpPr/>
          <p:nvPr/>
        </p:nvSpPr>
        <p:spPr>
          <a:xfrm>
            <a:off x="2277798" y="4731636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B44BCE-66D4-45CD-93DD-79FB4DEBCE55}"/>
              </a:ext>
            </a:extLst>
          </p:cNvPr>
          <p:cNvSpPr/>
          <p:nvPr/>
        </p:nvSpPr>
        <p:spPr>
          <a:xfrm>
            <a:off x="2916186" y="4731636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5C067DC-242C-40F6-A87C-6CA2480B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39344"/>
            <a:ext cx="1440160" cy="5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14F812AD-ED3D-4147-B4DD-BC594B433227}"/>
              </a:ext>
            </a:extLst>
          </p:cNvPr>
          <p:cNvSpPr txBox="1">
            <a:spLocks/>
          </p:cNvSpPr>
          <p:nvPr/>
        </p:nvSpPr>
        <p:spPr>
          <a:xfrm>
            <a:off x="323528" y="-16471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手機排版示意圖</a:t>
            </a:r>
          </a:p>
        </p:txBody>
      </p:sp>
    </p:spTree>
    <p:extLst>
      <p:ext uri="{BB962C8B-B14F-4D97-AF65-F5344CB8AC3E}">
        <p14:creationId xmlns:p14="http://schemas.microsoft.com/office/powerpoint/2010/main" val="30841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FAA2529-54BE-4FF2-9017-E03FECAE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3" y="908720"/>
            <a:ext cx="8872814" cy="39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C6B63-E9F2-429F-AFCF-EEEE276E0F12}"/>
              </a:ext>
            </a:extLst>
          </p:cNvPr>
          <p:cNvSpPr txBox="1">
            <a:spLocks/>
          </p:cNvSpPr>
          <p:nvPr/>
        </p:nvSpPr>
        <p:spPr>
          <a:xfrm>
            <a:off x="395536" y="4869160"/>
            <a:ext cx="7344816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功能情境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使用者點選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，選擇選項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後，繼續作答題目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2…..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，待使用者將五題作答完成，需結算答對題數及錯誤數</a:t>
            </a:r>
          </a:p>
        </p:txBody>
      </p:sp>
    </p:spTree>
    <p:extLst>
      <p:ext uri="{BB962C8B-B14F-4D97-AF65-F5344CB8AC3E}">
        <p14:creationId xmlns:p14="http://schemas.microsoft.com/office/powerpoint/2010/main" val="30988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F29EBF2-5EB2-4FC1-93C3-5FFFCA8D7794}"/>
              </a:ext>
            </a:extLst>
          </p:cNvPr>
          <p:cNvSpPr txBox="1">
            <a:spLocks/>
          </p:cNvSpPr>
          <p:nvPr/>
        </p:nvSpPr>
        <p:spPr>
          <a:xfrm>
            <a:off x="539552" y="404664"/>
            <a:ext cx="6912768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Spec 1</a:t>
            </a:r>
          </a:p>
          <a:p>
            <a:pPr marL="292608" lvl="1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專案建立、並規劃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格式。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Spec 2</a:t>
            </a:r>
          </a:p>
          <a:p>
            <a:pPr marL="292608" lvl="1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RWD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，手機模式下不能有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scroll-bar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且畫面正常顯示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Spec 3</a:t>
            </a:r>
          </a:p>
          <a:p>
            <a:pPr marL="292608" lvl="1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使用者開始作答後，每回答一題，畫面自動顯示下一題題目，使用者不需額外點選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Spec 4</a:t>
            </a:r>
          </a:p>
          <a:p>
            <a:pPr marL="29260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使用者將五題題目作答完成並按下交卷，統計正確個數及錯誤個數，顯示給使用者看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Spec 5</a:t>
            </a:r>
          </a:p>
          <a:p>
            <a:pPr marL="292608" lvl="1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此網址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:https://github.com/fs-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tw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SampleDocument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，將實作結果放在個人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repository </a:t>
            </a:r>
          </a:p>
          <a:p>
            <a:pPr marL="292608" lvl="1" indent="0">
              <a:buNone/>
            </a:pPr>
            <a:endParaRPr lang="en-US" altLang="zh-TW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92608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6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79" y="-27384"/>
            <a:ext cx="9146179" cy="4542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67919" y="2459504"/>
            <a:ext cx="4405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</a:rPr>
              <a:t>豐碩資訊  </a:t>
            </a:r>
            <a:endParaRPr lang="en-US" altLang="zh-TW" sz="32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sz="1600" b="1" dirty="0"/>
              <a:t>            </a:t>
            </a:r>
            <a:endParaRPr lang="en-US" altLang="zh-TW" sz="1600" b="1" dirty="0"/>
          </a:p>
          <a:p>
            <a:pPr algn="ctr"/>
            <a:r>
              <a:rPr lang="en-US" altLang="zh-TW" sz="1600" b="1" dirty="0"/>
              <a:t>     </a:t>
            </a:r>
            <a:r>
              <a:rPr lang="zh-TW" altLang="en-US" sz="1400" b="1" dirty="0"/>
              <a:t>住   址</a:t>
            </a:r>
            <a:r>
              <a:rPr lang="en-US" altLang="zh-TW" sz="1400" b="1" dirty="0"/>
              <a:t>: </a:t>
            </a:r>
            <a:r>
              <a:rPr lang="zh-TW" altLang="en-US" sz="1400" b="1" dirty="0"/>
              <a:t>高雄市三民區九如一路</a:t>
            </a:r>
            <a:r>
              <a:rPr lang="en-US" altLang="zh-TW" sz="1400" b="1" dirty="0"/>
              <a:t>502</a:t>
            </a:r>
            <a:r>
              <a:rPr lang="zh-TW" altLang="en-US" sz="1400" b="1" dirty="0"/>
              <a:t>號 </a:t>
            </a:r>
            <a:r>
              <a:rPr lang="en-US" altLang="zh-TW" sz="1400" b="1" dirty="0"/>
              <a:t>7</a:t>
            </a:r>
            <a:r>
              <a:rPr lang="zh-TW" altLang="en-US" sz="1400" b="1" dirty="0"/>
              <a:t>樓 </a:t>
            </a:r>
            <a:r>
              <a:rPr lang="en-US" altLang="zh-TW" sz="1400" b="1" dirty="0"/>
              <a:t>B1</a:t>
            </a:r>
          </a:p>
          <a:p>
            <a:r>
              <a:rPr lang="zh-TW" altLang="en-US" sz="1400" b="1" dirty="0"/>
              <a:t>              電   話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  </a:t>
            </a:r>
            <a:r>
              <a:rPr lang="en-US" altLang="zh-TW" sz="1400" b="1" dirty="0"/>
              <a:t>07-3807983</a:t>
            </a:r>
          </a:p>
          <a:p>
            <a:r>
              <a:rPr lang="zh-TW" altLang="en-US" sz="1400" b="1" dirty="0"/>
              <a:t>              網   址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  </a:t>
            </a:r>
            <a:r>
              <a:rPr lang="en-US" altLang="zh-TW" sz="1400" b="1" dirty="0">
                <a:hlinkClick r:id="rId2"/>
              </a:rPr>
              <a:t>www.furthersoftware.com.tw</a:t>
            </a:r>
            <a:endParaRPr lang="en-US" altLang="zh-TW" sz="1400" b="1" dirty="0"/>
          </a:p>
          <a:p>
            <a:endParaRPr lang="en-US" altLang="zh-TW" sz="1400" b="1" dirty="0"/>
          </a:p>
          <a:p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35415508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867</TotalTime>
  <Words>369</Words>
  <Application>Microsoft Office PowerPoint</Application>
  <PresentationFormat>如螢幕大小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Calibri</vt:lpstr>
      <vt:lpstr>Calibri Light</vt:lpstr>
      <vt:lpstr>回顧</vt:lpstr>
      <vt:lpstr>1_回顧</vt:lpstr>
      <vt:lpstr>豐碩資訊有限公司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豐碩資訊簡介</dc:title>
  <dc:creator>User</dc:creator>
  <cp:lastModifiedBy>豐碩資訊</cp:lastModifiedBy>
  <cp:revision>96</cp:revision>
  <dcterms:created xsi:type="dcterms:W3CDTF">2015-06-09T02:06:17Z</dcterms:created>
  <dcterms:modified xsi:type="dcterms:W3CDTF">2021-10-08T00:54:12Z</dcterms:modified>
</cp:coreProperties>
</file>