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3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5B0D-082A-47A0-A09B-37C9DDAC7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19EED0-27E2-41A2-A725-30EF4EF9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5B158-655F-4964-A7CC-BEAEEBC7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6DFDC-EB4F-4F42-84B6-E11F064B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D41A9-9FB6-4898-B0C6-A29FFA95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4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9127C-FE05-406B-86BE-6BBB00BC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5CE32D-FEA0-4A48-A7F8-9C06591E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144F5-F5DC-4F23-927A-789430D9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93F7E-B072-45B3-BBDD-8AFC4497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FCE2A-93BD-4F5D-8690-C43A7C12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65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155BA1-2AF9-44AF-BDB0-C60C2597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589E34-C3FA-4669-AA82-330CFD60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666AA-34E8-4C68-A623-2535A1B4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22334-E8D8-4C8D-B60C-F6AD2A53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32BC9-F0BA-4178-BFC5-F07008A7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9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F2C8-8618-4DE1-96E5-F22A3341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199AE-523F-43D5-94F4-C7EA2A97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6C7E6-96D3-4FC9-8290-A70F83EF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33AF-8A54-4AD9-90CA-74F13E4C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1862D-0EF6-4621-9286-6D6C8E3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0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EA176-A493-4AB4-8AD5-446FCC4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6DE5F-61DE-4E22-B47E-C3FEE9F2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A373F-560D-44ED-815F-A0844531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9E526-C108-4EF1-8DBD-70DA8521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06220-005B-4D5C-A454-BAFAB21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986EA-EF0C-4CBC-8028-1A68061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36FE4-968D-43B4-9909-AAE75263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BA4E5-90BF-4A53-83F7-B7155A90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E6B164-1EFB-4307-8C6C-1D7A045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8CAFB-425A-4FE8-9D45-8827DDB3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C018A-AE56-4CAB-9E54-16306F7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92454-F743-4651-BEA1-501E9A57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FC06C-C0CE-41FD-965F-06BE1A98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9BAFF8-0035-4881-A57A-645A2525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EAB6A7-F1AE-4B6C-87D7-719AAE668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4DF0E4-3473-4817-868E-552BFBE51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699B02-5B69-4205-8A3A-A44CA3E2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5E5806-371B-470A-8A97-5FCCC56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77C583-586F-43C8-AE85-1C429BD9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5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CD56B-F00D-4701-B52E-6930BF39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84AB41-89FF-4269-929C-ADFA0B18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618B-FD0C-4B72-8CA6-AB47D835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13411A-1FEF-484F-B9F0-78C3132B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55188B-B2D9-4C1C-B82F-CF8C3550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AB0FED-CA19-4A6C-8470-477F8697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4072B8-3045-4563-BED0-5B85B5BA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7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436C2-4121-4A74-9A6F-BBA99876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1674C-E8B6-4545-9B7B-64B31468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2C64A6-FD7D-45E3-85AA-8BBB454A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8643A-D775-413C-A944-DE1AD478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DEA4C7-DCF6-418F-B3B6-7EEF9BA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D87D1-1FFF-43C1-9E1C-1B8CA646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ACB9A-5022-4A19-A9D4-7B7B7DD7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796F18-ACD2-44D0-A4C7-3CA8F4B97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B029B-DFCB-4D16-ACCE-A8AB1DA5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AD86AA-79B0-414B-BA4C-5904136E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F8B17B-B7C1-407F-9AD8-02D60FF0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5E6-136F-408F-B06F-2B97F909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99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D594D5-2472-4F0A-8C30-396073F6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A4EF2-B443-42E4-8AF0-F52A4F0B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B090C-5F03-4EF7-B575-F63DD514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4338-3FE4-456B-9EB1-4ADA42D2D9EC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18780-0B41-43D3-9868-C4BD47CD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BE7A1-CFE7-4DCD-8803-46D90774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B357-6224-4421-A826-3D5D0A74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639D6-AF92-480E-B5AE-F8D81C1C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A5B2D-2FAB-4593-9704-4755F7B0E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578C3E84-1F90-4E26-A583-5DAFB6B5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" y="260269"/>
            <a:ext cx="12192000" cy="63374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68AD48-0F1B-4BEF-9B1D-2803EE77EDB3}"/>
              </a:ext>
            </a:extLst>
          </p:cNvPr>
          <p:cNvSpPr txBox="1"/>
          <p:nvPr/>
        </p:nvSpPr>
        <p:spPr>
          <a:xfrm>
            <a:off x="1845128" y="2393992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 10u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B74867-1BAB-46B0-A124-178E8ECDF081}"/>
              </a:ext>
            </a:extLst>
          </p:cNvPr>
          <p:cNvSpPr txBox="1"/>
          <p:nvPr/>
        </p:nvSpPr>
        <p:spPr>
          <a:xfrm>
            <a:off x="1795189" y="3698616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 4.7u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CCFD2D-8BF4-4059-A0F0-F28E415CA18B}"/>
              </a:ext>
            </a:extLst>
          </p:cNvPr>
          <p:cNvSpPr txBox="1"/>
          <p:nvPr/>
        </p:nvSpPr>
        <p:spPr>
          <a:xfrm>
            <a:off x="873986" y="5165209"/>
            <a:ext cx="110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L12 4.7u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D97CFA-45B0-446A-BF50-52C1D2EE6098}"/>
              </a:ext>
            </a:extLst>
          </p:cNvPr>
          <p:cNvSpPr txBox="1"/>
          <p:nvPr/>
        </p:nvSpPr>
        <p:spPr>
          <a:xfrm>
            <a:off x="1845128" y="5735637"/>
            <a:ext cx="124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U2 </a:t>
            </a:r>
            <a:r>
              <a:rPr lang="de-DE" sz="1400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zldo1117</a:t>
            </a:r>
            <a:endParaRPr lang="de-DE" b="1" dirty="0">
              <a:ln>
                <a:solidFill>
                  <a:srgbClr val="FF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2D8C4B-EFA6-4770-9A7E-8E79969C3184}"/>
              </a:ext>
            </a:extLst>
          </p:cNvPr>
          <p:cNvSpPr txBox="1"/>
          <p:nvPr/>
        </p:nvSpPr>
        <p:spPr>
          <a:xfrm>
            <a:off x="0" y="361992"/>
            <a:ext cx="104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SMAJ24A</a:t>
            </a:r>
            <a:endParaRPr lang="de-DE" b="1" dirty="0">
              <a:ln>
                <a:solidFill>
                  <a:srgbClr val="FF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489FDF-10DB-4035-85D6-D76CD67F8EF8}"/>
              </a:ext>
            </a:extLst>
          </p:cNvPr>
          <p:cNvSpPr txBox="1"/>
          <p:nvPr/>
        </p:nvSpPr>
        <p:spPr>
          <a:xfrm>
            <a:off x="1694632" y="2906236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ACT4088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A9D90D-C3A8-4D15-B8EE-A5E1887C91E6}"/>
              </a:ext>
            </a:extLst>
          </p:cNvPr>
          <p:cNvSpPr txBox="1"/>
          <p:nvPr/>
        </p:nvSpPr>
        <p:spPr>
          <a:xfrm>
            <a:off x="1744571" y="4293542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ACT4088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FCCECD-75A2-4AB4-81D4-4479BCB3699E}"/>
              </a:ext>
            </a:extLst>
          </p:cNvPr>
          <p:cNvSpPr txBox="1"/>
          <p:nvPr/>
        </p:nvSpPr>
        <p:spPr>
          <a:xfrm>
            <a:off x="806563" y="4577445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ACT4088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5E7C0D-206F-479D-8BE1-B9A91EAE3F45}"/>
              </a:ext>
            </a:extLst>
          </p:cNvPr>
          <p:cNvSpPr txBox="1"/>
          <p:nvPr/>
        </p:nvSpPr>
        <p:spPr>
          <a:xfrm>
            <a:off x="0" y="1061139"/>
            <a:ext cx="7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6148277-5B86-4564-BC4B-0BEFD2AEFB9E}"/>
              </a:ext>
            </a:extLst>
          </p:cNvPr>
          <p:cNvSpPr txBox="1"/>
          <p:nvPr/>
        </p:nvSpPr>
        <p:spPr>
          <a:xfrm>
            <a:off x="1224097" y="218259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B341895-3ABD-4EE1-9B33-147D8C3E07E3}"/>
              </a:ext>
            </a:extLst>
          </p:cNvPr>
          <p:cNvSpPr txBox="1"/>
          <p:nvPr/>
        </p:nvSpPr>
        <p:spPr>
          <a:xfrm>
            <a:off x="2466158" y="196089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2861984-66F7-497C-A80E-35146B649089}"/>
              </a:ext>
            </a:extLst>
          </p:cNvPr>
          <p:cNvSpPr txBox="1"/>
          <p:nvPr/>
        </p:nvSpPr>
        <p:spPr>
          <a:xfrm>
            <a:off x="4509814" y="229617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4174FB-DAEF-4E50-BD7B-813B1EBD0A41}"/>
              </a:ext>
            </a:extLst>
          </p:cNvPr>
          <p:cNvSpPr txBox="1"/>
          <p:nvPr/>
        </p:nvSpPr>
        <p:spPr>
          <a:xfrm>
            <a:off x="5660434" y="229617"/>
            <a:ext cx="4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4906AA-FE42-463A-8F64-5588616612CE}"/>
              </a:ext>
            </a:extLst>
          </p:cNvPr>
          <p:cNvSpPr txBox="1"/>
          <p:nvPr/>
        </p:nvSpPr>
        <p:spPr>
          <a:xfrm>
            <a:off x="6222344" y="229617"/>
            <a:ext cx="4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79E8C2-EF7B-4860-9444-DC33FF50DA53}"/>
              </a:ext>
            </a:extLst>
          </p:cNvPr>
          <p:cNvSpPr txBox="1"/>
          <p:nvPr/>
        </p:nvSpPr>
        <p:spPr>
          <a:xfrm>
            <a:off x="49939" y="2131497"/>
            <a:ext cx="7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245F0C-A135-4130-8191-F68C412C9979}"/>
              </a:ext>
            </a:extLst>
          </p:cNvPr>
          <p:cNvSpPr txBox="1"/>
          <p:nvPr/>
        </p:nvSpPr>
        <p:spPr>
          <a:xfrm>
            <a:off x="-1" y="3017189"/>
            <a:ext cx="7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A7433DB-085E-4EA2-A5BD-1FE7076081C1}"/>
              </a:ext>
            </a:extLst>
          </p:cNvPr>
          <p:cNvSpPr txBox="1"/>
          <p:nvPr/>
        </p:nvSpPr>
        <p:spPr>
          <a:xfrm>
            <a:off x="0" y="3883282"/>
            <a:ext cx="71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68D201-153B-4C03-8379-27656D4D8AFC}"/>
              </a:ext>
            </a:extLst>
          </p:cNvPr>
          <p:cNvSpPr txBox="1"/>
          <p:nvPr/>
        </p:nvSpPr>
        <p:spPr>
          <a:xfrm>
            <a:off x="3371780" y="3914942"/>
            <a:ext cx="8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8Mhz</a:t>
            </a:r>
          </a:p>
        </p:txBody>
      </p:sp>
    </p:spTree>
    <p:extLst>
      <p:ext uri="{BB962C8B-B14F-4D97-AF65-F5344CB8AC3E}">
        <p14:creationId xmlns:p14="http://schemas.microsoft.com/office/powerpoint/2010/main" val="26043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74148350-9D89-4D17-88BC-A035B633A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1825625"/>
            <a:ext cx="8531224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F98886-04E8-43AE-9E9B-0A96A5A7B8AD}"/>
              </a:ext>
            </a:extLst>
          </p:cNvPr>
          <p:cNvSpPr txBox="1"/>
          <p:nvPr/>
        </p:nvSpPr>
        <p:spPr>
          <a:xfrm>
            <a:off x="1605097" y="3816628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17D704-264C-4F00-8274-6E526379C9F9}"/>
              </a:ext>
            </a:extLst>
          </p:cNvPr>
          <p:cNvSpPr txBox="1"/>
          <p:nvPr/>
        </p:nvSpPr>
        <p:spPr>
          <a:xfrm>
            <a:off x="9841138" y="2876828"/>
            <a:ext cx="10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44CBE9-EB3A-417C-B8FC-EE44455C9307}"/>
              </a:ext>
            </a:extLst>
          </p:cNvPr>
          <p:cNvSpPr txBox="1"/>
          <p:nvPr/>
        </p:nvSpPr>
        <p:spPr>
          <a:xfrm>
            <a:off x="4797561" y="4715788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5x150nF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C62406-38DC-428F-AD37-865BA521FFAB}"/>
              </a:ext>
            </a:extLst>
          </p:cNvPr>
          <p:cNvSpPr txBox="1"/>
          <p:nvPr/>
        </p:nvSpPr>
        <p:spPr>
          <a:xfrm>
            <a:off x="7353118" y="5510173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C51BB3-DC26-4566-9EBE-700B8E39DD24}"/>
              </a:ext>
            </a:extLst>
          </p:cNvPr>
          <p:cNvSpPr txBox="1"/>
          <p:nvPr/>
        </p:nvSpPr>
        <p:spPr>
          <a:xfrm>
            <a:off x="7978911" y="5556339"/>
            <a:ext cx="11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LNK</a:t>
            </a:r>
          </a:p>
          <a:p>
            <a:pPr algn="ctr"/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B28BA0-88EB-4255-9ABE-7BF2E892F0E9}"/>
              </a:ext>
            </a:extLst>
          </p:cNvPr>
          <p:cNvSpPr txBox="1"/>
          <p:nvPr/>
        </p:nvSpPr>
        <p:spPr>
          <a:xfrm>
            <a:off x="9230812" y="4943435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1mH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02A497-431C-4283-AF3B-E7948B582336}"/>
              </a:ext>
            </a:extLst>
          </p:cNvPr>
          <p:cNvSpPr txBox="1"/>
          <p:nvPr/>
        </p:nvSpPr>
        <p:spPr>
          <a:xfrm>
            <a:off x="9169851" y="3928031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 10u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F34503F-9C21-4B33-9DD3-609F582EADF0}"/>
              </a:ext>
            </a:extLst>
          </p:cNvPr>
          <p:cNvSpPr txBox="1"/>
          <p:nvPr/>
        </p:nvSpPr>
        <p:spPr>
          <a:xfrm>
            <a:off x="9965873" y="3940885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ACT4088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3170CB-DCF5-47A7-920C-30A9FC62D173}"/>
              </a:ext>
            </a:extLst>
          </p:cNvPr>
          <p:cNvSpPr txBox="1"/>
          <p:nvPr/>
        </p:nvSpPr>
        <p:spPr>
          <a:xfrm>
            <a:off x="5391535" y="3631962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3x3m</a:t>
            </a:r>
            <a:r>
              <a:rPr lang="el-GR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de-DE" b="1" dirty="0">
              <a:ln>
                <a:solidFill>
                  <a:srgbClr val="FF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8DBF84-445B-4443-A04F-238A93F6B25C}"/>
              </a:ext>
            </a:extLst>
          </p:cNvPr>
          <p:cNvSpPr txBox="1"/>
          <p:nvPr/>
        </p:nvSpPr>
        <p:spPr>
          <a:xfrm rot="16200000">
            <a:off x="2702101" y="2881896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3x22uF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EEBD67-CCD7-4222-81D5-E760DF74C0C4}"/>
              </a:ext>
            </a:extLst>
          </p:cNvPr>
          <p:cNvSpPr txBox="1"/>
          <p:nvPr/>
        </p:nvSpPr>
        <p:spPr>
          <a:xfrm>
            <a:off x="7185478" y="1914426"/>
            <a:ext cx="11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SI8621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00A2873-0A86-4489-BA90-448BA900CEEF}"/>
              </a:ext>
            </a:extLst>
          </p:cNvPr>
          <p:cNvSpPr txBox="1"/>
          <p:nvPr/>
        </p:nvSpPr>
        <p:spPr>
          <a:xfrm>
            <a:off x="7710396" y="4151512"/>
            <a:ext cx="11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18pF back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8C8E04-C9E9-4ED2-9D1B-0FE6B909C5C4}"/>
              </a:ext>
            </a:extLst>
          </p:cNvPr>
          <p:cNvSpPr txBox="1"/>
          <p:nvPr/>
        </p:nvSpPr>
        <p:spPr>
          <a:xfrm>
            <a:off x="6872921" y="3485079"/>
            <a:ext cx="8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8Mhz</a:t>
            </a:r>
          </a:p>
        </p:txBody>
      </p:sp>
    </p:spTree>
    <p:extLst>
      <p:ext uri="{BB962C8B-B14F-4D97-AF65-F5344CB8AC3E}">
        <p14:creationId xmlns:p14="http://schemas.microsoft.com/office/powerpoint/2010/main" val="141487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Sören Alrutz</dc:creator>
  <cp:lastModifiedBy>Sören Alrutz</cp:lastModifiedBy>
  <cp:revision>4</cp:revision>
  <dcterms:created xsi:type="dcterms:W3CDTF">2020-01-19T21:01:37Z</dcterms:created>
  <dcterms:modified xsi:type="dcterms:W3CDTF">2020-01-19T21:23:54Z</dcterms:modified>
</cp:coreProperties>
</file>