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E09188-0DB7-4124-8153-CF283BD5579B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EE289D-A396-4A9C-8A94-0B2F36A1A0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7200" dirty="0" smtClean="0"/>
              <a:t>Веб-сайт ігрового проекту </a:t>
            </a:r>
            <a:r>
              <a:rPr lang="en-US" sz="7200" dirty="0" smtClean="0"/>
              <a:t>Star Wars: Renegade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Підготував студент групи ПІ-54</a:t>
            </a:r>
            <a:br>
              <a:rPr lang="uk-UA" dirty="0" smtClean="0"/>
            </a:br>
            <a:r>
              <a:rPr lang="uk-UA" dirty="0" err="1" smtClean="0"/>
              <a:t>Хозноферов</a:t>
            </a:r>
            <a:r>
              <a:rPr lang="uk-UA" dirty="0" smtClean="0"/>
              <a:t> Ілля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5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Технології</a:t>
            </a:r>
            <a:r>
              <a:rPr lang="ru-RU" dirty="0" smtClean="0"/>
              <a:t> та </a:t>
            </a:r>
            <a:r>
              <a:rPr lang="en-US" dirty="0" smtClean="0"/>
              <a:t>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Для реалізації курсового проекту була вибрана зв’язка </a:t>
            </a:r>
            <a:r>
              <a:rPr lang="en-US" dirty="0" smtClean="0">
                <a:solidFill>
                  <a:schemeClr val="tx1"/>
                </a:solidFill>
              </a:rPr>
              <a:t>ASP.NET Core 2.0 MVC + MS SQL SERVER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Було вирішено вести розробку на </a:t>
            </a:r>
            <a:r>
              <a:rPr lang="en-US" dirty="0" smtClean="0">
                <a:solidFill>
                  <a:schemeClr val="tx1"/>
                </a:solidFill>
              </a:rPr>
              <a:t>Visual Studio 2017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ozzy\Desktop\курсач\eaa02a8b4f014c1fa5d816b7c4251e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86" y="4509120"/>
            <a:ext cx="47625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Чому саме </a:t>
            </a:r>
            <a:r>
              <a:rPr lang="en-US" dirty="0" smtClean="0"/>
              <a:t>.NET Core?</a:t>
            </a:r>
            <a:endParaRPr lang="ru-RU" dirty="0"/>
          </a:p>
        </p:txBody>
      </p:sp>
      <p:pic>
        <p:nvPicPr>
          <p:cNvPr id="2050" name="Picture 2" descr="C:\Users\hozzy\Desktop\курсач\1_gP4MoPw95o3HztOe2rIC4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3411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Чому саме цей проект?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hozzy\Downloads\Telegram Desktop\photo_2018-06-13_22-33-4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4"/>
          <a:stretch/>
        </p:blipFill>
        <p:spPr bwMode="auto">
          <a:xfrm>
            <a:off x="11833" y="1844824"/>
            <a:ext cx="516263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ozzy\Downloads\Telegram Desktop\photo_2018-06-13_22-35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67" y="1855214"/>
            <a:ext cx="3978583" cy="397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6" b="4514"/>
          <a:stretch/>
        </p:blipFill>
        <p:spPr bwMode="auto">
          <a:xfrm>
            <a:off x="181183" y="1916832"/>
            <a:ext cx="890923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7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Посилання на сайт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324433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flybanana.azurewebsites.net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</TotalTime>
  <Words>53</Words>
  <Application>Microsoft Office PowerPoint</Application>
  <PresentationFormat>Экран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Исполнительная</vt:lpstr>
      <vt:lpstr>Веб-сайт ігрового проекту Star Wars: Renegade</vt:lpstr>
      <vt:lpstr>Технології та IDE</vt:lpstr>
      <vt:lpstr>Чому саме .NET Core?</vt:lpstr>
      <vt:lpstr>Чому саме цей проект?</vt:lpstr>
      <vt:lpstr>Сайт</vt:lpstr>
      <vt:lpstr>Посилання на сайт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Веб-сайт ігрового проекту Star Wars: Renegade</dc:title>
  <dc:creator>hozzy</dc:creator>
  <cp:lastModifiedBy>hozzy</cp:lastModifiedBy>
  <cp:revision>3</cp:revision>
  <dcterms:created xsi:type="dcterms:W3CDTF">2018-06-13T19:15:59Z</dcterms:created>
  <dcterms:modified xsi:type="dcterms:W3CDTF">2018-06-13T19:41:54Z</dcterms:modified>
</cp:coreProperties>
</file>