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35BE-612A-4C82-A902-5D9ACB0BE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90F3F-6CC9-4C35-AC61-FDD1C50A5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30CDD-0EB5-4DD0-AF90-A6DC2C24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4C0D2-7D4C-4F18-A300-B55D5B3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76559-DFDB-4FC5-A528-D24D59C8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30D5-CFA9-4F75-9D10-943C2EF2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F68A2-E8BE-43B2-AD6C-4BABB074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37E17-B098-43DE-8B99-BD29DEB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D4A-7C4B-427E-A342-CE96BDB4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618AF-247D-42B9-B735-C71EE81F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B3628-094A-4D62-BD21-AE0374DB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72F55-B87B-4E94-A629-709E2473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98C81-FF9F-4F0C-96AA-C3B2FF2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CFD8D-2B21-4892-AB34-86FB05E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A5C7-2FC8-49CC-8675-A4CF44A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F7E6-0332-4A1A-98BF-916FEAFE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9D52-EFD2-4BF5-8EF0-FB4EF2BD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40A84-77C2-4322-93C5-069FBAFA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C220-6DA9-487A-8263-BE5CE6D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A2ED-F149-4641-B9D0-3BB8FCE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618-0B58-4E6F-8B2E-FE90957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65DB5-70D7-457A-A5F3-DFAF868B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499EB-0E48-4D7C-8711-80CCBB44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395C8-E3D3-4D37-ACF8-FA665BA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15F24-81FD-46BE-B5F2-C4B61C8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3E0B3-AD9A-403E-AE21-083DDFF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07C80-1BD1-432C-972F-A1BAB1527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C5A0F-DC4B-44C9-A5E0-719746C3C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B864E-EE78-4A5B-A6F1-0758E6B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D26A3-E09E-43D2-93FD-D12671E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0409B-2AE1-4DA6-A33A-AFAA7D48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ED57-900A-4F08-90D4-C853BA1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0107A-E06C-4C4D-936F-690C937B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5C364-48DA-412C-9100-08D5C8D1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6E006D-6273-40ED-972A-D5FE7955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25ABD-1326-4E04-8A4B-96BCC9CB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1DFF6-52BE-42A3-B118-95DA2ECC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D8BF9-40D8-4F88-8716-3E7ED4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DDD18-C642-452D-82DF-6BA325F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A3E8-FBFF-43AC-9AAE-81B5164E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744C0-E269-46FF-A4F9-9DEC3FB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77A7D-1BBA-4E50-8D00-BABF372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DAAAB-CE4D-48DE-98FC-FE381FCB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6CCE1-9A51-48D2-9A18-FF124BA4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43E831-E93F-469C-ACCA-ECF87D96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3A074-14DB-47C9-9C80-AF3B9F97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73A4-1DE1-408F-A774-0DFEAE11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41222-FD6D-40AA-AB51-CF1069DF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7BDC4-7F57-4618-9396-AB43313F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439FB-285B-41D9-BF83-E5C1F6FC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06E05-E2E1-40A5-B885-ED8E4A1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8102A-BF9A-41FC-9E01-AD3AA93F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4A0A-0C64-4B93-997A-B670FE94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49E39-D70B-4B3C-BF5A-58D5637E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E6541-6D60-454D-BD16-A796ADAE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A2161-C5C8-4AF0-81CA-F837498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18DF9-055A-40A0-A124-6DC64633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333C-1CFA-4D1E-89C0-698A7C7F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9B734-7EE1-49A2-B4C2-7CBB9CA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E56C2-8923-43B0-898E-FA30F248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B33E-055C-42A7-B208-6FBF95FD4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F11F-8033-4E39-B866-609FB78B9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DB793-433F-4BE0-A719-B9E71E64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772646A-C45C-481B-AE18-26C174D3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55" y="628383"/>
            <a:ext cx="1899824" cy="6285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7326C3D-21E7-4C19-9AC2-E113612BA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3" y="2661736"/>
            <a:ext cx="1843474" cy="76215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2E0B50E-5E42-401C-99B7-0A1F33F51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9" y="2321291"/>
            <a:ext cx="1376845" cy="13768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E191D0-7530-471D-981D-A3D299696019}"/>
              </a:ext>
            </a:extLst>
          </p:cNvPr>
          <p:cNvSpPr txBox="1"/>
          <p:nvPr/>
        </p:nvSpPr>
        <p:spPr>
          <a:xfrm>
            <a:off x="4597825" y="3698135"/>
            <a:ext cx="133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PhD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(2019-2023)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0A3D70-0831-4D70-8D34-68D1A0D4F1B7}"/>
              </a:ext>
            </a:extLst>
          </p:cNvPr>
          <p:cNvSpPr txBox="1"/>
          <p:nvPr/>
        </p:nvSpPr>
        <p:spPr>
          <a:xfrm>
            <a:off x="2410997" y="369813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Visiting Scholar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(2022-2023)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214FCB-DE8E-4E7D-A9E3-EF5C9A400C71}"/>
              </a:ext>
            </a:extLst>
          </p:cNvPr>
          <p:cNvSpPr txBox="1"/>
          <p:nvPr/>
        </p:nvSpPr>
        <p:spPr>
          <a:xfrm>
            <a:off x="6373041" y="1586915"/>
            <a:ext cx="17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Visiting Scholar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(2024-2025)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93BB78-1C1D-49B3-ADD9-1DC3410E7693}"/>
              </a:ext>
            </a:extLst>
          </p:cNvPr>
          <p:cNvSpPr txBox="1"/>
          <p:nvPr/>
        </p:nvSpPr>
        <p:spPr>
          <a:xfrm>
            <a:off x="653848" y="3709917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Postdoc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(2024 - 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A98DCE-D21E-472C-8866-1CD1C091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6" y="2321291"/>
            <a:ext cx="1376845" cy="13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7326C3D-21E7-4C19-9AC2-E113612B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18" y="2836786"/>
            <a:ext cx="1843474" cy="76215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2E0B50E-5E42-401C-99B7-0A1F33F51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71" y="2562540"/>
            <a:ext cx="1310646" cy="13106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7F481C-E817-42B6-B9DE-6C98B2FF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74" y="1717180"/>
            <a:ext cx="349331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ZuoXingxing</dc:creator>
  <cp:lastModifiedBy>Yann XU</cp:lastModifiedBy>
  <cp:revision>12</cp:revision>
  <dcterms:created xsi:type="dcterms:W3CDTF">2022-09-09T21:09:58Z</dcterms:created>
  <dcterms:modified xsi:type="dcterms:W3CDTF">2024-03-29T06:32:07Z</dcterms:modified>
</cp:coreProperties>
</file>