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2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2EBD-7654-4EFC-BFA2-B5428C6CBE84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11AC4-5995-4EF7-99A9-7B321DD0D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1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2EBD-7654-4EFC-BFA2-B5428C6CBE84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11AC4-5995-4EF7-99A9-7B321DD0D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56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2EBD-7654-4EFC-BFA2-B5428C6CBE84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11AC4-5995-4EF7-99A9-7B321DD0D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41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2EBD-7654-4EFC-BFA2-B5428C6CBE84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11AC4-5995-4EF7-99A9-7B321DD0D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25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2EBD-7654-4EFC-BFA2-B5428C6CBE84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11AC4-5995-4EF7-99A9-7B321DD0D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34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2EBD-7654-4EFC-BFA2-B5428C6CBE84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11AC4-5995-4EF7-99A9-7B321DD0D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63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2EBD-7654-4EFC-BFA2-B5428C6CBE84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11AC4-5995-4EF7-99A9-7B321DD0D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76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2EBD-7654-4EFC-BFA2-B5428C6CBE84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11AC4-5995-4EF7-99A9-7B321DD0D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79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2EBD-7654-4EFC-BFA2-B5428C6CBE84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11AC4-5995-4EF7-99A9-7B321DD0D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63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2EBD-7654-4EFC-BFA2-B5428C6CBE84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11AC4-5995-4EF7-99A9-7B321DD0D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66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22EBD-7654-4EFC-BFA2-B5428C6CBE84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11AC4-5995-4EF7-99A9-7B321DD0D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18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22EBD-7654-4EFC-BFA2-B5428C6CBE84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11AC4-5995-4EF7-99A9-7B321DD0D0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79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33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23" y="271022"/>
            <a:ext cx="11669754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7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28" y="537759"/>
            <a:ext cx="11774543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1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95" y="964942"/>
            <a:ext cx="5649113" cy="4286848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562" y="1074494"/>
            <a:ext cx="5534797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4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3" y="985496"/>
            <a:ext cx="12060333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01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87" y="761628"/>
            <a:ext cx="10574226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1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71" y="513943"/>
            <a:ext cx="10259857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69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532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5288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宽屏</PresentationFormat>
  <Paragraphs>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卡西 四十五</dc:creator>
  <cp:lastModifiedBy>卡西 四十五</cp:lastModifiedBy>
  <cp:revision>2</cp:revision>
  <dcterms:created xsi:type="dcterms:W3CDTF">2024-05-25T14:27:55Z</dcterms:created>
  <dcterms:modified xsi:type="dcterms:W3CDTF">2024-05-25T14:36:01Z</dcterms:modified>
</cp:coreProperties>
</file>