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8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4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2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0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4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1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1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4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9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2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6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1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28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abstracto triangular">
            <a:extLst>
              <a:ext uri="{FF2B5EF4-FFF2-40B4-BE49-F238E27FC236}">
                <a16:creationId xmlns:a16="http://schemas.microsoft.com/office/drawing/2014/main" id="{660CAC1B-098F-31F2-D5FE-ADFD1444F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7662" y="11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924863-AD56-E545-B5CD-0F410F628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7611" y="990599"/>
            <a:ext cx="1966453" cy="1890253"/>
          </a:xfrm>
        </p:spPr>
        <p:txBody>
          <a:bodyPr anchor="ctr">
            <a:normAutofit/>
          </a:bodyPr>
          <a:lstStyle/>
          <a:p>
            <a:pPr algn="r"/>
            <a:r>
              <a:rPr lang="es-MX" dirty="0">
                <a:solidFill>
                  <a:srgbClr val="FFFFFF"/>
                </a:solidFill>
              </a:rPr>
              <a:t> </a:t>
            </a:r>
            <a:endParaRPr lang="es-CL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8AC7919B-F885-39D9-7496-3F4F1785F807}"/>
              </a:ext>
            </a:extLst>
          </p:cNvPr>
          <p:cNvSpPr/>
          <p:nvPr/>
        </p:nvSpPr>
        <p:spPr>
          <a:xfrm>
            <a:off x="376468" y="1730345"/>
            <a:ext cx="773117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Epe3_computación grafica</a:t>
            </a:r>
            <a:endParaRPr lang="es-ES" sz="5400" b="1" cap="none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57E865B-569C-2179-D880-7C385B17CB9E}"/>
              </a:ext>
            </a:extLst>
          </p:cNvPr>
          <p:cNvSpPr txBox="1"/>
          <p:nvPr/>
        </p:nvSpPr>
        <p:spPr>
          <a:xfrm>
            <a:off x="8856878" y="3105834"/>
            <a:ext cx="2585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Jonathan </a:t>
            </a:r>
            <a:r>
              <a:rPr lang="es-MX" dirty="0" err="1"/>
              <a:t>gonzalez</a:t>
            </a:r>
            <a:endParaRPr lang="es-MX" dirty="0"/>
          </a:p>
          <a:p>
            <a:r>
              <a:rPr lang="es-MX" dirty="0"/>
              <a:t>Emilio Sepulveda</a:t>
            </a:r>
            <a:endParaRPr lang="es-CL" dirty="0"/>
          </a:p>
        </p:txBody>
      </p:sp>
      <p:pic>
        <p:nvPicPr>
          <p:cNvPr id="8" name="Imagen 7" descr="Un dibujo de un animal&#10;&#10;Descripción generada automáticamente con confianza media">
            <a:extLst>
              <a:ext uri="{FF2B5EF4-FFF2-40B4-BE49-F238E27FC236}">
                <a16:creationId xmlns:a16="http://schemas.microsoft.com/office/drawing/2014/main" id="{29B0C890-CF86-D4AA-87BA-E228C2D57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42" y="4357717"/>
            <a:ext cx="4117969" cy="1194902"/>
          </a:xfrm>
          <a:prstGeom prst="rect">
            <a:avLst/>
          </a:prstGeom>
        </p:spPr>
      </p:pic>
      <p:pic>
        <p:nvPicPr>
          <p:cNvPr id="12" name="Imagen 11" descr="Forma&#10;&#10;Descripción generada automáticamente con confianza baja">
            <a:extLst>
              <a:ext uri="{FF2B5EF4-FFF2-40B4-BE49-F238E27FC236}">
                <a16:creationId xmlns:a16="http://schemas.microsoft.com/office/drawing/2014/main" id="{DECE2834-E473-227F-578B-AF345A9057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295" y="4314288"/>
            <a:ext cx="2889440" cy="123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93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ndo abstracto triangular">
            <a:extLst>
              <a:ext uri="{FF2B5EF4-FFF2-40B4-BE49-F238E27FC236}">
                <a16:creationId xmlns:a16="http://schemas.microsoft.com/office/drawing/2014/main" id="{660CAC1B-098F-31F2-D5FE-ADFD1444F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0" y="11"/>
            <a:ext cx="12192000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924863-AD56-E545-B5CD-0F410F628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7611" y="990599"/>
            <a:ext cx="1966453" cy="1890253"/>
          </a:xfrm>
        </p:spPr>
        <p:txBody>
          <a:bodyPr anchor="ctr">
            <a:normAutofit/>
          </a:bodyPr>
          <a:lstStyle/>
          <a:p>
            <a:pPr algn="r"/>
            <a:r>
              <a:rPr lang="es-MX" dirty="0">
                <a:solidFill>
                  <a:srgbClr val="FFFFFF"/>
                </a:solidFill>
              </a:rPr>
              <a:t> </a:t>
            </a:r>
            <a:endParaRPr lang="es-CL" dirty="0">
              <a:solidFill>
                <a:srgbClr val="FFFF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76A021-5DC4-445B-5EA8-B9424F8C3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909" y="238432"/>
            <a:ext cx="2882900" cy="338285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93769AA-E362-2448-D987-3F1E2E069C9A}"/>
              </a:ext>
            </a:extLst>
          </p:cNvPr>
          <p:cNvSpPr txBox="1"/>
          <p:nvPr/>
        </p:nvSpPr>
        <p:spPr>
          <a:xfrm>
            <a:off x="5456906" y="884903"/>
            <a:ext cx="48276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Nos vamos a </a:t>
            </a:r>
            <a:r>
              <a:rPr lang="es-MX" sz="2400" dirty="0" err="1"/>
              <a:t>powerBi</a:t>
            </a:r>
            <a:r>
              <a:rPr lang="es-MX" sz="2400" dirty="0"/>
              <a:t> y obtenemos los datos del archivo CSV que creamos con el programa en Python para poder crear los gráficos.</a:t>
            </a:r>
            <a:endParaRPr lang="es-CL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2881ADB-5B70-7BBF-1552-D96B77352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556" y="3736031"/>
            <a:ext cx="3844716" cy="288353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C702FD8-E0B8-C06D-97AE-6940E9A051A2}"/>
              </a:ext>
            </a:extLst>
          </p:cNvPr>
          <p:cNvSpPr txBox="1"/>
          <p:nvPr/>
        </p:nvSpPr>
        <p:spPr>
          <a:xfrm>
            <a:off x="6140244" y="4808467"/>
            <a:ext cx="482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Cargamos el archivo ventas.csv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182600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ndo abstracto triangular">
            <a:extLst>
              <a:ext uri="{FF2B5EF4-FFF2-40B4-BE49-F238E27FC236}">
                <a16:creationId xmlns:a16="http://schemas.microsoft.com/office/drawing/2014/main" id="{660CAC1B-098F-31F2-D5FE-ADFD1444F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7662" y="11"/>
            <a:ext cx="12192000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924863-AD56-E545-B5CD-0F410F628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7611" y="990599"/>
            <a:ext cx="1966453" cy="1890253"/>
          </a:xfrm>
        </p:spPr>
        <p:txBody>
          <a:bodyPr anchor="ctr">
            <a:normAutofit/>
          </a:bodyPr>
          <a:lstStyle/>
          <a:p>
            <a:pPr algn="r"/>
            <a:r>
              <a:rPr lang="es-MX" dirty="0">
                <a:solidFill>
                  <a:srgbClr val="FFFFFF"/>
                </a:solidFill>
              </a:rPr>
              <a:t> </a:t>
            </a:r>
            <a:endParaRPr lang="es-CL" dirty="0">
              <a:solidFill>
                <a:srgbClr val="FFFF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502E6D-1807-A478-8BF7-E0B773817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35" y="412042"/>
            <a:ext cx="10205884" cy="414561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0BFB040-7A52-A78A-062E-3943E53C6418}"/>
              </a:ext>
            </a:extLst>
          </p:cNvPr>
          <p:cNvSpPr txBox="1"/>
          <p:nvPr/>
        </p:nvSpPr>
        <p:spPr>
          <a:xfrm>
            <a:off x="2074607" y="5136210"/>
            <a:ext cx="788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Una vez obtenido los datos del archivo ventas.csv creamos los gráficos solicitados con los datos obtenidos.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0406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ndo abstracto triangular">
            <a:extLst>
              <a:ext uri="{FF2B5EF4-FFF2-40B4-BE49-F238E27FC236}">
                <a16:creationId xmlns:a16="http://schemas.microsoft.com/office/drawing/2014/main" id="{660CAC1B-098F-31F2-D5FE-ADFD1444F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7662" y="11"/>
            <a:ext cx="12192000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924863-AD56-E545-B5CD-0F410F628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7611" y="990599"/>
            <a:ext cx="1966453" cy="1890253"/>
          </a:xfrm>
        </p:spPr>
        <p:txBody>
          <a:bodyPr anchor="ctr">
            <a:normAutofit/>
          </a:bodyPr>
          <a:lstStyle/>
          <a:p>
            <a:pPr algn="r"/>
            <a:r>
              <a:rPr lang="es-MX" dirty="0">
                <a:solidFill>
                  <a:srgbClr val="FFFFFF"/>
                </a:solidFill>
              </a:rPr>
              <a:t> </a:t>
            </a:r>
            <a:endParaRPr lang="es-CL" dirty="0">
              <a:solidFill>
                <a:srgbClr val="FFFFFF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2393BB3-64EB-6210-084D-7E46D5C39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99" y="2880852"/>
            <a:ext cx="5473986" cy="141028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A68653D-62A0-BB27-0C5C-7492E9BB3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99" y="456617"/>
            <a:ext cx="5539836" cy="141028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C83E0AD6-5482-A93B-04DA-F71A42DC1969}"/>
              </a:ext>
            </a:extLst>
          </p:cNvPr>
          <p:cNvSpPr txBox="1"/>
          <p:nvPr/>
        </p:nvSpPr>
        <p:spPr>
          <a:xfrm>
            <a:off x="7049729" y="658761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Primero que nada, instalamos las extensiones de SQLite en nuestro editor de código para poder ver los datos de la base de datos</a:t>
            </a:r>
            <a:endParaRPr lang="es-CL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22A25AC-45E5-55C7-17C5-474CB3995C58}"/>
              </a:ext>
            </a:extLst>
          </p:cNvPr>
          <p:cNvSpPr txBox="1"/>
          <p:nvPr/>
        </p:nvSpPr>
        <p:spPr>
          <a:xfrm>
            <a:off x="7128387" y="3018503"/>
            <a:ext cx="43809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Importamos los módulos necesarios de sqlite3 para la base de datos, </a:t>
            </a:r>
            <a:r>
              <a:rPr lang="es-MX" dirty="0" err="1"/>
              <a:t>csv</a:t>
            </a:r>
            <a:r>
              <a:rPr lang="es-MX" dirty="0"/>
              <a:t> para la exportación de datos, </a:t>
            </a:r>
            <a:r>
              <a:rPr lang="es-MX" dirty="0" err="1"/>
              <a:t>random</a:t>
            </a:r>
            <a:r>
              <a:rPr lang="es-MX" dirty="0"/>
              <a:t> y </a:t>
            </a:r>
            <a:r>
              <a:rPr lang="es-MX" dirty="0" err="1"/>
              <a:t>datetime</a:t>
            </a:r>
            <a:r>
              <a:rPr lang="es-MX" dirty="0"/>
              <a:t> para manejar fechas y generar datos aleatorios si fuera necesario.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9053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ndo abstracto triangular">
            <a:extLst>
              <a:ext uri="{FF2B5EF4-FFF2-40B4-BE49-F238E27FC236}">
                <a16:creationId xmlns:a16="http://schemas.microsoft.com/office/drawing/2014/main" id="{660CAC1B-098F-31F2-D5FE-ADFD1444F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0" y="89983"/>
            <a:ext cx="12192000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924863-AD56-E545-B5CD-0F410F628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7611" y="990599"/>
            <a:ext cx="1966453" cy="1890253"/>
          </a:xfrm>
        </p:spPr>
        <p:txBody>
          <a:bodyPr anchor="ctr">
            <a:normAutofit/>
          </a:bodyPr>
          <a:lstStyle/>
          <a:p>
            <a:pPr algn="r"/>
            <a:r>
              <a:rPr lang="es-MX" dirty="0">
                <a:solidFill>
                  <a:srgbClr val="FFFFFF"/>
                </a:solidFill>
              </a:rPr>
              <a:t> </a:t>
            </a:r>
            <a:endParaRPr lang="es-CL" dirty="0">
              <a:solidFill>
                <a:srgbClr val="FFFF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075E09-CDDD-9548-FEB1-F45904B64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65" y="990599"/>
            <a:ext cx="5153744" cy="379147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498077C-AA14-F7E5-C97C-D1D70719765F}"/>
              </a:ext>
            </a:extLst>
          </p:cNvPr>
          <p:cNvSpPr txBox="1"/>
          <p:nvPr/>
        </p:nvSpPr>
        <p:spPr>
          <a:xfrm>
            <a:off x="6168141" y="2285033"/>
            <a:ext cx="5153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Definimos una función </a:t>
            </a:r>
            <a:r>
              <a:rPr lang="es-MX" dirty="0" err="1"/>
              <a:t>crear_base_de_datos</a:t>
            </a:r>
            <a:r>
              <a:rPr lang="es-MX" dirty="0"/>
              <a:t> la cual creara una nueva base de datos SQLite llamada ‘</a:t>
            </a:r>
            <a:r>
              <a:rPr lang="es-MX" dirty="0" err="1"/>
              <a:t>ventas.db</a:t>
            </a:r>
            <a:r>
              <a:rPr lang="es-MX" dirty="0"/>
              <a:t>’ y una tabla ‘ventas’ si no existe.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7125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ndo abstracto triangular">
            <a:extLst>
              <a:ext uri="{FF2B5EF4-FFF2-40B4-BE49-F238E27FC236}">
                <a16:creationId xmlns:a16="http://schemas.microsoft.com/office/drawing/2014/main" id="{660CAC1B-098F-31F2-D5FE-ADFD1444F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7662" y="11"/>
            <a:ext cx="12192000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924863-AD56-E545-B5CD-0F410F628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7611" y="990599"/>
            <a:ext cx="1966453" cy="1890253"/>
          </a:xfrm>
        </p:spPr>
        <p:txBody>
          <a:bodyPr anchor="ctr">
            <a:normAutofit/>
          </a:bodyPr>
          <a:lstStyle/>
          <a:p>
            <a:pPr algn="r"/>
            <a:r>
              <a:rPr lang="es-MX" dirty="0">
                <a:solidFill>
                  <a:srgbClr val="FFFFFF"/>
                </a:solidFill>
              </a:rPr>
              <a:t> </a:t>
            </a:r>
            <a:endParaRPr lang="es-CL" dirty="0">
              <a:solidFill>
                <a:srgbClr val="FFFF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685294F-1EA6-7BB5-5536-D012966C4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24" y="1269144"/>
            <a:ext cx="5746726" cy="301771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DC7E086-EBA9-98C2-39B4-BCFA15BC114F}"/>
              </a:ext>
            </a:extLst>
          </p:cNvPr>
          <p:cNvSpPr txBox="1"/>
          <p:nvPr/>
        </p:nvSpPr>
        <p:spPr>
          <a:xfrm>
            <a:off x="6403436" y="2419187"/>
            <a:ext cx="4975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Definimos una lista de productos predefinidos en  un diccionario con productos, categorías y precios que se utilizarán para agregar ventas.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809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ndo abstracto triangular">
            <a:extLst>
              <a:ext uri="{FF2B5EF4-FFF2-40B4-BE49-F238E27FC236}">
                <a16:creationId xmlns:a16="http://schemas.microsoft.com/office/drawing/2014/main" id="{660CAC1B-098F-31F2-D5FE-ADFD1444F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7662" y="11"/>
            <a:ext cx="12192000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924863-AD56-E545-B5CD-0F410F628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7611" y="990599"/>
            <a:ext cx="1966453" cy="1890253"/>
          </a:xfrm>
        </p:spPr>
        <p:txBody>
          <a:bodyPr anchor="ctr">
            <a:normAutofit/>
          </a:bodyPr>
          <a:lstStyle/>
          <a:p>
            <a:pPr algn="r"/>
            <a:r>
              <a:rPr lang="es-MX" dirty="0">
                <a:solidFill>
                  <a:srgbClr val="FFFFFF"/>
                </a:solidFill>
              </a:rPr>
              <a:t> </a:t>
            </a:r>
            <a:endParaRPr lang="es-CL" dirty="0">
              <a:solidFill>
                <a:srgbClr val="FFFF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964519-FAB0-3248-D12D-80FB2276F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44" y="150488"/>
            <a:ext cx="5281474" cy="45805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13D1F33-F513-876B-0D44-05148DE80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68" y="4731026"/>
            <a:ext cx="4647043" cy="15510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167FA61-655E-62C7-8BA8-73BA2120DE5F}"/>
              </a:ext>
            </a:extLst>
          </p:cNvPr>
          <p:cNvSpPr txBox="1"/>
          <p:nvPr/>
        </p:nvSpPr>
        <p:spPr>
          <a:xfrm>
            <a:off x="6388827" y="2117114"/>
            <a:ext cx="51803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Definimos la función “</a:t>
            </a:r>
            <a:r>
              <a:rPr lang="es-MX" sz="2400" dirty="0" err="1"/>
              <a:t>agregar_venta</a:t>
            </a:r>
            <a:r>
              <a:rPr lang="es-MX" sz="2400" dirty="0"/>
              <a:t>” la cual permite que el usuario pueda ingresar una nueva venta pidiendo la fecha, seleccionando un producto de la lista y especificando la cantidad vendida. Luego calcula el total e inserta el registro en la base de datos.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88047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ndo abstracto triangular">
            <a:extLst>
              <a:ext uri="{FF2B5EF4-FFF2-40B4-BE49-F238E27FC236}">
                <a16:creationId xmlns:a16="http://schemas.microsoft.com/office/drawing/2014/main" id="{660CAC1B-098F-31F2-D5FE-ADFD1444F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0" y="11"/>
            <a:ext cx="12192000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924863-AD56-E545-B5CD-0F410F628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7611" y="990599"/>
            <a:ext cx="1966453" cy="1890253"/>
          </a:xfrm>
        </p:spPr>
        <p:txBody>
          <a:bodyPr anchor="ctr">
            <a:normAutofit/>
          </a:bodyPr>
          <a:lstStyle/>
          <a:p>
            <a:pPr algn="r"/>
            <a:r>
              <a:rPr lang="es-MX" dirty="0">
                <a:solidFill>
                  <a:srgbClr val="FFFFFF"/>
                </a:solidFill>
              </a:rPr>
              <a:t> </a:t>
            </a:r>
            <a:endParaRPr lang="es-CL" dirty="0">
              <a:solidFill>
                <a:srgbClr val="FFFF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E6F7E4-9A1F-B20D-67A7-DB5054A56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49" y="1654803"/>
            <a:ext cx="5891751" cy="245209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27DFAAB-3DFB-34ED-D8AE-D84E10DA8803}"/>
              </a:ext>
            </a:extLst>
          </p:cNvPr>
          <p:cNvSpPr txBox="1"/>
          <p:nvPr/>
        </p:nvSpPr>
        <p:spPr>
          <a:xfrm>
            <a:off x="6443929" y="2096021"/>
            <a:ext cx="54001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Definimos la función “exportar_a_csv” que extrae todos los registros de ventas de la base de datos y los exporta a un archivo CSV llamado ‘ventas.csv’.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22854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ndo abstracto triangular">
            <a:extLst>
              <a:ext uri="{FF2B5EF4-FFF2-40B4-BE49-F238E27FC236}">
                <a16:creationId xmlns:a16="http://schemas.microsoft.com/office/drawing/2014/main" id="{660CAC1B-098F-31F2-D5FE-ADFD1444F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7662" y="11"/>
            <a:ext cx="12192000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924863-AD56-E545-B5CD-0F410F628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7611" y="990599"/>
            <a:ext cx="1966453" cy="1890253"/>
          </a:xfrm>
        </p:spPr>
        <p:txBody>
          <a:bodyPr anchor="ctr">
            <a:normAutofit/>
          </a:bodyPr>
          <a:lstStyle/>
          <a:p>
            <a:pPr algn="r"/>
            <a:r>
              <a:rPr lang="es-MX" dirty="0">
                <a:solidFill>
                  <a:srgbClr val="FFFFFF"/>
                </a:solidFill>
              </a:rPr>
              <a:t> </a:t>
            </a:r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9C61406-C98E-1AC3-D440-8B99A5AA6772}"/>
              </a:ext>
            </a:extLst>
          </p:cNvPr>
          <p:cNvSpPr txBox="1"/>
          <p:nvPr/>
        </p:nvSpPr>
        <p:spPr>
          <a:xfrm>
            <a:off x="6331974" y="1917291"/>
            <a:ext cx="5329084" cy="195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Creamos la función “</a:t>
            </a:r>
            <a:r>
              <a:rPr lang="es-MX" sz="2400" dirty="0" err="1"/>
              <a:t>desea_continuar</a:t>
            </a:r>
            <a:r>
              <a:rPr lang="es-MX" sz="2400" dirty="0"/>
              <a:t>” para preguntarle al usuario si desea continuar realizando operaciones después de completar una acción en el menú principal.</a:t>
            </a:r>
            <a:endParaRPr lang="es-CL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D9EDEBF-CFD5-EEFA-D61F-7639C2162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93" y="1935725"/>
            <a:ext cx="5654407" cy="156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5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ndo abstracto triangular">
            <a:extLst>
              <a:ext uri="{FF2B5EF4-FFF2-40B4-BE49-F238E27FC236}">
                <a16:creationId xmlns:a16="http://schemas.microsoft.com/office/drawing/2014/main" id="{660CAC1B-098F-31F2-D5FE-ADFD1444F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0" y="-20061"/>
            <a:ext cx="12192000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924863-AD56-E545-B5CD-0F410F628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7611" y="990599"/>
            <a:ext cx="1966453" cy="1890253"/>
          </a:xfrm>
        </p:spPr>
        <p:txBody>
          <a:bodyPr anchor="ctr">
            <a:normAutofit/>
          </a:bodyPr>
          <a:lstStyle/>
          <a:p>
            <a:pPr algn="r"/>
            <a:r>
              <a:rPr lang="es-MX" dirty="0">
                <a:solidFill>
                  <a:srgbClr val="FFFFFF"/>
                </a:solidFill>
              </a:rPr>
              <a:t> </a:t>
            </a:r>
            <a:endParaRPr lang="es-CL" dirty="0">
              <a:solidFill>
                <a:srgbClr val="FFFF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8B4147-0407-BF64-8EF9-CD52DFFA3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07" y="422942"/>
            <a:ext cx="4314076" cy="409299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ACEF088-A661-BE3B-CB76-556D58B85B95}"/>
              </a:ext>
            </a:extLst>
          </p:cNvPr>
          <p:cNvSpPr txBox="1"/>
          <p:nvPr/>
        </p:nvSpPr>
        <p:spPr>
          <a:xfrm>
            <a:off x="5938683" y="990599"/>
            <a:ext cx="5142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Creamos la función “menú” lo que permite mostrar al usuario elegir entre ingresar una nueva venta, exportar datos a CSV o salir del programa.</a:t>
            </a:r>
            <a:endParaRPr lang="es-CL" sz="24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984CA4A-F97E-E8ED-07C8-91FE75460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421" y="5240924"/>
            <a:ext cx="3038899" cy="84784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AD76454-575E-364C-40E2-702676C75EEB}"/>
              </a:ext>
            </a:extLst>
          </p:cNvPr>
          <p:cNvSpPr txBox="1"/>
          <p:nvPr/>
        </p:nvSpPr>
        <p:spPr>
          <a:xfrm>
            <a:off x="5771535" y="4812951"/>
            <a:ext cx="5236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Ejecutamos el menú principal, si el script se ejecuta como programa principal se llama a la función menú.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901867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ndo abstracto triangular">
            <a:extLst>
              <a:ext uri="{FF2B5EF4-FFF2-40B4-BE49-F238E27FC236}">
                <a16:creationId xmlns:a16="http://schemas.microsoft.com/office/drawing/2014/main" id="{660CAC1B-098F-31F2-D5FE-ADFD1444F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7662" y="11"/>
            <a:ext cx="12192000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924863-AD56-E545-B5CD-0F410F628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7611" y="990599"/>
            <a:ext cx="1966453" cy="1890253"/>
          </a:xfrm>
        </p:spPr>
        <p:txBody>
          <a:bodyPr anchor="ctr">
            <a:normAutofit/>
          </a:bodyPr>
          <a:lstStyle/>
          <a:p>
            <a:pPr algn="r"/>
            <a:r>
              <a:rPr lang="es-MX" dirty="0">
                <a:solidFill>
                  <a:srgbClr val="FFFFFF"/>
                </a:solidFill>
              </a:rPr>
              <a:t> </a:t>
            </a:r>
            <a:endParaRPr lang="es-CL" dirty="0">
              <a:solidFill>
                <a:srgbClr val="FFFF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F5403C0-45F3-487B-B6DF-E8B3C3A2F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07" y="1247238"/>
            <a:ext cx="7211930" cy="354253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BF4FE7A-248F-5236-606B-01D67367BCC8}"/>
              </a:ext>
            </a:extLst>
          </p:cNvPr>
          <p:cNvSpPr txBox="1"/>
          <p:nvPr/>
        </p:nvSpPr>
        <p:spPr>
          <a:xfrm>
            <a:off x="8072285" y="1935725"/>
            <a:ext cx="35494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Corroboramos los datos ingresados gracias a la extensión de SQLite.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162820441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352</Words>
  <Application>Microsoft Office PowerPoint</Application>
  <PresentationFormat>Panorámica</PresentationFormat>
  <Paragraphs>27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Calisto MT</vt:lpstr>
      <vt:lpstr>Univers Condensed</vt:lpstr>
      <vt:lpstr>ChronicleVTI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EMILIO ANDRES SEPULVEDA SEPULVEDA</dc:creator>
  <cp:lastModifiedBy>EMILIO ANDRES SEPULVEDA SEPULVEDA</cp:lastModifiedBy>
  <cp:revision>8</cp:revision>
  <dcterms:created xsi:type="dcterms:W3CDTF">2024-06-17T18:07:25Z</dcterms:created>
  <dcterms:modified xsi:type="dcterms:W3CDTF">2024-06-17T18:57:12Z</dcterms:modified>
</cp:coreProperties>
</file>