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60" r:id="rId4"/>
    <p:sldId id="268" r:id="rId5"/>
    <p:sldId id="263" r:id="rId6"/>
    <p:sldId id="264" r:id="rId7"/>
    <p:sldId id="269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095E759-9E6F-4D23-8496-23AE76E8118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71B5FEF-883E-40A6-88FF-3265CBAD6D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28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E759-9E6F-4D23-8496-23AE76E8118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5FEF-883E-40A6-88FF-3265CBAD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1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E759-9E6F-4D23-8496-23AE76E8118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5FEF-883E-40A6-88FF-3265CBAD6D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898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E759-9E6F-4D23-8496-23AE76E8118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5FEF-883E-40A6-88FF-3265CBAD6D9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993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E759-9E6F-4D23-8496-23AE76E8118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5FEF-883E-40A6-88FF-3265CBAD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02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E759-9E6F-4D23-8496-23AE76E8118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5FEF-883E-40A6-88FF-3265CBAD6D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68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E759-9E6F-4D23-8496-23AE76E8118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5FEF-883E-40A6-88FF-3265CBAD6D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415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E759-9E6F-4D23-8496-23AE76E8118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5FEF-883E-40A6-88FF-3265CBAD6D9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331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E759-9E6F-4D23-8496-23AE76E8118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5FEF-883E-40A6-88FF-3265CBAD6D9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90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E759-9E6F-4D23-8496-23AE76E8118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5FEF-883E-40A6-88FF-3265CBAD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0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E759-9E6F-4D23-8496-23AE76E8118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5FEF-883E-40A6-88FF-3265CBAD6D9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8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E759-9E6F-4D23-8496-23AE76E8118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5FEF-883E-40A6-88FF-3265CBAD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1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E759-9E6F-4D23-8496-23AE76E8118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5FEF-883E-40A6-88FF-3265CBAD6D9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70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E759-9E6F-4D23-8496-23AE76E8118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5FEF-883E-40A6-88FF-3265CBAD6D9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50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E759-9E6F-4D23-8496-23AE76E8118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5FEF-883E-40A6-88FF-3265CBAD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9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E759-9E6F-4D23-8496-23AE76E8118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5FEF-883E-40A6-88FF-3265CBAD6D9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45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E759-9E6F-4D23-8496-23AE76E8118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5FEF-883E-40A6-88FF-3265CBAD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95E759-9E6F-4D23-8496-23AE76E8118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1B5FEF-883E-40A6-88FF-3265CBAD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0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6093-DA13-5967-A33A-04E2C5FE2C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Tail Swap Macro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27B6-2D3F-6964-0C87-3BB167FBF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detailed explanation of the macro</a:t>
            </a:r>
          </a:p>
        </p:txBody>
      </p:sp>
    </p:spTree>
    <p:extLst>
      <p:ext uri="{BB962C8B-B14F-4D97-AF65-F5344CB8AC3E}">
        <p14:creationId xmlns:p14="http://schemas.microsoft.com/office/powerpoint/2010/main" val="334860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DAA5-EBF2-AF63-6133-5063CF4B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Tail Swap: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B07E9-7277-D821-2445-51DD2EE08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Processing Loop</a:t>
            </a:r>
          </a:p>
          <a:p>
            <a:r>
              <a:rPr lang="en-US" dirty="0"/>
              <a:t>Iterates over each cell in column </a:t>
            </a:r>
            <a:r>
              <a:rPr lang="en-US" b="1" dirty="0"/>
              <a:t>C</a:t>
            </a:r>
            <a:r>
              <a:rPr lang="en-US" dirty="0"/>
              <a:t> of S&amp;P sheet starting from row 3.</a:t>
            </a:r>
          </a:p>
          <a:p>
            <a:r>
              <a:rPr lang="en-US" dirty="0"/>
              <a:t>Splits the cell value based on commas, backslashes, or hyphens.</a:t>
            </a:r>
          </a:p>
          <a:p>
            <a:r>
              <a:rPr lang="en-US" dirty="0"/>
              <a:t>Cleans each split value to remove non-numeric characters.</a:t>
            </a:r>
          </a:p>
          <a:p>
            <a:r>
              <a:rPr lang="en-US" dirty="0"/>
              <a:t>Copies the value from column </a:t>
            </a:r>
            <a:r>
              <a:rPr lang="en-US" b="1" dirty="0"/>
              <a:t>A</a:t>
            </a:r>
            <a:r>
              <a:rPr lang="en-US" dirty="0"/>
              <a:t> of the same row.</a:t>
            </a:r>
          </a:p>
        </p:txBody>
      </p:sp>
    </p:spTree>
    <p:extLst>
      <p:ext uri="{BB962C8B-B14F-4D97-AF65-F5344CB8AC3E}">
        <p14:creationId xmlns:p14="http://schemas.microsoft.com/office/powerpoint/2010/main" val="75453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6BC5-A844-3EC4-D166-F4B54953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Tail Swap: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B176B-CF3C-229B-3848-80FEBD2D4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Value Matching</a:t>
            </a:r>
          </a:p>
          <a:p>
            <a:r>
              <a:rPr lang="en-US" dirty="0"/>
              <a:t>Iterates through column </a:t>
            </a:r>
            <a:r>
              <a:rPr lang="en-US" b="1" dirty="0"/>
              <a:t>B</a:t>
            </a:r>
            <a:r>
              <a:rPr lang="en-US" dirty="0"/>
              <a:t> of the gate sheet that looking for the matching FLT number in column </a:t>
            </a:r>
            <a:r>
              <a:rPr lang="en-US" b="1" dirty="0"/>
              <a:t>C</a:t>
            </a:r>
            <a:r>
              <a:rPr lang="en-US" dirty="0"/>
              <a:t> of the S&amp;P sheet.</a:t>
            </a:r>
          </a:p>
          <a:p>
            <a:r>
              <a:rPr lang="en-US" dirty="0"/>
              <a:t>If a match is found, pastes the copied value from column </a:t>
            </a:r>
            <a:r>
              <a:rPr lang="en-US" b="1" dirty="0"/>
              <a:t>A</a:t>
            </a:r>
            <a:r>
              <a:rPr lang="en-US" dirty="0"/>
              <a:t> of the S&amp;P sheet into column </a:t>
            </a:r>
            <a:r>
              <a:rPr lang="en-US" b="1" dirty="0"/>
              <a:t>C</a:t>
            </a:r>
            <a:r>
              <a:rPr lang="en-US" dirty="0"/>
              <a:t> of gate sheet and adds thick borders around the cell.</a:t>
            </a:r>
          </a:p>
          <a:p>
            <a:r>
              <a:rPr lang="en-US" dirty="0"/>
              <a:t>If column </a:t>
            </a:r>
            <a:r>
              <a:rPr lang="en-US" b="1" dirty="0"/>
              <a:t>D</a:t>
            </a:r>
            <a:r>
              <a:rPr lang="en-US" dirty="0"/>
              <a:t> of the S&amp;P sheet is not empty, it pastes this value into column </a:t>
            </a:r>
            <a:r>
              <a:rPr lang="en-US" b="1" dirty="0"/>
              <a:t>D</a:t>
            </a:r>
            <a:r>
              <a:rPr lang="en-US" dirty="0"/>
              <a:t> of the matched row in the gate sheet and adds thick borders.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3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6093-DA13-5967-A33A-04E2C5FE2C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Gate Change Macro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27B6-2D3F-6964-0C87-3BB167FBF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detailed explanation of the macro</a:t>
            </a:r>
          </a:p>
        </p:txBody>
      </p:sp>
    </p:spTree>
    <p:extLst>
      <p:ext uri="{BB962C8B-B14F-4D97-AF65-F5344CB8AC3E}">
        <p14:creationId xmlns:p14="http://schemas.microsoft.com/office/powerpoint/2010/main" val="321378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C2468-CC9D-A4EB-6F73-0D46241A0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r>
              <a:rPr lang="en-US" b="1" dirty="0"/>
              <a:t>Loop Through Column C: </a:t>
            </a:r>
            <a:r>
              <a:rPr lang="en-US" dirty="0"/>
              <a:t>Iterates through each cell in column </a:t>
            </a:r>
            <a:r>
              <a:rPr lang="en-US" b="1" dirty="0"/>
              <a:t>C</a:t>
            </a:r>
            <a:r>
              <a:rPr lang="en-US" dirty="0"/>
              <a:t> starting from row 3.</a:t>
            </a:r>
          </a:p>
          <a:p>
            <a:r>
              <a:rPr lang="en-US" b="1" dirty="0"/>
              <a:t>Split and Clean Values: </a:t>
            </a:r>
            <a:r>
              <a:rPr lang="en-US" dirty="0"/>
              <a:t>Splits and cleans cell values similar to the Tail Swap macro.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78BD4F9-FF86-1310-58F1-2FC0D008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Gate Change Step 1</a:t>
            </a:r>
          </a:p>
        </p:txBody>
      </p:sp>
    </p:spTree>
    <p:extLst>
      <p:ext uri="{BB962C8B-B14F-4D97-AF65-F5344CB8AC3E}">
        <p14:creationId xmlns:p14="http://schemas.microsoft.com/office/powerpoint/2010/main" val="236853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4710-4FBC-EFBB-3634-C2DA6D1C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Gate Change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FB4E-71E3-D224-5D20-CFC6AB6A7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r>
              <a:rPr lang="en-US" b="1" dirty="0"/>
              <a:t>Search for Match: </a:t>
            </a:r>
            <a:r>
              <a:rPr lang="en-US" dirty="0"/>
              <a:t>Looks for matching clean values in column </a:t>
            </a:r>
            <a:r>
              <a:rPr lang="en-US" b="1" dirty="0"/>
              <a:t>B</a:t>
            </a:r>
            <a:r>
              <a:rPr lang="en-US" dirty="0"/>
              <a:t> of the gate sheet.</a:t>
            </a:r>
          </a:p>
          <a:p>
            <a:r>
              <a:rPr lang="en-US" b="1" dirty="0"/>
              <a:t>Paste Value: </a:t>
            </a:r>
            <a:r>
              <a:rPr lang="en-US" dirty="0"/>
              <a:t>If a match is found, pastes the copied value from column </a:t>
            </a:r>
            <a:r>
              <a:rPr lang="en-US" b="1" dirty="0"/>
              <a:t>D</a:t>
            </a:r>
            <a:r>
              <a:rPr lang="en-US" dirty="0"/>
              <a:t> of the "S&amp;P" sheet into column </a:t>
            </a:r>
            <a:r>
              <a:rPr lang="en-US" b="1" dirty="0"/>
              <a:t>D</a:t>
            </a:r>
            <a:r>
              <a:rPr lang="en-US" dirty="0"/>
              <a:t> of the matched row in the gate sheet.</a:t>
            </a:r>
          </a:p>
          <a:p>
            <a:r>
              <a:rPr lang="en-US" b="1" dirty="0"/>
              <a:t>Add Borders: </a:t>
            </a:r>
            <a:r>
              <a:rPr lang="en-US" dirty="0"/>
              <a:t>Adds thick borders around the pasted cell in column </a:t>
            </a:r>
            <a:r>
              <a:rPr lang="en-US" b="1" dirty="0"/>
              <a:t>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7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6093-DA13-5967-A33A-04E2C5FE2C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Priority Macro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27B6-2D3F-6964-0C87-3BB167FBF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detailed explanation of the macro</a:t>
            </a:r>
          </a:p>
        </p:txBody>
      </p:sp>
    </p:spTree>
    <p:extLst>
      <p:ext uri="{BB962C8B-B14F-4D97-AF65-F5344CB8AC3E}">
        <p14:creationId xmlns:p14="http://schemas.microsoft.com/office/powerpoint/2010/main" val="274419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A53A-1996-BAF4-5EB3-F43F8123C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Priority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186AC-800E-7A2B-6B35-D66F775EA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Identify Numbers: </a:t>
            </a:r>
            <a:r>
              <a:rPr lang="en-US" dirty="0">
                <a:solidFill>
                  <a:schemeClr val="tx1"/>
                </a:solidFill>
              </a:rPr>
              <a:t>Extracts flight numbers from the cell values.</a:t>
            </a:r>
          </a:p>
          <a:p>
            <a:r>
              <a:rPr lang="en-US" b="1" dirty="0">
                <a:solidFill>
                  <a:schemeClr val="tx1"/>
                </a:solidFill>
              </a:rPr>
              <a:t>Search for Match: </a:t>
            </a:r>
            <a:r>
              <a:rPr lang="en-US" dirty="0">
                <a:solidFill>
                  <a:schemeClr val="tx1"/>
                </a:solidFill>
              </a:rPr>
              <a:t>Looks for matching values in column </a:t>
            </a:r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 of the "1" sheet.</a:t>
            </a:r>
          </a:p>
          <a:p>
            <a:r>
              <a:rPr lang="en-US" b="1" dirty="0">
                <a:solidFill>
                  <a:schemeClr val="tx1"/>
                </a:solidFill>
              </a:rPr>
              <a:t>Paste Priority: </a:t>
            </a:r>
            <a:r>
              <a:rPr lang="en-US" dirty="0">
                <a:solidFill>
                  <a:schemeClr val="tx1"/>
                </a:solidFill>
              </a:rPr>
              <a:t>If a match is found, pastes "PRIORITY" into column </a:t>
            </a:r>
            <a:r>
              <a:rPr lang="en-US" b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of the matched row in the "1" sheet.</a:t>
            </a:r>
          </a:p>
          <a:p>
            <a:r>
              <a:rPr lang="en-US" b="1" dirty="0">
                <a:solidFill>
                  <a:schemeClr val="tx1"/>
                </a:solidFill>
              </a:rPr>
              <a:t>Concatenate if Exists: </a:t>
            </a:r>
            <a:r>
              <a:rPr lang="en-US" dirty="0">
                <a:solidFill>
                  <a:schemeClr val="tx1"/>
                </a:solidFill>
              </a:rPr>
              <a:t>If column </a:t>
            </a:r>
            <a:r>
              <a:rPr lang="en-US" b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already has a value, appends " / PRIORITY".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660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842</TotalTime>
  <Words>366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Tail Swap Macro</vt:lpstr>
      <vt:lpstr>Tail Swap: Step 1</vt:lpstr>
      <vt:lpstr>Tail Swap: Step 2</vt:lpstr>
      <vt:lpstr>Gate Change Macro</vt:lpstr>
      <vt:lpstr>Gate Change Step 1</vt:lpstr>
      <vt:lpstr>Gate Change Step 2</vt:lpstr>
      <vt:lpstr>Priority Macro</vt:lpstr>
      <vt:lpstr>Priority Step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 Swap Macro</dc:title>
  <dc:creator>Evan Shepherd</dc:creator>
  <cp:lastModifiedBy>Evan Shepherd</cp:lastModifiedBy>
  <cp:revision>6</cp:revision>
  <dcterms:created xsi:type="dcterms:W3CDTF">2024-05-22T20:08:16Z</dcterms:created>
  <dcterms:modified xsi:type="dcterms:W3CDTF">2024-09-18T03:00:46Z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39daf9-15a8-4b48-9453-8a8bde69c5cc_Enabled">
    <vt:lpwstr>true</vt:lpwstr>
  </property>
  <property fmtid="{D5CDD505-2E9C-101B-9397-08002B2CF9AE}" pid="3" name="MSIP_Label_9f39daf9-15a8-4b48-9453-8a8bde69c5cc_SetDate">
    <vt:lpwstr>2024-05-22T21:34:38Z</vt:lpwstr>
  </property>
  <property fmtid="{D5CDD505-2E9C-101B-9397-08002B2CF9AE}" pid="4" name="MSIP_Label_9f39daf9-15a8-4b48-9453-8a8bde69c5cc_Method">
    <vt:lpwstr>Standard</vt:lpwstr>
  </property>
  <property fmtid="{D5CDD505-2E9C-101B-9397-08002B2CF9AE}" pid="5" name="MSIP_Label_9f39daf9-15a8-4b48-9453-8a8bde69c5cc_Name">
    <vt:lpwstr>defa4170-0d19-0005-0004-bc88714345d2</vt:lpwstr>
  </property>
  <property fmtid="{D5CDD505-2E9C-101B-9397-08002B2CF9AE}" pid="6" name="MSIP_Label_9f39daf9-15a8-4b48-9453-8a8bde69c5cc_SiteId">
    <vt:lpwstr>5ff5de78-ba9a-4d3b-a547-e32d3234b8a4</vt:lpwstr>
  </property>
  <property fmtid="{D5CDD505-2E9C-101B-9397-08002B2CF9AE}" pid="7" name="MSIP_Label_9f39daf9-15a8-4b48-9453-8a8bde69c5cc_ActionId">
    <vt:lpwstr>b585a0fa-ac83-4bc7-a8e5-faff4021d88a</vt:lpwstr>
  </property>
  <property fmtid="{D5CDD505-2E9C-101B-9397-08002B2CF9AE}" pid="8" name="MSIP_Label_9f39daf9-15a8-4b48-9453-8a8bde69c5cc_ContentBits">
    <vt:lpwstr>0</vt:lpwstr>
  </property>
</Properties>
</file>