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ggle/us-baby-nam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Patterns and analysis of names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477801"/>
            <a:ext cx="8791575" cy="1655762"/>
          </a:xfrm>
        </p:spPr>
        <p:txBody>
          <a:bodyPr/>
          <a:lstStyle/>
          <a:p>
            <a:r>
              <a:rPr lang="en-US" dirty="0" smtClean="0"/>
              <a:t>Ian </a:t>
            </a:r>
            <a:r>
              <a:rPr lang="en-US" dirty="0" err="1" smtClean="0"/>
              <a:t>Laurain</a:t>
            </a:r>
            <a:endParaRPr lang="en-US" dirty="0" smtClean="0"/>
          </a:p>
          <a:p>
            <a:r>
              <a:rPr lang="en-US" dirty="0" smtClean="0"/>
              <a:t>Sean Wang</a:t>
            </a:r>
          </a:p>
          <a:p>
            <a:r>
              <a:rPr lang="en-US" dirty="0" smtClean="0"/>
              <a:t>CS 6350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members had some input in each section of the project.</a:t>
            </a:r>
          </a:p>
          <a:p>
            <a:r>
              <a:rPr lang="en-US" dirty="0" smtClean="0"/>
              <a:t>Ian: Handled meetings, coding implementation, and running environments and software tools</a:t>
            </a:r>
          </a:p>
          <a:p>
            <a:r>
              <a:rPr lang="en-US" dirty="0" smtClean="0"/>
              <a:t>Sean: Lead and collaborate on mathematical analysis and algorithm design, and project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6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4193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had a name that we address it by</a:t>
            </a:r>
          </a:p>
          <a:p>
            <a:pPr lvl="1"/>
            <a:r>
              <a:rPr lang="en-US" dirty="0" smtClean="0"/>
              <a:t>People, cars, computers, pets, etc.</a:t>
            </a:r>
          </a:p>
          <a:p>
            <a:r>
              <a:rPr lang="en-US" dirty="0" smtClean="0"/>
              <a:t>We hope to find trends in baby name</a:t>
            </a:r>
          </a:p>
          <a:p>
            <a:pPr lvl="1"/>
            <a:r>
              <a:rPr lang="en-US" dirty="0" smtClean="0"/>
              <a:t>Are there patterns for when a name is popular compared to when it will fall out of favor</a:t>
            </a:r>
            <a:endParaRPr lang="en-US" dirty="0"/>
          </a:p>
          <a:p>
            <a:pPr lvl="1"/>
            <a:r>
              <a:rPr lang="en-US" dirty="0" smtClean="0"/>
              <a:t>Do state trends affect national names or vis versa</a:t>
            </a:r>
          </a:p>
          <a:p>
            <a:pPr lvl="1"/>
            <a:r>
              <a:rPr lang="en-US" dirty="0" smtClean="0"/>
              <a:t>Are there certain characteristics what hint that a name will stick around</a:t>
            </a:r>
          </a:p>
          <a:p>
            <a:pPr lvl="1"/>
            <a:r>
              <a:rPr lang="en-US" dirty="0" smtClean="0"/>
              <a:t>Will a name switch genders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419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obtained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www.kaggle.com/kaggle/us-baby-names</a:t>
            </a:r>
            <a:endParaRPr lang="en-US" dirty="0" smtClean="0"/>
          </a:p>
          <a:p>
            <a:pPr lvl="1"/>
            <a:r>
              <a:rPr lang="en-US" dirty="0" smtClean="0"/>
              <a:t>National Names and State Names</a:t>
            </a:r>
          </a:p>
          <a:p>
            <a:pPr lvl="1"/>
            <a:r>
              <a:rPr lang="en-US" dirty="0" smtClean="0"/>
              <a:t>Years when the names where obtained range from 1880 - 1989</a:t>
            </a:r>
          </a:p>
          <a:p>
            <a:r>
              <a:rPr lang="en-US" dirty="0" smtClean="0"/>
              <a:t>National Names</a:t>
            </a:r>
          </a:p>
          <a:p>
            <a:pPr lvl="1"/>
            <a:r>
              <a:rPr lang="en-US" dirty="0" smtClean="0"/>
              <a:t>1,825,433 instances</a:t>
            </a:r>
          </a:p>
          <a:p>
            <a:pPr lvl="1"/>
            <a:r>
              <a:rPr lang="en-US" dirty="0" smtClean="0"/>
              <a:t>4 attributes  (5 including instance number)</a:t>
            </a:r>
          </a:p>
          <a:p>
            <a:pPr lvl="1"/>
            <a:r>
              <a:rPr lang="en-US" dirty="0" smtClean="0"/>
              <a:t>ID, Name, Year, Gender, Count</a:t>
            </a:r>
          </a:p>
          <a:p>
            <a:pPr lvl="1"/>
            <a:r>
              <a:rPr lang="en-US" dirty="0" smtClean="0"/>
              <a:t>Size: 44.4MB</a:t>
            </a:r>
          </a:p>
          <a:p>
            <a:r>
              <a:rPr lang="en-US" dirty="0" smtClean="0"/>
              <a:t>State Names</a:t>
            </a:r>
          </a:p>
          <a:p>
            <a:pPr lvl="1"/>
            <a:r>
              <a:rPr lang="en-US" dirty="0" smtClean="0"/>
              <a:t>5,647,426 instances</a:t>
            </a:r>
          </a:p>
          <a:p>
            <a:pPr lvl="1"/>
            <a:r>
              <a:rPr lang="en-US" dirty="0" smtClean="0"/>
              <a:t>5 attributes (6 including instance number)</a:t>
            </a:r>
          </a:p>
          <a:p>
            <a:pPr lvl="1"/>
            <a:r>
              <a:rPr lang="en-US" dirty="0" smtClean="0"/>
              <a:t>ID, Name, Year, Gender, State, Count</a:t>
            </a:r>
          </a:p>
          <a:p>
            <a:pPr lvl="1"/>
            <a:r>
              <a:rPr lang="en-US" dirty="0" smtClean="0"/>
              <a:t>Size: 154.7 MB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3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problem. You can include diagrams or plots for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225873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your Big Data strategy. Which technology are you using. Why did you select this technology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are using R to find patterns in the name</a:t>
            </a:r>
          </a:p>
          <a:p>
            <a:r>
              <a:rPr lang="en-US" dirty="0" err="1" smtClean="0"/>
              <a:t>Pyspark</a:t>
            </a:r>
            <a:r>
              <a:rPr lang="en-US" dirty="0" smtClean="0"/>
              <a:t> will be used to perform the Map Reduce algorithms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perform the experiments. For example, if you are training classifiers, what is the training/test ratio split. How did you select the best parameters for your model.</a:t>
            </a:r>
          </a:p>
        </p:txBody>
      </p:sp>
    </p:spTree>
    <p:extLst>
      <p:ext uri="{BB962C8B-B14F-4D97-AF65-F5344CB8AC3E}">
        <p14:creationId xmlns:p14="http://schemas.microsoft.com/office/powerpoint/2010/main" val="383313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your actual, initial, or expected results. You can show the output file generation steps. </a:t>
            </a:r>
          </a:p>
        </p:txBody>
      </p:sp>
    </p:spTree>
    <p:extLst>
      <p:ext uri="{BB962C8B-B14F-4D97-AF65-F5344CB8AC3E}">
        <p14:creationId xmlns:p14="http://schemas.microsoft.com/office/powerpoint/2010/main" val="52276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 validate your results. For example, will you compare your prediction it to the actual labels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we did was use names from a certain year range (1880 – 19XX) and then tested it against the results from the later years (19XX – 19XX)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8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learn while doing this project. Does Big Data make sense for your project. How can you improve performance/accuracy</a:t>
            </a:r>
          </a:p>
        </p:txBody>
      </p:sp>
    </p:spTree>
    <p:extLst>
      <p:ext uri="{BB962C8B-B14F-4D97-AF65-F5344CB8AC3E}">
        <p14:creationId xmlns:p14="http://schemas.microsoft.com/office/powerpoint/2010/main" val="128210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396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Patterns and analysis of names</vt:lpstr>
      <vt:lpstr>Introduction and Background</vt:lpstr>
      <vt:lpstr>Datasets</vt:lpstr>
      <vt:lpstr>Problem Analysis</vt:lpstr>
      <vt:lpstr>Big Data Strategy</vt:lpstr>
      <vt:lpstr>Experimental Strategy</vt:lpstr>
      <vt:lpstr>Results</vt:lpstr>
      <vt:lpstr>Validation</vt:lpstr>
      <vt:lpstr>Key Learning</vt:lpstr>
      <vt:lpstr>Roles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and analysis of names</dc:title>
  <dc:creator>Sean</dc:creator>
  <cp:lastModifiedBy>Sean</cp:lastModifiedBy>
  <cp:revision>5</cp:revision>
  <dcterms:created xsi:type="dcterms:W3CDTF">2016-04-20T22:33:15Z</dcterms:created>
  <dcterms:modified xsi:type="dcterms:W3CDTF">2016-04-20T23:29:28Z</dcterms:modified>
</cp:coreProperties>
</file>