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50" r:id="rId1"/>
  </p:sldMasterIdLst>
  <p:notesMasterIdLst>
    <p:notesMasterId r:id="rId23"/>
  </p:notesMasterIdLst>
  <p:sldIdLst>
    <p:sldId id="256" r:id="rId2"/>
    <p:sldId id="257" r:id="rId3"/>
    <p:sldId id="258" r:id="rId4"/>
    <p:sldId id="260" r:id="rId5"/>
    <p:sldId id="272" r:id="rId6"/>
    <p:sldId id="271" r:id="rId7"/>
    <p:sldId id="263" r:id="rId8"/>
    <p:sldId id="266" r:id="rId9"/>
    <p:sldId id="273" r:id="rId10"/>
    <p:sldId id="274" r:id="rId11"/>
    <p:sldId id="275" r:id="rId12"/>
    <p:sldId id="276" r:id="rId13"/>
    <p:sldId id="278" r:id="rId14"/>
    <p:sldId id="277" r:id="rId15"/>
    <p:sldId id="279" r:id="rId16"/>
    <p:sldId id="280" r:id="rId17"/>
    <p:sldId id="281" r:id="rId18"/>
    <p:sldId id="282" r:id="rId19"/>
    <p:sldId id="265" r:id="rId20"/>
    <p:sldId id="269" r:id="rId21"/>
    <p:sldId id="283"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56" d="100"/>
          <a:sy n="156" d="100"/>
        </p:scale>
        <p:origin x="3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a3d9bbe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4a3d9bbe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4a3d9bbe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4a3d9bbe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4a3d9bbeeb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4a3d9bbeeb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468daab0f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468daab0f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468daab0f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468daab0f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82f0f93017_2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g182f0f93017_2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3"/>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50500" y="2435625"/>
            <a:ext cx="3638700" cy="22401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a:r>
              <a:rPr lang="en-GB"/>
              <a:t>Click to edit Master title style</a:t>
            </a:r>
            <a:endParaRPr/>
          </a:p>
        </p:txBody>
      </p:sp>
      <p:sp>
        <p:nvSpPr>
          <p:cNvPr id="11" name="Google Shape;11;p2"/>
          <p:cNvSpPr/>
          <p:nvPr/>
        </p:nvSpPr>
        <p:spPr>
          <a:xfrm>
            <a:off x="7813106" y="0"/>
            <a:ext cx="892296" cy="322542"/>
          </a:xfrm>
          <a:custGeom>
            <a:avLst/>
            <a:gdLst/>
            <a:ahLst/>
            <a:cxnLst/>
            <a:rect l="l" t="t" r="r" b="b"/>
            <a:pathLst>
              <a:path w="21600" h="21600" extrusionOk="0">
                <a:moveTo>
                  <a:pt x="0" y="0"/>
                </a:moveTo>
                <a:lnTo>
                  <a:pt x="0" y="21600"/>
                </a:lnTo>
                <a:lnTo>
                  <a:pt x="21600" y="10795"/>
                </a:lnTo>
                <a:lnTo>
                  <a:pt x="21600" y="0"/>
                </a:lnTo>
                <a:lnTo>
                  <a:pt x="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2" name="Google Shape;12;p2"/>
          <p:cNvSpPr/>
          <p:nvPr/>
        </p:nvSpPr>
        <p:spPr>
          <a:xfrm>
            <a:off x="3650209" y="0"/>
            <a:ext cx="563814" cy="1699704"/>
          </a:xfrm>
          <a:custGeom>
            <a:avLst/>
            <a:gdLst/>
            <a:ahLst/>
            <a:cxnLst/>
            <a:rect l="l" t="t" r="r" b="b"/>
            <a:pathLst>
              <a:path w="21600" h="21600" extrusionOk="0">
                <a:moveTo>
                  <a:pt x="0" y="0"/>
                </a:moveTo>
                <a:lnTo>
                  <a:pt x="0" y="21600"/>
                </a:lnTo>
                <a:lnTo>
                  <a:pt x="21600" y="20304"/>
                </a:lnTo>
                <a:lnTo>
                  <a:pt x="21600" y="0"/>
                </a:lnTo>
                <a:lnTo>
                  <a:pt x="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3" name="Google Shape;13;p2"/>
          <p:cNvSpPr/>
          <p:nvPr/>
        </p:nvSpPr>
        <p:spPr>
          <a:xfrm>
            <a:off x="4359415" y="609095"/>
            <a:ext cx="1314792" cy="2119176"/>
          </a:xfrm>
          <a:custGeom>
            <a:avLst/>
            <a:gdLst/>
            <a:ahLst/>
            <a:cxnLst/>
            <a:rect l="l" t="t" r="r" b="b"/>
            <a:pathLst>
              <a:path w="21600" h="21600" extrusionOk="0">
                <a:moveTo>
                  <a:pt x="0" y="21600"/>
                </a:moveTo>
                <a:lnTo>
                  <a:pt x="21600" y="19177"/>
                </a:lnTo>
                <a:lnTo>
                  <a:pt x="21600" y="0"/>
                </a:lnTo>
                <a:lnTo>
                  <a:pt x="0" y="242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4" name="Google Shape;14;p2"/>
          <p:cNvSpPr/>
          <p:nvPr/>
        </p:nvSpPr>
        <p:spPr>
          <a:xfrm>
            <a:off x="5821031" y="991483"/>
            <a:ext cx="1845234" cy="4159458"/>
          </a:xfrm>
          <a:custGeom>
            <a:avLst/>
            <a:gdLst/>
            <a:ahLst/>
            <a:cxnLst/>
            <a:rect l="l" t="t" r="r" b="b"/>
            <a:pathLst>
              <a:path w="21600" h="21600" extrusionOk="0">
                <a:moveTo>
                  <a:pt x="0" y="21600"/>
                </a:moveTo>
                <a:lnTo>
                  <a:pt x="21600" y="21600"/>
                </a:lnTo>
                <a:lnTo>
                  <a:pt x="21600" y="0"/>
                </a:lnTo>
                <a:lnTo>
                  <a:pt x="0" y="1733"/>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5" name="Google Shape;15;p2"/>
          <p:cNvSpPr/>
          <p:nvPr/>
        </p:nvSpPr>
        <p:spPr>
          <a:xfrm>
            <a:off x="4359415" y="2643735"/>
            <a:ext cx="1314792" cy="2510136"/>
          </a:xfrm>
          <a:custGeom>
            <a:avLst/>
            <a:gdLst/>
            <a:ahLst/>
            <a:cxnLst/>
            <a:rect l="l" t="t" r="r" b="b"/>
            <a:pathLst>
              <a:path w="21600" h="21600" extrusionOk="0">
                <a:moveTo>
                  <a:pt x="0" y="21600"/>
                </a:moveTo>
                <a:lnTo>
                  <a:pt x="21600" y="21600"/>
                </a:lnTo>
                <a:lnTo>
                  <a:pt x="21600" y="0"/>
                </a:lnTo>
                <a:lnTo>
                  <a:pt x="0" y="2046"/>
                </a:lnTo>
                <a:lnTo>
                  <a:pt x="0" y="21600"/>
                </a:lnTo>
                <a:close/>
              </a:path>
            </a:pathLst>
          </a:custGeom>
          <a:solidFill>
            <a:srgbClr val="002035">
              <a:alpha val="1732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6" name="Google Shape;16;p2"/>
          <p:cNvSpPr/>
          <p:nvPr/>
        </p:nvSpPr>
        <p:spPr>
          <a:xfrm>
            <a:off x="7813106" y="306930"/>
            <a:ext cx="892296" cy="2977290"/>
          </a:xfrm>
          <a:custGeom>
            <a:avLst/>
            <a:gdLst/>
            <a:ahLst/>
            <a:cxnLst/>
            <a:rect l="l" t="t" r="r" b="b"/>
            <a:pathLst>
              <a:path w="21600" h="21600" extrusionOk="0">
                <a:moveTo>
                  <a:pt x="0" y="21600"/>
                </a:moveTo>
                <a:lnTo>
                  <a:pt x="21600" y="20429"/>
                </a:lnTo>
                <a:lnTo>
                  <a:pt x="21600" y="0"/>
                </a:lnTo>
                <a:lnTo>
                  <a:pt x="0" y="1171"/>
                </a:lnTo>
                <a:lnTo>
                  <a:pt x="0" y="21600"/>
                </a:lnTo>
                <a:close/>
              </a:path>
            </a:pathLst>
          </a:custGeom>
          <a:solidFill>
            <a:srgbClr val="002035">
              <a:alpha val="1732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7" name="Google Shape;17;p2"/>
          <p:cNvSpPr/>
          <p:nvPr/>
        </p:nvSpPr>
        <p:spPr>
          <a:xfrm>
            <a:off x="5821031" y="0"/>
            <a:ext cx="1845234" cy="1161054"/>
          </a:xfrm>
          <a:custGeom>
            <a:avLst/>
            <a:gdLst/>
            <a:ahLst/>
            <a:cxnLst/>
            <a:rect l="l" t="t" r="r" b="b"/>
            <a:pathLst>
              <a:path w="21600" h="21600" extrusionOk="0">
                <a:moveTo>
                  <a:pt x="0" y="21600"/>
                </a:moveTo>
                <a:lnTo>
                  <a:pt x="21600" y="15393"/>
                </a:lnTo>
                <a:lnTo>
                  <a:pt x="21600" y="0"/>
                </a:lnTo>
                <a:lnTo>
                  <a:pt x="0" y="0"/>
                </a:lnTo>
                <a:lnTo>
                  <a:pt x="0" y="2160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 name="Google Shape;18;p2"/>
          <p:cNvSpPr/>
          <p:nvPr/>
        </p:nvSpPr>
        <p:spPr>
          <a:xfrm>
            <a:off x="7813106" y="3277330"/>
            <a:ext cx="892296" cy="1165914"/>
          </a:xfrm>
          <a:custGeom>
            <a:avLst/>
            <a:gdLst/>
            <a:ahLst/>
            <a:cxnLst/>
            <a:rect l="l" t="t" r="r" b="b"/>
            <a:pathLst>
              <a:path w="21600" h="21600" extrusionOk="0">
                <a:moveTo>
                  <a:pt x="0" y="21600"/>
                </a:moveTo>
                <a:lnTo>
                  <a:pt x="21600" y="18611"/>
                </a:lnTo>
                <a:lnTo>
                  <a:pt x="21600" y="0"/>
                </a:lnTo>
                <a:lnTo>
                  <a:pt x="0" y="2989"/>
                </a:lnTo>
                <a:lnTo>
                  <a:pt x="0" y="21600"/>
                </a:lnTo>
                <a:close/>
              </a:path>
            </a:pathLst>
          </a:custGeom>
          <a:solidFill>
            <a:schemeClr val="accent5"/>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36548669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4"/>
        <p:cNvGrpSpPr/>
        <p:nvPr/>
      </p:nvGrpSpPr>
      <p:grpSpPr>
        <a:xfrm>
          <a:off x="0" y="0"/>
          <a:ext cx="0" cy="0"/>
          <a:chOff x="0" y="0"/>
          <a:chExt cx="0" cy="0"/>
        </a:xfrm>
      </p:grpSpPr>
      <p:sp>
        <p:nvSpPr>
          <p:cNvPr id="115" name="Google Shape;115;p11"/>
          <p:cNvSpPr/>
          <p:nvPr/>
        </p:nvSpPr>
        <p:spPr>
          <a:xfrm flipH="1">
            <a:off x="8556137" y="3512673"/>
            <a:ext cx="359208" cy="1630800"/>
          </a:xfrm>
          <a:custGeom>
            <a:avLst/>
            <a:gdLst/>
            <a:ahLst/>
            <a:cxnLst/>
            <a:rect l="l" t="t" r="r" b="b"/>
            <a:pathLst>
              <a:path w="21600" h="21600" extrusionOk="0">
                <a:moveTo>
                  <a:pt x="21600" y="21600"/>
                </a:moveTo>
                <a:lnTo>
                  <a:pt x="21600" y="0"/>
                </a:lnTo>
                <a:lnTo>
                  <a:pt x="0" y="863"/>
                </a:lnTo>
                <a:lnTo>
                  <a:pt x="0" y="21600"/>
                </a:lnTo>
                <a:lnTo>
                  <a:pt x="2160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6" name="Google Shape;116;p11"/>
          <p:cNvSpPr txBox="1">
            <a:spLocks noGrp="1"/>
          </p:cNvSpPr>
          <p:nvPr>
            <p:ph type="sldNum" idx="12"/>
          </p:nvPr>
        </p:nvSpPr>
        <p:spPr>
          <a:xfrm>
            <a:off x="8556125" y="4688650"/>
            <a:ext cx="359100" cy="45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smtClean="0"/>
              <a:t>‹#›</a:t>
            </a:fld>
            <a:endParaRPr lang="en-GB"/>
          </a:p>
        </p:txBody>
      </p:sp>
      <p:sp>
        <p:nvSpPr>
          <p:cNvPr id="117" name="Google Shape;117;p11"/>
          <p:cNvSpPr/>
          <p:nvPr/>
        </p:nvSpPr>
        <p:spPr>
          <a:xfrm flipH="1">
            <a:off x="8556137" y="977835"/>
            <a:ext cx="359208" cy="963846"/>
          </a:xfrm>
          <a:custGeom>
            <a:avLst/>
            <a:gdLst/>
            <a:ahLst/>
            <a:cxnLst/>
            <a:rect l="l" t="t" r="r" b="b"/>
            <a:pathLst>
              <a:path w="21600" h="21600" extrusionOk="0">
                <a:moveTo>
                  <a:pt x="0" y="21600"/>
                </a:moveTo>
                <a:lnTo>
                  <a:pt x="21600" y="20140"/>
                </a:lnTo>
                <a:lnTo>
                  <a:pt x="21600" y="0"/>
                </a:lnTo>
                <a:lnTo>
                  <a:pt x="0" y="1460"/>
                </a:lnTo>
                <a:lnTo>
                  <a:pt x="0" y="2160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8" name="Google Shape;118;p11"/>
          <p:cNvSpPr/>
          <p:nvPr/>
        </p:nvSpPr>
        <p:spPr>
          <a:xfrm flipH="1">
            <a:off x="8556137" y="0"/>
            <a:ext cx="359208" cy="954126"/>
          </a:xfrm>
          <a:custGeom>
            <a:avLst/>
            <a:gdLst/>
            <a:ahLst/>
            <a:cxnLst/>
            <a:rect l="l" t="t" r="r" b="b"/>
            <a:pathLst>
              <a:path w="21600" h="21600" extrusionOk="0">
                <a:moveTo>
                  <a:pt x="21600" y="0"/>
                </a:moveTo>
                <a:lnTo>
                  <a:pt x="0" y="0"/>
                </a:lnTo>
                <a:lnTo>
                  <a:pt x="0" y="21600"/>
                </a:lnTo>
                <a:lnTo>
                  <a:pt x="21600" y="20125"/>
                </a:lnTo>
                <a:lnTo>
                  <a:pt x="2160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9" name="Google Shape;119;p11"/>
          <p:cNvSpPr/>
          <p:nvPr/>
        </p:nvSpPr>
        <p:spPr>
          <a:xfrm flipH="1">
            <a:off x="7896852" y="456628"/>
            <a:ext cx="568512" cy="711612"/>
          </a:xfrm>
          <a:custGeom>
            <a:avLst/>
            <a:gdLst/>
            <a:ahLst/>
            <a:cxnLst/>
            <a:rect l="l" t="t" r="r" b="b"/>
            <a:pathLst>
              <a:path w="21600" h="21600" extrusionOk="0">
                <a:moveTo>
                  <a:pt x="0" y="21600"/>
                </a:moveTo>
                <a:lnTo>
                  <a:pt x="21600" y="18470"/>
                </a:lnTo>
                <a:lnTo>
                  <a:pt x="21600" y="0"/>
                </a:lnTo>
                <a:lnTo>
                  <a:pt x="0" y="3130"/>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20" name="Google Shape;120;p11"/>
          <p:cNvSpPr/>
          <p:nvPr/>
        </p:nvSpPr>
        <p:spPr>
          <a:xfrm flipH="1">
            <a:off x="7896852" y="4574472"/>
            <a:ext cx="568512" cy="569052"/>
          </a:xfrm>
          <a:custGeom>
            <a:avLst/>
            <a:gdLst/>
            <a:ahLst/>
            <a:cxnLst/>
            <a:rect l="l" t="t" r="r" b="b"/>
            <a:pathLst>
              <a:path w="21600" h="21600" extrusionOk="0">
                <a:moveTo>
                  <a:pt x="0" y="21600"/>
                </a:moveTo>
                <a:lnTo>
                  <a:pt x="21600" y="21600"/>
                </a:lnTo>
                <a:lnTo>
                  <a:pt x="21600" y="0"/>
                </a:lnTo>
                <a:lnTo>
                  <a:pt x="0" y="3912"/>
                </a:lnTo>
                <a:lnTo>
                  <a:pt x="0"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21" name="Google Shape;121;p11"/>
          <p:cNvSpPr/>
          <p:nvPr/>
        </p:nvSpPr>
        <p:spPr>
          <a:xfrm flipH="1">
            <a:off x="7896852" y="1158238"/>
            <a:ext cx="568512" cy="3426246"/>
          </a:xfrm>
          <a:custGeom>
            <a:avLst/>
            <a:gdLst/>
            <a:ahLst/>
            <a:cxnLst/>
            <a:rect l="l" t="t" r="r" b="b"/>
            <a:pathLst>
              <a:path w="21600" h="21600" extrusionOk="0">
                <a:moveTo>
                  <a:pt x="21600" y="0"/>
                </a:moveTo>
                <a:lnTo>
                  <a:pt x="0" y="650"/>
                </a:lnTo>
                <a:lnTo>
                  <a:pt x="0" y="21600"/>
                </a:lnTo>
                <a:lnTo>
                  <a:pt x="21600" y="20950"/>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28171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GB"/>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9079041-2C8C-A74B-8037-90C1C77063B3}" type="datetimeFigureOut">
              <a:rPr lang="en-US" smtClean="0"/>
              <a:t>4/7/23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7353591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solidFill>
          <a:schemeClr val="lt1"/>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550500" y="3044025"/>
            <a:ext cx="3638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GB"/>
              <a:t>Click to edit Master title style</a:t>
            </a:r>
            <a:endParaRPr/>
          </a:p>
        </p:txBody>
      </p:sp>
      <p:sp>
        <p:nvSpPr>
          <p:cNvPr id="21" name="Google Shape;21;p3"/>
          <p:cNvSpPr txBox="1">
            <a:spLocks noGrp="1"/>
          </p:cNvSpPr>
          <p:nvPr>
            <p:ph type="subTitle" idx="1"/>
          </p:nvPr>
        </p:nvSpPr>
        <p:spPr>
          <a:xfrm>
            <a:off x="550500" y="4300725"/>
            <a:ext cx="3638700" cy="375000"/>
          </a:xfrm>
          <a:prstGeom prst="rect">
            <a:avLst/>
          </a:prstGeom>
        </p:spPr>
        <p:txBody>
          <a:bodyPr spcFirstLastPara="1" wrap="square" lIns="0" tIns="0" rIns="0" bIns="0" anchor="t" anchorCtr="0">
            <a:noAutofit/>
          </a:bodyPr>
          <a:lstStyle>
            <a:lvl1pPr lvl="0" rtl="0">
              <a:spcBef>
                <a:spcPts val="0"/>
              </a:spcBef>
              <a:spcAft>
                <a:spcPts val="0"/>
              </a:spcAft>
              <a:buSzPts val="2000"/>
              <a:buNone/>
              <a:defRPr sz="2000">
                <a:solidFill>
                  <a:schemeClr val="accent2"/>
                </a:solidFill>
              </a:defRPr>
            </a:lvl1pPr>
            <a:lvl2pPr lvl="1" rtl="0">
              <a:spcBef>
                <a:spcPts val="800"/>
              </a:spcBef>
              <a:spcAft>
                <a:spcPts val="0"/>
              </a:spcAft>
              <a:buSzPts val="2600"/>
              <a:buNone/>
              <a:defRPr sz="2600">
                <a:solidFill>
                  <a:schemeClr val="accent2"/>
                </a:solidFill>
              </a:defRPr>
            </a:lvl2pPr>
            <a:lvl3pPr lvl="2" rtl="0">
              <a:spcBef>
                <a:spcPts val="800"/>
              </a:spcBef>
              <a:spcAft>
                <a:spcPts val="0"/>
              </a:spcAft>
              <a:buSzPts val="2600"/>
              <a:buNone/>
              <a:defRPr sz="2600">
                <a:solidFill>
                  <a:schemeClr val="accent2"/>
                </a:solidFill>
              </a:defRPr>
            </a:lvl3pPr>
            <a:lvl4pPr lvl="3" rtl="0">
              <a:spcBef>
                <a:spcPts val="800"/>
              </a:spcBef>
              <a:spcAft>
                <a:spcPts val="0"/>
              </a:spcAft>
              <a:buClr>
                <a:schemeClr val="accent2"/>
              </a:buClr>
              <a:buSzPts val="2600"/>
              <a:buNone/>
              <a:defRPr sz="2600">
                <a:solidFill>
                  <a:schemeClr val="accent2"/>
                </a:solidFill>
              </a:defRPr>
            </a:lvl4pPr>
            <a:lvl5pPr lvl="4" rtl="0">
              <a:spcBef>
                <a:spcPts val="800"/>
              </a:spcBef>
              <a:spcAft>
                <a:spcPts val="0"/>
              </a:spcAft>
              <a:buClr>
                <a:schemeClr val="accent2"/>
              </a:buClr>
              <a:buSzPts val="2600"/>
              <a:buNone/>
              <a:defRPr sz="2600">
                <a:solidFill>
                  <a:schemeClr val="accent2"/>
                </a:solidFill>
              </a:defRPr>
            </a:lvl5pPr>
            <a:lvl6pPr lvl="5" rtl="0">
              <a:spcBef>
                <a:spcPts val="800"/>
              </a:spcBef>
              <a:spcAft>
                <a:spcPts val="0"/>
              </a:spcAft>
              <a:buClr>
                <a:schemeClr val="accent2"/>
              </a:buClr>
              <a:buSzPts val="2600"/>
              <a:buNone/>
              <a:defRPr sz="2600">
                <a:solidFill>
                  <a:schemeClr val="accent2"/>
                </a:solidFill>
              </a:defRPr>
            </a:lvl6pPr>
            <a:lvl7pPr lvl="6" rtl="0">
              <a:spcBef>
                <a:spcPts val="800"/>
              </a:spcBef>
              <a:spcAft>
                <a:spcPts val="0"/>
              </a:spcAft>
              <a:buClr>
                <a:schemeClr val="accent2"/>
              </a:buClr>
              <a:buSzPts val="2600"/>
              <a:buNone/>
              <a:defRPr sz="2600">
                <a:solidFill>
                  <a:schemeClr val="accent2"/>
                </a:solidFill>
              </a:defRPr>
            </a:lvl7pPr>
            <a:lvl8pPr lvl="7" rtl="0">
              <a:spcBef>
                <a:spcPts val="800"/>
              </a:spcBef>
              <a:spcAft>
                <a:spcPts val="0"/>
              </a:spcAft>
              <a:buClr>
                <a:schemeClr val="accent2"/>
              </a:buClr>
              <a:buSzPts val="2600"/>
              <a:buNone/>
              <a:defRPr sz="2600">
                <a:solidFill>
                  <a:schemeClr val="accent2"/>
                </a:solidFill>
              </a:defRPr>
            </a:lvl8pPr>
            <a:lvl9pPr lvl="8" rtl="0">
              <a:spcBef>
                <a:spcPts val="800"/>
              </a:spcBef>
              <a:spcAft>
                <a:spcPts val="800"/>
              </a:spcAft>
              <a:buClr>
                <a:schemeClr val="accent2"/>
              </a:buClr>
              <a:buSzPts val="2600"/>
              <a:buNone/>
              <a:defRPr sz="2600">
                <a:solidFill>
                  <a:schemeClr val="accent2"/>
                </a:solidFill>
              </a:defRPr>
            </a:lvl9pPr>
          </a:lstStyle>
          <a:p>
            <a:r>
              <a:rPr lang="en-GB"/>
              <a:t>Click to edit Master subtitle style</a:t>
            </a:r>
            <a:endParaRPr/>
          </a:p>
        </p:txBody>
      </p:sp>
      <p:sp>
        <p:nvSpPr>
          <p:cNvPr id="22" name="Google Shape;22;p3"/>
          <p:cNvSpPr/>
          <p:nvPr/>
        </p:nvSpPr>
        <p:spPr>
          <a:xfrm>
            <a:off x="7813106" y="0"/>
            <a:ext cx="892296" cy="322542"/>
          </a:xfrm>
          <a:custGeom>
            <a:avLst/>
            <a:gdLst/>
            <a:ahLst/>
            <a:cxnLst/>
            <a:rect l="l" t="t" r="r" b="b"/>
            <a:pathLst>
              <a:path w="21600" h="21600" extrusionOk="0">
                <a:moveTo>
                  <a:pt x="0" y="0"/>
                </a:moveTo>
                <a:lnTo>
                  <a:pt x="0" y="21600"/>
                </a:lnTo>
                <a:lnTo>
                  <a:pt x="21600" y="10795"/>
                </a:lnTo>
                <a:lnTo>
                  <a:pt x="21600" y="0"/>
                </a:lnTo>
                <a:lnTo>
                  <a:pt x="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 name="Google Shape;23;p3"/>
          <p:cNvSpPr/>
          <p:nvPr/>
        </p:nvSpPr>
        <p:spPr>
          <a:xfrm>
            <a:off x="3650209" y="0"/>
            <a:ext cx="563814" cy="1699704"/>
          </a:xfrm>
          <a:custGeom>
            <a:avLst/>
            <a:gdLst/>
            <a:ahLst/>
            <a:cxnLst/>
            <a:rect l="l" t="t" r="r" b="b"/>
            <a:pathLst>
              <a:path w="21600" h="21600" extrusionOk="0">
                <a:moveTo>
                  <a:pt x="0" y="0"/>
                </a:moveTo>
                <a:lnTo>
                  <a:pt x="0" y="21600"/>
                </a:lnTo>
                <a:lnTo>
                  <a:pt x="21600" y="20304"/>
                </a:lnTo>
                <a:lnTo>
                  <a:pt x="21600" y="0"/>
                </a:lnTo>
                <a:lnTo>
                  <a:pt x="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 name="Google Shape;24;p3"/>
          <p:cNvSpPr/>
          <p:nvPr/>
        </p:nvSpPr>
        <p:spPr>
          <a:xfrm>
            <a:off x="4359415" y="609095"/>
            <a:ext cx="1314792" cy="2119176"/>
          </a:xfrm>
          <a:custGeom>
            <a:avLst/>
            <a:gdLst/>
            <a:ahLst/>
            <a:cxnLst/>
            <a:rect l="l" t="t" r="r" b="b"/>
            <a:pathLst>
              <a:path w="21600" h="21600" extrusionOk="0">
                <a:moveTo>
                  <a:pt x="0" y="21600"/>
                </a:moveTo>
                <a:lnTo>
                  <a:pt x="21600" y="19177"/>
                </a:lnTo>
                <a:lnTo>
                  <a:pt x="21600" y="0"/>
                </a:lnTo>
                <a:lnTo>
                  <a:pt x="0" y="242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 name="Google Shape;25;p3"/>
          <p:cNvSpPr/>
          <p:nvPr/>
        </p:nvSpPr>
        <p:spPr>
          <a:xfrm>
            <a:off x="5821031" y="991483"/>
            <a:ext cx="1845234" cy="4159458"/>
          </a:xfrm>
          <a:custGeom>
            <a:avLst/>
            <a:gdLst/>
            <a:ahLst/>
            <a:cxnLst/>
            <a:rect l="l" t="t" r="r" b="b"/>
            <a:pathLst>
              <a:path w="21600" h="21600" extrusionOk="0">
                <a:moveTo>
                  <a:pt x="0" y="21600"/>
                </a:moveTo>
                <a:lnTo>
                  <a:pt x="21600" y="21600"/>
                </a:lnTo>
                <a:lnTo>
                  <a:pt x="21600" y="0"/>
                </a:lnTo>
                <a:lnTo>
                  <a:pt x="0" y="1733"/>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 name="Google Shape;26;p3"/>
          <p:cNvSpPr/>
          <p:nvPr/>
        </p:nvSpPr>
        <p:spPr>
          <a:xfrm>
            <a:off x="4359415" y="2643735"/>
            <a:ext cx="1314792" cy="2510136"/>
          </a:xfrm>
          <a:custGeom>
            <a:avLst/>
            <a:gdLst/>
            <a:ahLst/>
            <a:cxnLst/>
            <a:rect l="l" t="t" r="r" b="b"/>
            <a:pathLst>
              <a:path w="21600" h="21600" extrusionOk="0">
                <a:moveTo>
                  <a:pt x="0" y="21600"/>
                </a:moveTo>
                <a:lnTo>
                  <a:pt x="21600" y="21600"/>
                </a:lnTo>
                <a:lnTo>
                  <a:pt x="21600" y="0"/>
                </a:lnTo>
                <a:lnTo>
                  <a:pt x="0" y="2046"/>
                </a:lnTo>
                <a:lnTo>
                  <a:pt x="0"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 name="Google Shape;27;p3"/>
          <p:cNvSpPr/>
          <p:nvPr/>
        </p:nvSpPr>
        <p:spPr>
          <a:xfrm>
            <a:off x="7813106" y="306930"/>
            <a:ext cx="892296" cy="2977290"/>
          </a:xfrm>
          <a:custGeom>
            <a:avLst/>
            <a:gdLst/>
            <a:ahLst/>
            <a:cxnLst/>
            <a:rect l="l" t="t" r="r" b="b"/>
            <a:pathLst>
              <a:path w="21600" h="21600" extrusionOk="0">
                <a:moveTo>
                  <a:pt x="0" y="21600"/>
                </a:moveTo>
                <a:lnTo>
                  <a:pt x="21600" y="20429"/>
                </a:lnTo>
                <a:lnTo>
                  <a:pt x="21600" y="0"/>
                </a:lnTo>
                <a:lnTo>
                  <a:pt x="0" y="1171"/>
                </a:lnTo>
                <a:lnTo>
                  <a:pt x="0"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 name="Google Shape;28;p3"/>
          <p:cNvSpPr/>
          <p:nvPr/>
        </p:nvSpPr>
        <p:spPr>
          <a:xfrm>
            <a:off x="5821031" y="0"/>
            <a:ext cx="1845234" cy="1161054"/>
          </a:xfrm>
          <a:custGeom>
            <a:avLst/>
            <a:gdLst/>
            <a:ahLst/>
            <a:cxnLst/>
            <a:rect l="l" t="t" r="r" b="b"/>
            <a:pathLst>
              <a:path w="21600" h="21600" extrusionOk="0">
                <a:moveTo>
                  <a:pt x="0" y="21600"/>
                </a:moveTo>
                <a:lnTo>
                  <a:pt x="21600" y="15393"/>
                </a:lnTo>
                <a:lnTo>
                  <a:pt x="21600" y="0"/>
                </a:lnTo>
                <a:lnTo>
                  <a:pt x="0" y="0"/>
                </a:lnTo>
                <a:lnTo>
                  <a:pt x="0" y="2160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9" name="Google Shape;29;p3"/>
          <p:cNvSpPr/>
          <p:nvPr/>
        </p:nvSpPr>
        <p:spPr>
          <a:xfrm>
            <a:off x="7813106" y="3277330"/>
            <a:ext cx="892296" cy="1165914"/>
          </a:xfrm>
          <a:custGeom>
            <a:avLst/>
            <a:gdLst/>
            <a:ahLst/>
            <a:cxnLst/>
            <a:rect l="l" t="t" r="r" b="b"/>
            <a:pathLst>
              <a:path w="21600" h="21600" extrusionOk="0">
                <a:moveTo>
                  <a:pt x="0" y="21600"/>
                </a:moveTo>
                <a:lnTo>
                  <a:pt x="21600" y="18611"/>
                </a:lnTo>
                <a:lnTo>
                  <a:pt x="21600" y="0"/>
                </a:lnTo>
                <a:lnTo>
                  <a:pt x="0" y="2989"/>
                </a:lnTo>
                <a:lnTo>
                  <a:pt x="0" y="21600"/>
                </a:lnTo>
                <a:close/>
              </a:path>
            </a:pathLst>
          </a:custGeom>
          <a:solidFill>
            <a:schemeClr val="accent5"/>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1029117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30"/>
        <p:cNvGrpSpPr/>
        <p:nvPr/>
      </p:nvGrpSpPr>
      <p:grpSpPr>
        <a:xfrm>
          <a:off x="0" y="0"/>
          <a:ext cx="0" cy="0"/>
          <a:chOff x="0" y="0"/>
          <a:chExt cx="0" cy="0"/>
        </a:xfrm>
      </p:grpSpPr>
      <p:sp>
        <p:nvSpPr>
          <p:cNvPr id="31" name="Google Shape;31;p4"/>
          <p:cNvSpPr/>
          <p:nvPr/>
        </p:nvSpPr>
        <p:spPr>
          <a:xfrm>
            <a:off x="228589" y="1362238"/>
            <a:ext cx="624618" cy="756540"/>
          </a:xfrm>
          <a:custGeom>
            <a:avLst/>
            <a:gdLst/>
            <a:ahLst/>
            <a:cxnLst/>
            <a:rect l="l" t="t" r="r" b="b"/>
            <a:pathLst>
              <a:path w="21600" h="21600" extrusionOk="0">
                <a:moveTo>
                  <a:pt x="21600" y="0"/>
                </a:moveTo>
                <a:lnTo>
                  <a:pt x="0" y="3233"/>
                </a:lnTo>
                <a:lnTo>
                  <a:pt x="0" y="21600"/>
                </a:lnTo>
                <a:lnTo>
                  <a:pt x="21600" y="18367"/>
                </a:lnTo>
                <a:lnTo>
                  <a:pt x="21600" y="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2" name="Google Shape;32;p4"/>
          <p:cNvSpPr/>
          <p:nvPr/>
        </p:nvSpPr>
        <p:spPr>
          <a:xfrm>
            <a:off x="228589" y="876"/>
            <a:ext cx="624618" cy="1372356"/>
          </a:xfrm>
          <a:custGeom>
            <a:avLst/>
            <a:gdLst/>
            <a:ahLst/>
            <a:cxnLst/>
            <a:rect l="l" t="t" r="r" b="b"/>
            <a:pathLst>
              <a:path w="21600" h="21600" extrusionOk="0">
                <a:moveTo>
                  <a:pt x="21600" y="0"/>
                </a:moveTo>
                <a:lnTo>
                  <a:pt x="0" y="0"/>
                </a:lnTo>
                <a:lnTo>
                  <a:pt x="0" y="21600"/>
                </a:lnTo>
                <a:lnTo>
                  <a:pt x="21600" y="19818"/>
                </a:lnTo>
                <a:lnTo>
                  <a:pt x="2160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chemeClr val="accent3"/>
              </a:solidFill>
              <a:latin typeface="Calibri"/>
              <a:ea typeface="Calibri"/>
              <a:cs typeface="Calibri"/>
              <a:sym typeface="Calibri"/>
            </a:endParaRPr>
          </a:p>
        </p:txBody>
      </p:sp>
      <p:sp>
        <p:nvSpPr>
          <p:cNvPr id="33" name="Google Shape;33;p4"/>
          <p:cNvSpPr/>
          <p:nvPr/>
        </p:nvSpPr>
        <p:spPr>
          <a:xfrm>
            <a:off x="8520705" y="4146351"/>
            <a:ext cx="394686" cy="998028"/>
          </a:xfrm>
          <a:custGeom>
            <a:avLst/>
            <a:gdLst/>
            <a:ahLst/>
            <a:cxnLst/>
            <a:rect l="l" t="t" r="r" b="b"/>
            <a:pathLst>
              <a:path w="21600" h="21600" extrusionOk="0">
                <a:moveTo>
                  <a:pt x="0" y="21600"/>
                </a:moveTo>
                <a:lnTo>
                  <a:pt x="21600" y="21600"/>
                </a:lnTo>
                <a:lnTo>
                  <a:pt x="21600" y="0"/>
                </a:lnTo>
                <a:lnTo>
                  <a:pt x="0" y="1549"/>
                </a:lnTo>
                <a:lnTo>
                  <a:pt x="0" y="21600"/>
                </a:lnTo>
                <a:close/>
              </a:path>
            </a:pathLst>
          </a:custGeom>
          <a:solidFill>
            <a:schemeClr val="accent5"/>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 name="Google Shape;34;p4"/>
          <p:cNvSpPr txBox="1">
            <a:spLocks noGrp="1"/>
          </p:cNvSpPr>
          <p:nvPr>
            <p:ph type="body" idx="1"/>
          </p:nvPr>
        </p:nvSpPr>
        <p:spPr>
          <a:xfrm>
            <a:off x="1030663" y="1529125"/>
            <a:ext cx="4879500" cy="2959800"/>
          </a:xfrm>
          <a:prstGeom prst="rect">
            <a:avLst/>
          </a:prstGeom>
        </p:spPr>
        <p:txBody>
          <a:bodyPr spcFirstLastPara="1" wrap="square" lIns="0" tIns="0" rIns="0" bIns="0" anchor="t" anchorCtr="0">
            <a:noAutofit/>
          </a:bodyPr>
          <a:lstStyle>
            <a:lvl1pPr marL="457200" lvl="0" indent="-431800" rtl="0">
              <a:spcBef>
                <a:spcPts val="0"/>
              </a:spcBef>
              <a:spcAft>
                <a:spcPts val="0"/>
              </a:spcAft>
              <a:buClr>
                <a:schemeClr val="lt1"/>
              </a:buClr>
              <a:buSzPts val="3200"/>
              <a:buChar char="▸"/>
              <a:defRPr sz="3200">
                <a:solidFill>
                  <a:schemeClr val="lt1"/>
                </a:solidFill>
              </a:defRPr>
            </a:lvl1pPr>
            <a:lvl2pPr marL="914400" lvl="1" indent="-431800" rtl="0">
              <a:spcBef>
                <a:spcPts val="800"/>
              </a:spcBef>
              <a:spcAft>
                <a:spcPts val="0"/>
              </a:spcAft>
              <a:buClr>
                <a:schemeClr val="lt1"/>
              </a:buClr>
              <a:buSzPts val="3200"/>
              <a:buChar char="▹"/>
              <a:defRPr sz="3200">
                <a:solidFill>
                  <a:schemeClr val="lt1"/>
                </a:solidFill>
              </a:defRPr>
            </a:lvl2pPr>
            <a:lvl3pPr marL="1371600" lvl="2" indent="-431800" rtl="0">
              <a:spcBef>
                <a:spcPts val="800"/>
              </a:spcBef>
              <a:spcAft>
                <a:spcPts val="0"/>
              </a:spcAft>
              <a:buClr>
                <a:schemeClr val="lt1"/>
              </a:buClr>
              <a:buSzPts val="3200"/>
              <a:buChar char="■"/>
              <a:defRPr sz="3200">
                <a:solidFill>
                  <a:schemeClr val="lt1"/>
                </a:solidFill>
              </a:defRPr>
            </a:lvl3pPr>
            <a:lvl4pPr marL="1828800" lvl="3" indent="-431800" rtl="0">
              <a:spcBef>
                <a:spcPts val="800"/>
              </a:spcBef>
              <a:spcAft>
                <a:spcPts val="0"/>
              </a:spcAft>
              <a:buClr>
                <a:schemeClr val="lt1"/>
              </a:buClr>
              <a:buSzPts val="3200"/>
              <a:buChar char="●"/>
              <a:defRPr sz="3200">
                <a:solidFill>
                  <a:schemeClr val="lt1"/>
                </a:solidFill>
              </a:defRPr>
            </a:lvl4pPr>
            <a:lvl5pPr marL="2286000" lvl="4" indent="-431800" rtl="0">
              <a:spcBef>
                <a:spcPts val="800"/>
              </a:spcBef>
              <a:spcAft>
                <a:spcPts val="0"/>
              </a:spcAft>
              <a:buClr>
                <a:schemeClr val="lt1"/>
              </a:buClr>
              <a:buSzPts val="3200"/>
              <a:buChar char="○"/>
              <a:defRPr sz="3200">
                <a:solidFill>
                  <a:schemeClr val="lt1"/>
                </a:solidFill>
              </a:defRPr>
            </a:lvl5pPr>
            <a:lvl6pPr marL="2743200" lvl="5" indent="-431800" rtl="0">
              <a:spcBef>
                <a:spcPts val="800"/>
              </a:spcBef>
              <a:spcAft>
                <a:spcPts val="0"/>
              </a:spcAft>
              <a:buClr>
                <a:schemeClr val="lt1"/>
              </a:buClr>
              <a:buSzPts val="3200"/>
              <a:buChar char="■"/>
              <a:defRPr sz="3200">
                <a:solidFill>
                  <a:schemeClr val="lt1"/>
                </a:solidFill>
              </a:defRPr>
            </a:lvl6pPr>
            <a:lvl7pPr marL="3200400" lvl="6" indent="-431800" rtl="0">
              <a:spcBef>
                <a:spcPts val="800"/>
              </a:spcBef>
              <a:spcAft>
                <a:spcPts val="0"/>
              </a:spcAft>
              <a:buClr>
                <a:schemeClr val="lt1"/>
              </a:buClr>
              <a:buSzPts val="3200"/>
              <a:buChar char="●"/>
              <a:defRPr sz="3200">
                <a:solidFill>
                  <a:schemeClr val="lt1"/>
                </a:solidFill>
              </a:defRPr>
            </a:lvl7pPr>
            <a:lvl8pPr marL="3657600" lvl="7" indent="-431800" rtl="0">
              <a:spcBef>
                <a:spcPts val="800"/>
              </a:spcBef>
              <a:spcAft>
                <a:spcPts val="0"/>
              </a:spcAft>
              <a:buClr>
                <a:schemeClr val="lt1"/>
              </a:buClr>
              <a:buSzPts val="3200"/>
              <a:buChar char="○"/>
              <a:defRPr sz="3200">
                <a:solidFill>
                  <a:schemeClr val="lt1"/>
                </a:solidFill>
              </a:defRPr>
            </a:lvl8pPr>
            <a:lvl9pPr marL="4114800" lvl="8" indent="-431800" rtl="0">
              <a:spcBef>
                <a:spcPts val="800"/>
              </a:spcBef>
              <a:spcAft>
                <a:spcPts val="800"/>
              </a:spcAft>
              <a:buClr>
                <a:schemeClr val="lt1"/>
              </a:buClr>
              <a:buSzPts val="3200"/>
              <a:buChar char="■"/>
              <a:defRPr sz="3200">
                <a:solidFill>
                  <a:schemeClr val="lt1"/>
                </a:solidFill>
              </a:defRPr>
            </a:lvl9pPr>
          </a:lstStyle>
          <a:p>
            <a:pPr lvl="0"/>
            <a:r>
              <a:rPr lang="en-GB"/>
              <a:t>Click to edit Master text styles</a:t>
            </a:r>
          </a:p>
        </p:txBody>
      </p:sp>
      <p:sp>
        <p:nvSpPr>
          <p:cNvPr id="35" name="Google Shape;35;p4"/>
          <p:cNvSpPr txBox="1"/>
          <p:nvPr/>
        </p:nvSpPr>
        <p:spPr>
          <a:xfrm>
            <a:off x="346977" y="1296229"/>
            <a:ext cx="582000" cy="669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0400">
                <a:solidFill>
                  <a:schemeClr val="lt1"/>
                </a:solidFill>
                <a:latin typeface="News Cycle"/>
                <a:ea typeface="News Cycle"/>
                <a:cs typeface="News Cycle"/>
                <a:sym typeface="News Cycle"/>
              </a:rPr>
              <a:t>“</a:t>
            </a:r>
            <a:endParaRPr sz="10400">
              <a:solidFill>
                <a:schemeClr val="lt1"/>
              </a:solidFill>
              <a:latin typeface="News Cycle"/>
              <a:ea typeface="News Cycle"/>
              <a:cs typeface="News Cycle"/>
              <a:sym typeface="News Cycle"/>
            </a:endParaRPr>
          </a:p>
        </p:txBody>
      </p:sp>
      <p:sp>
        <p:nvSpPr>
          <p:cNvPr id="36" name="Google Shape;36;p4"/>
          <p:cNvSpPr txBox="1">
            <a:spLocks noGrp="1"/>
          </p:cNvSpPr>
          <p:nvPr>
            <p:ph type="sldNum" idx="12"/>
          </p:nvPr>
        </p:nvSpPr>
        <p:spPr>
          <a:xfrm>
            <a:off x="8520650" y="4688650"/>
            <a:ext cx="394800" cy="454800"/>
          </a:xfrm>
          <a:prstGeom prst="rect">
            <a:avLst/>
          </a:prstGeom>
        </p:spPr>
        <p:txBody>
          <a:bodyPr spcFirstLastPara="1" wrap="square" lIns="0" tIns="0" rIns="0" bIns="0" anchor="ctr" anchorCtr="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pPr marL="0" lvl="0" indent="0" algn="r" rtl="0">
              <a:spcBef>
                <a:spcPts val="0"/>
              </a:spcBef>
              <a:spcAft>
                <a:spcPts val="0"/>
              </a:spcAft>
              <a:buNone/>
            </a:pPr>
            <a:fld id="{00000000-1234-1234-1234-123412341234}" type="slidenum">
              <a:rPr lang="en-GB" smtClean="0"/>
              <a:t>‹#›</a:t>
            </a:fld>
            <a:endParaRPr lang="en-GB"/>
          </a:p>
        </p:txBody>
      </p:sp>
      <p:sp>
        <p:nvSpPr>
          <p:cNvPr id="37" name="Google Shape;37;p4"/>
          <p:cNvSpPr/>
          <p:nvPr/>
        </p:nvSpPr>
        <p:spPr>
          <a:xfrm>
            <a:off x="7497540" y="3233808"/>
            <a:ext cx="920376" cy="1487592"/>
          </a:xfrm>
          <a:custGeom>
            <a:avLst/>
            <a:gdLst/>
            <a:ahLst/>
            <a:cxnLst/>
            <a:rect l="l" t="t" r="r" b="b"/>
            <a:pathLst>
              <a:path w="21600" h="21600" extrusionOk="0">
                <a:moveTo>
                  <a:pt x="21600" y="0"/>
                </a:moveTo>
                <a:lnTo>
                  <a:pt x="0" y="2423"/>
                </a:lnTo>
                <a:lnTo>
                  <a:pt x="0" y="21600"/>
                </a:lnTo>
                <a:lnTo>
                  <a:pt x="21600" y="19177"/>
                </a:lnTo>
                <a:lnTo>
                  <a:pt x="2160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 name="Google Shape;38;p4"/>
          <p:cNvSpPr/>
          <p:nvPr/>
        </p:nvSpPr>
        <p:spPr>
          <a:xfrm>
            <a:off x="6103018" y="876"/>
            <a:ext cx="1291734" cy="2498796"/>
          </a:xfrm>
          <a:custGeom>
            <a:avLst/>
            <a:gdLst/>
            <a:ahLst/>
            <a:cxnLst/>
            <a:rect l="l" t="t" r="r" b="b"/>
            <a:pathLst>
              <a:path w="21600" h="21600" extrusionOk="0">
                <a:moveTo>
                  <a:pt x="21600" y="0"/>
                </a:moveTo>
                <a:lnTo>
                  <a:pt x="0" y="0"/>
                </a:lnTo>
                <a:lnTo>
                  <a:pt x="0" y="21600"/>
                </a:lnTo>
                <a:lnTo>
                  <a:pt x="21600" y="19575"/>
                </a:lnTo>
                <a:lnTo>
                  <a:pt x="2160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 name="Google Shape;39;p4"/>
          <p:cNvSpPr/>
          <p:nvPr/>
        </p:nvSpPr>
        <p:spPr>
          <a:xfrm>
            <a:off x="7497540" y="875"/>
            <a:ext cx="920376" cy="3296322"/>
          </a:xfrm>
          <a:custGeom>
            <a:avLst/>
            <a:gdLst/>
            <a:ahLst/>
            <a:cxnLst/>
            <a:rect l="l" t="t" r="r" b="b"/>
            <a:pathLst>
              <a:path w="21600" h="21600" extrusionOk="0">
                <a:moveTo>
                  <a:pt x="0" y="21600"/>
                </a:moveTo>
                <a:lnTo>
                  <a:pt x="21600" y="20506"/>
                </a:lnTo>
                <a:lnTo>
                  <a:pt x="21600" y="0"/>
                </a:lnTo>
                <a:lnTo>
                  <a:pt x="0" y="0"/>
                </a:lnTo>
                <a:lnTo>
                  <a:pt x="0" y="2160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0" name="Google Shape;40;p4"/>
          <p:cNvSpPr/>
          <p:nvPr/>
        </p:nvSpPr>
        <p:spPr>
          <a:xfrm>
            <a:off x="6103018" y="2373413"/>
            <a:ext cx="1291734" cy="2771010"/>
          </a:xfrm>
          <a:custGeom>
            <a:avLst/>
            <a:gdLst/>
            <a:ahLst/>
            <a:cxnLst/>
            <a:rect l="l" t="t" r="r" b="b"/>
            <a:pathLst>
              <a:path w="21600" h="21600" extrusionOk="0">
                <a:moveTo>
                  <a:pt x="21600" y="0"/>
                </a:moveTo>
                <a:lnTo>
                  <a:pt x="0" y="1826"/>
                </a:lnTo>
                <a:lnTo>
                  <a:pt x="0" y="21600"/>
                </a:lnTo>
                <a:lnTo>
                  <a:pt x="21600" y="21600"/>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6393752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GB"/>
              <a:t>Click to edit Master title style</a:t>
            </a:r>
            <a:endParaRPr/>
          </a:p>
        </p:txBody>
      </p:sp>
      <p:sp>
        <p:nvSpPr>
          <p:cNvPr id="43" name="Google Shape;43;p5"/>
          <p:cNvSpPr txBox="1">
            <a:spLocks noGrp="1"/>
          </p:cNvSpPr>
          <p:nvPr>
            <p:ph type="body" idx="1"/>
          </p:nvPr>
        </p:nvSpPr>
        <p:spPr>
          <a:xfrm>
            <a:off x="550500" y="1353948"/>
            <a:ext cx="61077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pPr lvl="0"/>
            <a:r>
              <a:rPr lang="en-GB"/>
              <a:t>Click to edit Master text styles</a:t>
            </a:r>
          </a:p>
        </p:txBody>
      </p:sp>
      <p:sp>
        <p:nvSpPr>
          <p:cNvPr id="44" name="Google Shape;44;p5"/>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smtClean="0"/>
              <a:t>‹#›</a:t>
            </a:fld>
            <a:endParaRPr lang="en-GB"/>
          </a:p>
        </p:txBody>
      </p:sp>
      <p:sp>
        <p:nvSpPr>
          <p:cNvPr id="45" name="Google Shape;45;p5"/>
          <p:cNvSpPr/>
          <p:nvPr/>
        </p:nvSpPr>
        <p:spPr>
          <a:xfrm>
            <a:off x="6963076" y="3274552"/>
            <a:ext cx="359208" cy="1868940"/>
          </a:xfrm>
          <a:custGeom>
            <a:avLst/>
            <a:gdLst/>
            <a:ahLst/>
            <a:cxnLst/>
            <a:rect l="l" t="t" r="r" b="b"/>
            <a:pathLst>
              <a:path w="21600" h="21600" extrusionOk="0">
                <a:moveTo>
                  <a:pt x="21600" y="21600"/>
                </a:moveTo>
                <a:lnTo>
                  <a:pt x="21600" y="0"/>
                </a:lnTo>
                <a:lnTo>
                  <a:pt x="0" y="753"/>
                </a:lnTo>
                <a:lnTo>
                  <a:pt x="0" y="21600"/>
                </a:lnTo>
                <a:lnTo>
                  <a:pt x="2160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 name="Google Shape;46;p5"/>
          <p:cNvSpPr/>
          <p:nvPr/>
        </p:nvSpPr>
        <p:spPr>
          <a:xfrm>
            <a:off x="6963076" y="977835"/>
            <a:ext cx="359208" cy="439992"/>
          </a:xfrm>
          <a:custGeom>
            <a:avLst/>
            <a:gdLst/>
            <a:ahLst/>
            <a:cxnLst/>
            <a:rect l="l" t="t" r="r" b="b"/>
            <a:pathLst>
              <a:path w="21600" h="21600" extrusionOk="0">
                <a:moveTo>
                  <a:pt x="0" y="21600"/>
                </a:moveTo>
                <a:lnTo>
                  <a:pt x="21600" y="18401"/>
                </a:lnTo>
                <a:lnTo>
                  <a:pt x="21600" y="0"/>
                </a:lnTo>
                <a:lnTo>
                  <a:pt x="0" y="3199"/>
                </a:lnTo>
                <a:lnTo>
                  <a:pt x="0" y="21600"/>
                </a:lnTo>
                <a:close/>
              </a:path>
            </a:pathLst>
          </a:custGeom>
          <a:solidFill>
            <a:schemeClr val="accent5"/>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7" name="Google Shape;47;p5"/>
          <p:cNvSpPr/>
          <p:nvPr/>
        </p:nvSpPr>
        <p:spPr>
          <a:xfrm>
            <a:off x="6963076" y="1"/>
            <a:ext cx="359208" cy="954126"/>
          </a:xfrm>
          <a:custGeom>
            <a:avLst/>
            <a:gdLst/>
            <a:ahLst/>
            <a:cxnLst/>
            <a:rect l="l" t="t" r="r" b="b"/>
            <a:pathLst>
              <a:path w="21600" h="21600" extrusionOk="0">
                <a:moveTo>
                  <a:pt x="21600" y="0"/>
                </a:moveTo>
                <a:lnTo>
                  <a:pt x="0" y="0"/>
                </a:lnTo>
                <a:lnTo>
                  <a:pt x="0" y="21600"/>
                </a:lnTo>
                <a:lnTo>
                  <a:pt x="21600" y="20125"/>
                </a:lnTo>
                <a:lnTo>
                  <a:pt x="21600" y="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8" name="Google Shape;48;p5"/>
          <p:cNvSpPr/>
          <p:nvPr/>
        </p:nvSpPr>
        <p:spPr>
          <a:xfrm>
            <a:off x="7415771" y="1034367"/>
            <a:ext cx="837702" cy="2962548"/>
          </a:xfrm>
          <a:custGeom>
            <a:avLst/>
            <a:gdLst/>
            <a:ahLst/>
            <a:cxnLst/>
            <a:rect l="l" t="t" r="r" b="b"/>
            <a:pathLst>
              <a:path w="21600" h="21600" extrusionOk="0">
                <a:moveTo>
                  <a:pt x="21600" y="0"/>
                </a:moveTo>
                <a:lnTo>
                  <a:pt x="0" y="1107"/>
                </a:lnTo>
                <a:lnTo>
                  <a:pt x="0" y="21600"/>
                </a:lnTo>
                <a:lnTo>
                  <a:pt x="21600" y="20492"/>
                </a:lnTo>
                <a:lnTo>
                  <a:pt x="2160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9" name="Google Shape;49;p5"/>
          <p:cNvSpPr/>
          <p:nvPr/>
        </p:nvSpPr>
        <p:spPr>
          <a:xfrm>
            <a:off x="7415771" y="0"/>
            <a:ext cx="837702" cy="1092042"/>
          </a:xfrm>
          <a:custGeom>
            <a:avLst/>
            <a:gdLst/>
            <a:ahLst/>
            <a:cxnLst/>
            <a:rect l="l" t="t" r="r" b="b"/>
            <a:pathLst>
              <a:path w="21600" h="21600" extrusionOk="0">
                <a:moveTo>
                  <a:pt x="0" y="21600"/>
                </a:moveTo>
                <a:lnTo>
                  <a:pt x="21600" y="18596"/>
                </a:lnTo>
                <a:lnTo>
                  <a:pt x="21600" y="0"/>
                </a:lnTo>
                <a:lnTo>
                  <a:pt x="0" y="0"/>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 name="Google Shape;50;p5"/>
          <p:cNvSpPr/>
          <p:nvPr/>
        </p:nvSpPr>
        <p:spPr>
          <a:xfrm>
            <a:off x="8346880" y="1552004"/>
            <a:ext cx="568512" cy="1140210"/>
          </a:xfrm>
          <a:custGeom>
            <a:avLst/>
            <a:gdLst/>
            <a:ahLst/>
            <a:cxnLst/>
            <a:rect l="l" t="t" r="r" b="b"/>
            <a:pathLst>
              <a:path w="21600" h="21600" extrusionOk="0">
                <a:moveTo>
                  <a:pt x="0" y="21600"/>
                </a:moveTo>
                <a:lnTo>
                  <a:pt x="21600" y="19647"/>
                </a:lnTo>
                <a:lnTo>
                  <a:pt x="21600" y="0"/>
                </a:lnTo>
                <a:lnTo>
                  <a:pt x="0" y="195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1" name="Google Shape;51;p5"/>
          <p:cNvSpPr/>
          <p:nvPr/>
        </p:nvSpPr>
        <p:spPr>
          <a:xfrm>
            <a:off x="8346880" y="4574477"/>
            <a:ext cx="568512" cy="568998"/>
          </a:xfrm>
          <a:custGeom>
            <a:avLst/>
            <a:gdLst/>
            <a:ahLst/>
            <a:cxnLst/>
            <a:rect l="l" t="t" r="r" b="b"/>
            <a:pathLst>
              <a:path w="21600" h="21600" extrusionOk="0">
                <a:moveTo>
                  <a:pt x="0" y="21600"/>
                </a:moveTo>
                <a:lnTo>
                  <a:pt x="21600" y="21600"/>
                </a:lnTo>
                <a:lnTo>
                  <a:pt x="21600" y="0"/>
                </a:lnTo>
                <a:lnTo>
                  <a:pt x="0" y="3912"/>
                </a:lnTo>
                <a:lnTo>
                  <a:pt x="0"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2" name="Google Shape;52;p5"/>
          <p:cNvSpPr/>
          <p:nvPr/>
        </p:nvSpPr>
        <p:spPr>
          <a:xfrm>
            <a:off x="8346880" y="2682241"/>
            <a:ext cx="568512" cy="1902258"/>
          </a:xfrm>
          <a:custGeom>
            <a:avLst/>
            <a:gdLst/>
            <a:ahLst/>
            <a:cxnLst/>
            <a:rect l="l" t="t" r="r" b="b"/>
            <a:pathLst>
              <a:path w="21600" h="21600" extrusionOk="0">
                <a:moveTo>
                  <a:pt x="21600" y="0"/>
                </a:moveTo>
                <a:lnTo>
                  <a:pt x="0" y="1170"/>
                </a:lnTo>
                <a:lnTo>
                  <a:pt x="0" y="21600"/>
                </a:lnTo>
                <a:lnTo>
                  <a:pt x="21600" y="20429"/>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1936365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550500" y="759800"/>
            <a:ext cx="36945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GB"/>
              <a:t>Click to edit Master title style</a:t>
            </a:r>
            <a:endParaRPr/>
          </a:p>
        </p:txBody>
      </p:sp>
      <p:sp>
        <p:nvSpPr>
          <p:cNvPr id="55" name="Google Shape;55;p6"/>
          <p:cNvSpPr txBox="1">
            <a:spLocks noGrp="1"/>
          </p:cNvSpPr>
          <p:nvPr>
            <p:ph type="body" idx="1"/>
          </p:nvPr>
        </p:nvSpPr>
        <p:spPr>
          <a:xfrm>
            <a:off x="550500" y="1353948"/>
            <a:ext cx="36945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pPr lvl="0"/>
            <a:r>
              <a:rPr lang="en-GB"/>
              <a:t>Click to edit Master text styles</a:t>
            </a:r>
          </a:p>
        </p:txBody>
      </p:sp>
      <p:sp>
        <p:nvSpPr>
          <p:cNvPr id="56" name="Google Shape;56;p6"/>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smtClean="0"/>
              <a:t>‹#›</a:t>
            </a:fld>
            <a:endParaRPr lang="en-GB"/>
          </a:p>
        </p:txBody>
      </p:sp>
      <p:sp>
        <p:nvSpPr>
          <p:cNvPr id="57" name="Google Shape;57;p6"/>
          <p:cNvSpPr/>
          <p:nvPr/>
        </p:nvSpPr>
        <p:spPr>
          <a:xfrm>
            <a:off x="8099306" y="0"/>
            <a:ext cx="892296" cy="322542"/>
          </a:xfrm>
          <a:custGeom>
            <a:avLst/>
            <a:gdLst/>
            <a:ahLst/>
            <a:cxnLst/>
            <a:rect l="l" t="t" r="r" b="b"/>
            <a:pathLst>
              <a:path w="21600" h="21600" extrusionOk="0">
                <a:moveTo>
                  <a:pt x="0" y="0"/>
                </a:moveTo>
                <a:lnTo>
                  <a:pt x="0" y="21600"/>
                </a:lnTo>
                <a:lnTo>
                  <a:pt x="21600" y="10795"/>
                </a:lnTo>
                <a:lnTo>
                  <a:pt x="21600" y="0"/>
                </a:lnTo>
                <a:lnTo>
                  <a:pt x="0" y="0"/>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8" name="Google Shape;58;p6"/>
          <p:cNvSpPr/>
          <p:nvPr/>
        </p:nvSpPr>
        <p:spPr>
          <a:xfrm>
            <a:off x="4645615" y="609095"/>
            <a:ext cx="1314792" cy="2119176"/>
          </a:xfrm>
          <a:custGeom>
            <a:avLst/>
            <a:gdLst/>
            <a:ahLst/>
            <a:cxnLst/>
            <a:rect l="l" t="t" r="r" b="b"/>
            <a:pathLst>
              <a:path w="21600" h="21600" extrusionOk="0">
                <a:moveTo>
                  <a:pt x="0" y="21600"/>
                </a:moveTo>
                <a:lnTo>
                  <a:pt x="21600" y="19177"/>
                </a:lnTo>
                <a:lnTo>
                  <a:pt x="21600" y="0"/>
                </a:lnTo>
                <a:lnTo>
                  <a:pt x="0" y="2423"/>
                </a:lnTo>
                <a:lnTo>
                  <a:pt x="0" y="21600"/>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9" name="Google Shape;59;p6"/>
          <p:cNvSpPr/>
          <p:nvPr/>
        </p:nvSpPr>
        <p:spPr>
          <a:xfrm>
            <a:off x="6107231" y="991483"/>
            <a:ext cx="1845234" cy="4159458"/>
          </a:xfrm>
          <a:custGeom>
            <a:avLst/>
            <a:gdLst/>
            <a:ahLst/>
            <a:cxnLst/>
            <a:rect l="l" t="t" r="r" b="b"/>
            <a:pathLst>
              <a:path w="21600" h="21600" extrusionOk="0">
                <a:moveTo>
                  <a:pt x="0" y="21600"/>
                </a:moveTo>
                <a:lnTo>
                  <a:pt x="21600" y="21600"/>
                </a:lnTo>
                <a:lnTo>
                  <a:pt x="21600" y="0"/>
                </a:lnTo>
                <a:lnTo>
                  <a:pt x="0" y="1733"/>
                </a:lnTo>
                <a:lnTo>
                  <a:pt x="0" y="21600"/>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 name="Google Shape;60;p6"/>
          <p:cNvSpPr/>
          <p:nvPr/>
        </p:nvSpPr>
        <p:spPr>
          <a:xfrm>
            <a:off x="4645615" y="2643735"/>
            <a:ext cx="1314792" cy="2510136"/>
          </a:xfrm>
          <a:custGeom>
            <a:avLst/>
            <a:gdLst/>
            <a:ahLst/>
            <a:cxnLst/>
            <a:rect l="l" t="t" r="r" b="b"/>
            <a:pathLst>
              <a:path w="21600" h="21600" extrusionOk="0">
                <a:moveTo>
                  <a:pt x="0" y="21600"/>
                </a:moveTo>
                <a:lnTo>
                  <a:pt x="21600" y="21600"/>
                </a:lnTo>
                <a:lnTo>
                  <a:pt x="21600" y="0"/>
                </a:lnTo>
                <a:lnTo>
                  <a:pt x="0" y="2046"/>
                </a:lnTo>
                <a:lnTo>
                  <a:pt x="0" y="21600"/>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1" name="Google Shape;61;p6"/>
          <p:cNvSpPr/>
          <p:nvPr/>
        </p:nvSpPr>
        <p:spPr>
          <a:xfrm>
            <a:off x="8099306" y="306930"/>
            <a:ext cx="892296" cy="2977290"/>
          </a:xfrm>
          <a:custGeom>
            <a:avLst/>
            <a:gdLst/>
            <a:ahLst/>
            <a:cxnLst/>
            <a:rect l="l" t="t" r="r" b="b"/>
            <a:pathLst>
              <a:path w="21600" h="21600" extrusionOk="0">
                <a:moveTo>
                  <a:pt x="0" y="21600"/>
                </a:moveTo>
                <a:lnTo>
                  <a:pt x="21600" y="20429"/>
                </a:lnTo>
                <a:lnTo>
                  <a:pt x="21600" y="0"/>
                </a:lnTo>
                <a:lnTo>
                  <a:pt x="0" y="1171"/>
                </a:lnTo>
                <a:lnTo>
                  <a:pt x="0" y="21600"/>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2" name="Google Shape;62;p6"/>
          <p:cNvSpPr/>
          <p:nvPr/>
        </p:nvSpPr>
        <p:spPr>
          <a:xfrm>
            <a:off x="6107231" y="0"/>
            <a:ext cx="1845234" cy="1161054"/>
          </a:xfrm>
          <a:custGeom>
            <a:avLst/>
            <a:gdLst/>
            <a:ahLst/>
            <a:cxnLst/>
            <a:rect l="l" t="t" r="r" b="b"/>
            <a:pathLst>
              <a:path w="21600" h="21600" extrusionOk="0">
                <a:moveTo>
                  <a:pt x="0" y="21600"/>
                </a:moveTo>
                <a:lnTo>
                  <a:pt x="21600" y="15393"/>
                </a:lnTo>
                <a:lnTo>
                  <a:pt x="21600" y="0"/>
                </a:lnTo>
                <a:lnTo>
                  <a:pt x="0" y="0"/>
                </a:lnTo>
                <a:lnTo>
                  <a:pt x="0" y="21600"/>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3" name="Google Shape;63;p6"/>
          <p:cNvSpPr/>
          <p:nvPr/>
        </p:nvSpPr>
        <p:spPr>
          <a:xfrm>
            <a:off x="8099306" y="3277330"/>
            <a:ext cx="892296" cy="1165914"/>
          </a:xfrm>
          <a:custGeom>
            <a:avLst/>
            <a:gdLst/>
            <a:ahLst/>
            <a:cxnLst/>
            <a:rect l="l" t="t" r="r" b="b"/>
            <a:pathLst>
              <a:path w="21600" h="21600" extrusionOk="0">
                <a:moveTo>
                  <a:pt x="0" y="21600"/>
                </a:moveTo>
                <a:lnTo>
                  <a:pt x="21600" y="18611"/>
                </a:lnTo>
                <a:lnTo>
                  <a:pt x="21600" y="0"/>
                </a:lnTo>
                <a:lnTo>
                  <a:pt x="0" y="2989"/>
                </a:lnTo>
                <a:lnTo>
                  <a:pt x="0" y="21600"/>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8622880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4"/>
        <p:cNvGrpSpPr/>
        <p:nvPr/>
      </p:nvGrpSpPr>
      <p:grpSpPr>
        <a:xfrm>
          <a:off x="0" y="0"/>
          <a:ext cx="0" cy="0"/>
          <a:chOff x="0" y="0"/>
          <a:chExt cx="0" cy="0"/>
        </a:xfrm>
      </p:grpSpPr>
      <p:sp>
        <p:nvSpPr>
          <p:cNvPr id="65" name="Google Shape;65;p7"/>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GB"/>
              <a:t>Click to edit Master title style</a:t>
            </a:r>
            <a:endParaRPr/>
          </a:p>
        </p:txBody>
      </p:sp>
      <p:sp>
        <p:nvSpPr>
          <p:cNvPr id="66" name="Google Shape;66;p7"/>
          <p:cNvSpPr txBox="1">
            <a:spLocks noGrp="1"/>
          </p:cNvSpPr>
          <p:nvPr>
            <p:ph type="body" idx="1"/>
          </p:nvPr>
        </p:nvSpPr>
        <p:spPr>
          <a:xfrm>
            <a:off x="550500" y="1353950"/>
            <a:ext cx="28536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pPr lvl="0"/>
            <a:r>
              <a:rPr lang="en-GB"/>
              <a:t>Click to edit Master text styles</a:t>
            </a:r>
          </a:p>
        </p:txBody>
      </p:sp>
      <p:sp>
        <p:nvSpPr>
          <p:cNvPr id="67" name="Google Shape;67;p7"/>
          <p:cNvSpPr txBox="1">
            <a:spLocks noGrp="1"/>
          </p:cNvSpPr>
          <p:nvPr>
            <p:ph type="body" idx="2"/>
          </p:nvPr>
        </p:nvSpPr>
        <p:spPr>
          <a:xfrm>
            <a:off x="3804472" y="1353950"/>
            <a:ext cx="28536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pPr lvl="0"/>
            <a:r>
              <a:rPr lang="en-GB"/>
              <a:t>Click to edit Master text styles</a:t>
            </a:r>
          </a:p>
        </p:txBody>
      </p:sp>
      <p:sp>
        <p:nvSpPr>
          <p:cNvPr id="68" name="Google Shape;68;p7"/>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smtClean="0"/>
              <a:t>‹#›</a:t>
            </a:fld>
            <a:endParaRPr lang="en-GB"/>
          </a:p>
        </p:txBody>
      </p:sp>
      <p:grpSp>
        <p:nvGrpSpPr>
          <p:cNvPr id="69" name="Google Shape;69;p7"/>
          <p:cNvGrpSpPr/>
          <p:nvPr/>
        </p:nvGrpSpPr>
        <p:grpSpPr>
          <a:xfrm>
            <a:off x="6963076" y="0"/>
            <a:ext cx="1952316" cy="5143493"/>
            <a:chOff x="6963076" y="0"/>
            <a:chExt cx="1952316" cy="5143493"/>
          </a:xfrm>
        </p:grpSpPr>
        <p:sp>
          <p:nvSpPr>
            <p:cNvPr id="70" name="Google Shape;70;p7"/>
            <p:cNvSpPr/>
            <p:nvPr/>
          </p:nvSpPr>
          <p:spPr>
            <a:xfrm>
              <a:off x="6963076" y="3274552"/>
              <a:ext cx="359208" cy="1868940"/>
            </a:xfrm>
            <a:custGeom>
              <a:avLst/>
              <a:gdLst/>
              <a:ahLst/>
              <a:cxnLst/>
              <a:rect l="l" t="t" r="r" b="b"/>
              <a:pathLst>
                <a:path w="21600" h="21600" extrusionOk="0">
                  <a:moveTo>
                    <a:pt x="21600" y="21600"/>
                  </a:moveTo>
                  <a:lnTo>
                    <a:pt x="21600" y="0"/>
                  </a:lnTo>
                  <a:lnTo>
                    <a:pt x="0" y="753"/>
                  </a:lnTo>
                  <a:lnTo>
                    <a:pt x="0" y="21600"/>
                  </a:lnTo>
                  <a:lnTo>
                    <a:pt x="2160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1" name="Google Shape;71;p7"/>
            <p:cNvSpPr/>
            <p:nvPr/>
          </p:nvSpPr>
          <p:spPr>
            <a:xfrm>
              <a:off x="6963076" y="977835"/>
              <a:ext cx="359208" cy="439992"/>
            </a:xfrm>
            <a:custGeom>
              <a:avLst/>
              <a:gdLst/>
              <a:ahLst/>
              <a:cxnLst/>
              <a:rect l="l" t="t" r="r" b="b"/>
              <a:pathLst>
                <a:path w="21600" h="21600" extrusionOk="0">
                  <a:moveTo>
                    <a:pt x="0" y="21600"/>
                  </a:moveTo>
                  <a:lnTo>
                    <a:pt x="21600" y="18401"/>
                  </a:lnTo>
                  <a:lnTo>
                    <a:pt x="21600" y="0"/>
                  </a:lnTo>
                  <a:lnTo>
                    <a:pt x="0" y="3199"/>
                  </a:lnTo>
                  <a:lnTo>
                    <a:pt x="0" y="21600"/>
                  </a:lnTo>
                  <a:close/>
                </a:path>
              </a:pathLst>
            </a:custGeom>
            <a:solidFill>
              <a:schemeClr val="accent5"/>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2" name="Google Shape;72;p7"/>
            <p:cNvSpPr/>
            <p:nvPr/>
          </p:nvSpPr>
          <p:spPr>
            <a:xfrm>
              <a:off x="6963076" y="1"/>
              <a:ext cx="359208" cy="954126"/>
            </a:xfrm>
            <a:custGeom>
              <a:avLst/>
              <a:gdLst/>
              <a:ahLst/>
              <a:cxnLst/>
              <a:rect l="l" t="t" r="r" b="b"/>
              <a:pathLst>
                <a:path w="21600" h="21600" extrusionOk="0">
                  <a:moveTo>
                    <a:pt x="21600" y="0"/>
                  </a:moveTo>
                  <a:lnTo>
                    <a:pt x="0" y="0"/>
                  </a:lnTo>
                  <a:lnTo>
                    <a:pt x="0" y="21600"/>
                  </a:lnTo>
                  <a:lnTo>
                    <a:pt x="21600" y="20125"/>
                  </a:lnTo>
                  <a:lnTo>
                    <a:pt x="21600" y="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3" name="Google Shape;73;p7"/>
            <p:cNvSpPr/>
            <p:nvPr/>
          </p:nvSpPr>
          <p:spPr>
            <a:xfrm>
              <a:off x="7415771" y="1034367"/>
              <a:ext cx="837702" cy="2962548"/>
            </a:xfrm>
            <a:custGeom>
              <a:avLst/>
              <a:gdLst/>
              <a:ahLst/>
              <a:cxnLst/>
              <a:rect l="l" t="t" r="r" b="b"/>
              <a:pathLst>
                <a:path w="21600" h="21600" extrusionOk="0">
                  <a:moveTo>
                    <a:pt x="21600" y="0"/>
                  </a:moveTo>
                  <a:lnTo>
                    <a:pt x="0" y="1107"/>
                  </a:lnTo>
                  <a:lnTo>
                    <a:pt x="0" y="21600"/>
                  </a:lnTo>
                  <a:lnTo>
                    <a:pt x="21600" y="20492"/>
                  </a:lnTo>
                  <a:lnTo>
                    <a:pt x="2160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4" name="Google Shape;74;p7"/>
            <p:cNvSpPr/>
            <p:nvPr/>
          </p:nvSpPr>
          <p:spPr>
            <a:xfrm>
              <a:off x="7415771" y="0"/>
              <a:ext cx="837702" cy="1092042"/>
            </a:xfrm>
            <a:custGeom>
              <a:avLst/>
              <a:gdLst/>
              <a:ahLst/>
              <a:cxnLst/>
              <a:rect l="l" t="t" r="r" b="b"/>
              <a:pathLst>
                <a:path w="21600" h="21600" extrusionOk="0">
                  <a:moveTo>
                    <a:pt x="0" y="21600"/>
                  </a:moveTo>
                  <a:lnTo>
                    <a:pt x="21600" y="18596"/>
                  </a:lnTo>
                  <a:lnTo>
                    <a:pt x="21600" y="0"/>
                  </a:lnTo>
                  <a:lnTo>
                    <a:pt x="0" y="0"/>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5" name="Google Shape;75;p7"/>
            <p:cNvSpPr/>
            <p:nvPr/>
          </p:nvSpPr>
          <p:spPr>
            <a:xfrm>
              <a:off x="8346880" y="1552004"/>
              <a:ext cx="568512" cy="1140210"/>
            </a:xfrm>
            <a:custGeom>
              <a:avLst/>
              <a:gdLst/>
              <a:ahLst/>
              <a:cxnLst/>
              <a:rect l="l" t="t" r="r" b="b"/>
              <a:pathLst>
                <a:path w="21600" h="21600" extrusionOk="0">
                  <a:moveTo>
                    <a:pt x="0" y="21600"/>
                  </a:moveTo>
                  <a:lnTo>
                    <a:pt x="21600" y="19647"/>
                  </a:lnTo>
                  <a:lnTo>
                    <a:pt x="21600" y="0"/>
                  </a:lnTo>
                  <a:lnTo>
                    <a:pt x="0" y="195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6" name="Google Shape;76;p7"/>
            <p:cNvSpPr/>
            <p:nvPr/>
          </p:nvSpPr>
          <p:spPr>
            <a:xfrm>
              <a:off x="8346880" y="4574477"/>
              <a:ext cx="568512" cy="568998"/>
            </a:xfrm>
            <a:custGeom>
              <a:avLst/>
              <a:gdLst/>
              <a:ahLst/>
              <a:cxnLst/>
              <a:rect l="l" t="t" r="r" b="b"/>
              <a:pathLst>
                <a:path w="21600" h="21600" extrusionOk="0">
                  <a:moveTo>
                    <a:pt x="0" y="21600"/>
                  </a:moveTo>
                  <a:lnTo>
                    <a:pt x="21600" y="21600"/>
                  </a:lnTo>
                  <a:lnTo>
                    <a:pt x="21600" y="0"/>
                  </a:lnTo>
                  <a:lnTo>
                    <a:pt x="0" y="3912"/>
                  </a:lnTo>
                  <a:lnTo>
                    <a:pt x="0"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7" name="Google Shape;77;p7"/>
            <p:cNvSpPr/>
            <p:nvPr/>
          </p:nvSpPr>
          <p:spPr>
            <a:xfrm>
              <a:off x="8346880" y="2682241"/>
              <a:ext cx="568512" cy="1902258"/>
            </a:xfrm>
            <a:custGeom>
              <a:avLst/>
              <a:gdLst/>
              <a:ahLst/>
              <a:cxnLst/>
              <a:rect l="l" t="t" r="r" b="b"/>
              <a:pathLst>
                <a:path w="21600" h="21600" extrusionOk="0">
                  <a:moveTo>
                    <a:pt x="21600" y="0"/>
                  </a:moveTo>
                  <a:lnTo>
                    <a:pt x="0" y="1170"/>
                  </a:lnTo>
                  <a:lnTo>
                    <a:pt x="0" y="21600"/>
                  </a:lnTo>
                  <a:lnTo>
                    <a:pt x="21600" y="20429"/>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159824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78"/>
        <p:cNvGrpSpPr/>
        <p:nvPr/>
      </p:nvGrpSpPr>
      <p:grpSpPr>
        <a:xfrm>
          <a:off x="0" y="0"/>
          <a:ext cx="0" cy="0"/>
          <a:chOff x="0" y="0"/>
          <a:chExt cx="0" cy="0"/>
        </a:xfrm>
      </p:grpSpPr>
      <p:sp>
        <p:nvSpPr>
          <p:cNvPr id="79" name="Google Shape;79;p8"/>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GB"/>
              <a:t>Click to edit Master title style</a:t>
            </a:r>
            <a:endParaRPr/>
          </a:p>
        </p:txBody>
      </p:sp>
      <p:sp>
        <p:nvSpPr>
          <p:cNvPr id="80" name="Google Shape;80;p8"/>
          <p:cNvSpPr txBox="1">
            <a:spLocks noGrp="1"/>
          </p:cNvSpPr>
          <p:nvPr>
            <p:ph type="body" idx="1"/>
          </p:nvPr>
        </p:nvSpPr>
        <p:spPr>
          <a:xfrm>
            <a:off x="550500" y="1353950"/>
            <a:ext cx="19029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pPr lvl="0"/>
            <a:r>
              <a:rPr lang="en-GB"/>
              <a:t>Click to edit Master text styles</a:t>
            </a:r>
          </a:p>
        </p:txBody>
      </p:sp>
      <p:sp>
        <p:nvSpPr>
          <p:cNvPr id="81" name="Google Shape;81;p8"/>
          <p:cNvSpPr txBox="1">
            <a:spLocks noGrp="1"/>
          </p:cNvSpPr>
          <p:nvPr>
            <p:ph type="body" idx="2"/>
          </p:nvPr>
        </p:nvSpPr>
        <p:spPr>
          <a:xfrm>
            <a:off x="2652968" y="1353950"/>
            <a:ext cx="19029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pPr lvl="0"/>
            <a:r>
              <a:rPr lang="en-GB"/>
              <a:t>Click to edit Master text styles</a:t>
            </a:r>
          </a:p>
        </p:txBody>
      </p:sp>
      <p:sp>
        <p:nvSpPr>
          <p:cNvPr id="82" name="Google Shape;82;p8"/>
          <p:cNvSpPr txBox="1">
            <a:spLocks noGrp="1"/>
          </p:cNvSpPr>
          <p:nvPr>
            <p:ph type="body" idx="3"/>
          </p:nvPr>
        </p:nvSpPr>
        <p:spPr>
          <a:xfrm>
            <a:off x="4755435" y="1353950"/>
            <a:ext cx="19029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pPr lvl="0"/>
            <a:r>
              <a:rPr lang="en-GB"/>
              <a:t>Click to edit Master text styles</a:t>
            </a:r>
          </a:p>
        </p:txBody>
      </p:sp>
      <p:sp>
        <p:nvSpPr>
          <p:cNvPr id="83" name="Google Shape;83;p8"/>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smtClean="0"/>
              <a:t>‹#›</a:t>
            </a:fld>
            <a:endParaRPr lang="en-GB"/>
          </a:p>
        </p:txBody>
      </p:sp>
      <p:grpSp>
        <p:nvGrpSpPr>
          <p:cNvPr id="84" name="Google Shape;84;p8"/>
          <p:cNvGrpSpPr/>
          <p:nvPr/>
        </p:nvGrpSpPr>
        <p:grpSpPr>
          <a:xfrm>
            <a:off x="6963076" y="0"/>
            <a:ext cx="1952316" cy="5143493"/>
            <a:chOff x="6963076" y="0"/>
            <a:chExt cx="1952316" cy="5143493"/>
          </a:xfrm>
        </p:grpSpPr>
        <p:sp>
          <p:nvSpPr>
            <p:cNvPr id="85" name="Google Shape;85;p8"/>
            <p:cNvSpPr/>
            <p:nvPr/>
          </p:nvSpPr>
          <p:spPr>
            <a:xfrm>
              <a:off x="6963076" y="3274552"/>
              <a:ext cx="359208" cy="1868940"/>
            </a:xfrm>
            <a:custGeom>
              <a:avLst/>
              <a:gdLst/>
              <a:ahLst/>
              <a:cxnLst/>
              <a:rect l="l" t="t" r="r" b="b"/>
              <a:pathLst>
                <a:path w="21600" h="21600" extrusionOk="0">
                  <a:moveTo>
                    <a:pt x="21600" y="21600"/>
                  </a:moveTo>
                  <a:lnTo>
                    <a:pt x="21600" y="0"/>
                  </a:lnTo>
                  <a:lnTo>
                    <a:pt x="0" y="753"/>
                  </a:lnTo>
                  <a:lnTo>
                    <a:pt x="0" y="21600"/>
                  </a:lnTo>
                  <a:lnTo>
                    <a:pt x="2160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6" name="Google Shape;86;p8"/>
            <p:cNvSpPr/>
            <p:nvPr/>
          </p:nvSpPr>
          <p:spPr>
            <a:xfrm>
              <a:off x="6963076" y="977835"/>
              <a:ext cx="359208" cy="439992"/>
            </a:xfrm>
            <a:custGeom>
              <a:avLst/>
              <a:gdLst/>
              <a:ahLst/>
              <a:cxnLst/>
              <a:rect l="l" t="t" r="r" b="b"/>
              <a:pathLst>
                <a:path w="21600" h="21600" extrusionOk="0">
                  <a:moveTo>
                    <a:pt x="0" y="21600"/>
                  </a:moveTo>
                  <a:lnTo>
                    <a:pt x="21600" y="18401"/>
                  </a:lnTo>
                  <a:lnTo>
                    <a:pt x="21600" y="0"/>
                  </a:lnTo>
                  <a:lnTo>
                    <a:pt x="0" y="3199"/>
                  </a:lnTo>
                  <a:lnTo>
                    <a:pt x="0" y="21600"/>
                  </a:lnTo>
                  <a:close/>
                </a:path>
              </a:pathLst>
            </a:custGeom>
            <a:solidFill>
              <a:schemeClr val="accent5"/>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7" name="Google Shape;87;p8"/>
            <p:cNvSpPr/>
            <p:nvPr/>
          </p:nvSpPr>
          <p:spPr>
            <a:xfrm>
              <a:off x="6963076" y="1"/>
              <a:ext cx="359208" cy="954126"/>
            </a:xfrm>
            <a:custGeom>
              <a:avLst/>
              <a:gdLst/>
              <a:ahLst/>
              <a:cxnLst/>
              <a:rect l="l" t="t" r="r" b="b"/>
              <a:pathLst>
                <a:path w="21600" h="21600" extrusionOk="0">
                  <a:moveTo>
                    <a:pt x="21600" y="0"/>
                  </a:moveTo>
                  <a:lnTo>
                    <a:pt x="0" y="0"/>
                  </a:lnTo>
                  <a:lnTo>
                    <a:pt x="0" y="21600"/>
                  </a:lnTo>
                  <a:lnTo>
                    <a:pt x="21600" y="20125"/>
                  </a:lnTo>
                  <a:lnTo>
                    <a:pt x="21600" y="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8" name="Google Shape;88;p8"/>
            <p:cNvSpPr/>
            <p:nvPr/>
          </p:nvSpPr>
          <p:spPr>
            <a:xfrm>
              <a:off x="7415771" y="1034367"/>
              <a:ext cx="837702" cy="2962548"/>
            </a:xfrm>
            <a:custGeom>
              <a:avLst/>
              <a:gdLst/>
              <a:ahLst/>
              <a:cxnLst/>
              <a:rect l="l" t="t" r="r" b="b"/>
              <a:pathLst>
                <a:path w="21600" h="21600" extrusionOk="0">
                  <a:moveTo>
                    <a:pt x="21600" y="0"/>
                  </a:moveTo>
                  <a:lnTo>
                    <a:pt x="0" y="1107"/>
                  </a:lnTo>
                  <a:lnTo>
                    <a:pt x="0" y="21600"/>
                  </a:lnTo>
                  <a:lnTo>
                    <a:pt x="21600" y="20492"/>
                  </a:lnTo>
                  <a:lnTo>
                    <a:pt x="2160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9" name="Google Shape;89;p8"/>
            <p:cNvSpPr/>
            <p:nvPr/>
          </p:nvSpPr>
          <p:spPr>
            <a:xfrm>
              <a:off x="7415771" y="0"/>
              <a:ext cx="837702" cy="1092042"/>
            </a:xfrm>
            <a:custGeom>
              <a:avLst/>
              <a:gdLst/>
              <a:ahLst/>
              <a:cxnLst/>
              <a:rect l="l" t="t" r="r" b="b"/>
              <a:pathLst>
                <a:path w="21600" h="21600" extrusionOk="0">
                  <a:moveTo>
                    <a:pt x="0" y="21600"/>
                  </a:moveTo>
                  <a:lnTo>
                    <a:pt x="21600" y="18596"/>
                  </a:lnTo>
                  <a:lnTo>
                    <a:pt x="21600" y="0"/>
                  </a:lnTo>
                  <a:lnTo>
                    <a:pt x="0" y="0"/>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0" name="Google Shape;90;p8"/>
            <p:cNvSpPr/>
            <p:nvPr/>
          </p:nvSpPr>
          <p:spPr>
            <a:xfrm>
              <a:off x="8346880" y="1552004"/>
              <a:ext cx="568512" cy="1140210"/>
            </a:xfrm>
            <a:custGeom>
              <a:avLst/>
              <a:gdLst/>
              <a:ahLst/>
              <a:cxnLst/>
              <a:rect l="l" t="t" r="r" b="b"/>
              <a:pathLst>
                <a:path w="21600" h="21600" extrusionOk="0">
                  <a:moveTo>
                    <a:pt x="0" y="21600"/>
                  </a:moveTo>
                  <a:lnTo>
                    <a:pt x="21600" y="19647"/>
                  </a:lnTo>
                  <a:lnTo>
                    <a:pt x="21600" y="0"/>
                  </a:lnTo>
                  <a:lnTo>
                    <a:pt x="0" y="195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1" name="Google Shape;91;p8"/>
            <p:cNvSpPr/>
            <p:nvPr/>
          </p:nvSpPr>
          <p:spPr>
            <a:xfrm>
              <a:off x="8346880" y="4574477"/>
              <a:ext cx="568512" cy="568998"/>
            </a:xfrm>
            <a:custGeom>
              <a:avLst/>
              <a:gdLst/>
              <a:ahLst/>
              <a:cxnLst/>
              <a:rect l="l" t="t" r="r" b="b"/>
              <a:pathLst>
                <a:path w="21600" h="21600" extrusionOk="0">
                  <a:moveTo>
                    <a:pt x="0" y="21600"/>
                  </a:moveTo>
                  <a:lnTo>
                    <a:pt x="21600" y="21600"/>
                  </a:lnTo>
                  <a:lnTo>
                    <a:pt x="21600" y="0"/>
                  </a:lnTo>
                  <a:lnTo>
                    <a:pt x="0" y="3912"/>
                  </a:lnTo>
                  <a:lnTo>
                    <a:pt x="0"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2" name="Google Shape;92;p8"/>
            <p:cNvSpPr/>
            <p:nvPr/>
          </p:nvSpPr>
          <p:spPr>
            <a:xfrm>
              <a:off x="8346880" y="2682241"/>
              <a:ext cx="568512" cy="1902258"/>
            </a:xfrm>
            <a:custGeom>
              <a:avLst/>
              <a:gdLst/>
              <a:ahLst/>
              <a:cxnLst/>
              <a:rect l="l" t="t" r="r" b="b"/>
              <a:pathLst>
                <a:path w="21600" h="21600" extrusionOk="0">
                  <a:moveTo>
                    <a:pt x="21600" y="0"/>
                  </a:moveTo>
                  <a:lnTo>
                    <a:pt x="0" y="1170"/>
                  </a:lnTo>
                  <a:lnTo>
                    <a:pt x="0" y="21600"/>
                  </a:lnTo>
                  <a:lnTo>
                    <a:pt x="21600" y="20429"/>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9820670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3"/>
        <p:cNvGrpSpPr/>
        <p:nvPr/>
      </p:nvGrpSpPr>
      <p:grpSpPr>
        <a:xfrm>
          <a:off x="0" y="0"/>
          <a:ext cx="0" cy="0"/>
          <a:chOff x="0" y="0"/>
          <a:chExt cx="0" cy="0"/>
        </a:xfrm>
      </p:grpSpPr>
      <p:sp>
        <p:nvSpPr>
          <p:cNvPr id="94" name="Google Shape;94;p9"/>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GB"/>
              <a:t>Click to edit Master title style</a:t>
            </a:r>
            <a:endParaRPr/>
          </a:p>
        </p:txBody>
      </p:sp>
      <p:sp>
        <p:nvSpPr>
          <p:cNvPr id="95" name="Google Shape;95;p9"/>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smtClean="0"/>
              <a:t>‹#›</a:t>
            </a:fld>
            <a:endParaRPr lang="en-GB"/>
          </a:p>
        </p:txBody>
      </p:sp>
      <p:grpSp>
        <p:nvGrpSpPr>
          <p:cNvPr id="96" name="Google Shape;96;p9"/>
          <p:cNvGrpSpPr/>
          <p:nvPr/>
        </p:nvGrpSpPr>
        <p:grpSpPr>
          <a:xfrm>
            <a:off x="6963076" y="0"/>
            <a:ext cx="1952316" cy="5143493"/>
            <a:chOff x="6963076" y="0"/>
            <a:chExt cx="1952316" cy="5143493"/>
          </a:xfrm>
        </p:grpSpPr>
        <p:sp>
          <p:nvSpPr>
            <p:cNvPr id="97" name="Google Shape;97;p9"/>
            <p:cNvSpPr/>
            <p:nvPr/>
          </p:nvSpPr>
          <p:spPr>
            <a:xfrm>
              <a:off x="6963076" y="3274552"/>
              <a:ext cx="359208" cy="1868940"/>
            </a:xfrm>
            <a:custGeom>
              <a:avLst/>
              <a:gdLst/>
              <a:ahLst/>
              <a:cxnLst/>
              <a:rect l="l" t="t" r="r" b="b"/>
              <a:pathLst>
                <a:path w="21600" h="21600" extrusionOk="0">
                  <a:moveTo>
                    <a:pt x="21600" y="21600"/>
                  </a:moveTo>
                  <a:lnTo>
                    <a:pt x="21600" y="0"/>
                  </a:lnTo>
                  <a:lnTo>
                    <a:pt x="0" y="753"/>
                  </a:lnTo>
                  <a:lnTo>
                    <a:pt x="0" y="21600"/>
                  </a:lnTo>
                  <a:lnTo>
                    <a:pt x="2160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8" name="Google Shape;98;p9"/>
            <p:cNvSpPr/>
            <p:nvPr/>
          </p:nvSpPr>
          <p:spPr>
            <a:xfrm>
              <a:off x="6963076" y="977835"/>
              <a:ext cx="359208" cy="439992"/>
            </a:xfrm>
            <a:custGeom>
              <a:avLst/>
              <a:gdLst/>
              <a:ahLst/>
              <a:cxnLst/>
              <a:rect l="l" t="t" r="r" b="b"/>
              <a:pathLst>
                <a:path w="21600" h="21600" extrusionOk="0">
                  <a:moveTo>
                    <a:pt x="0" y="21600"/>
                  </a:moveTo>
                  <a:lnTo>
                    <a:pt x="21600" y="18401"/>
                  </a:lnTo>
                  <a:lnTo>
                    <a:pt x="21600" y="0"/>
                  </a:lnTo>
                  <a:lnTo>
                    <a:pt x="0" y="3199"/>
                  </a:lnTo>
                  <a:lnTo>
                    <a:pt x="0" y="21600"/>
                  </a:lnTo>
                  <a:close/>
                </a:path>
              </a:pathLst>
            </a:custGeom>
            <a:solidFill>
              <a:schemeClr val="accent5"/>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9" name="Google Shape;99;p9"/>
            <p:cNvSpPr/>
            <p:nvPr/>
          </p:nvSpPr>
          <p:spPr>
            <a:xfrm>
              <a:off x="6963076" y="1"/>
              <a:ext cx="359208" cy="954126"/>
            </a:xfrm>
            <a:custGeom>
              <a:avLst/>
              <a:gdLst/>
              <a:ahLst/>
              <a:cxnLst/>
              <a:rect l="l" t="t" r="r" b="b"/>
              <a:pathLst>
                <a:path w="21600" h="21600" extrusionOk="0">
                  <a:moveTo>
                    <a:pt x="21600" y="0"/>
                  </a:moveTo>
                  <a:lnTo>
                    <a:pt x="0" y="0"/>
                  </a:lnTo>
                  <a:lnTo>
                    <a:pt x="0" y="21600"/>
                  </a:lnTo>
                  <a:lnTo>
                    <a:pt x="21600" y="20125"/>
                  </a:lnTo>
                  <a:lnTo>
                    <a:pt x="21600" y="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00" name="Google Shape;100;p9"/>
            <p:cNvSpPr/>
            <p:nvPr/>
          </p:nvSpPr>
          <p:spPr>
            <a:xfrm>
              <a:off x="7415771" y="1034367"/>
              <a:ext cx="837702" cy="2962548"/>
            </a:xfrm>
            <a:custGeom>
              <a:avLst/>
              <a:gdLst/>
              <a:ahLst/>
              <a:cxnLst/>
              <a:rect l="l" t="t" r="r" b="b"/>
              <a:pathLst>
                <a:path w="21600" h="21600" extrusionOk="0">
                  <a:moveTo>
                    <a:pt x="21600" y="0"/>
                  </a:moveTo>
                  <a:lnTo>
                    <a:pt x="0" y="1107"/>
                  </a:lnTo>
                  <a:lnTo>
                    <a:pt x="0" y="21600"/>
                  </a:lnTo>
                  <a:lnTo>
                    <a:pt x="21600" y="20492"/>
                  </a:lnTo>
                  <a:lnTo>
                    <a:pt x="2160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01" name="Google Shape;101;p9"/>
            <p:cNvSpPr/>
            <p:nvPr/>
          </p:nvSpPr>
          <p:spPr>
            <a:xfrm>
              <a:off x="7415771" y="0"/>
              <a:ext cx="837702" cy="1092042"/>
            </a:xfrm>
            <a:custGeom>
              <a:avLst/>
              <a:gdLst/>
              <a:ahLst/>
              <a:cxnLst/>
              <a:rect l="l" t="t" r="r" b="b"/>
              <a:pathLst>
                <a:path w="21600" h="21600" extrusionOk="0">
                  <a:moveTo>
                    <a:pt x="0" y="21600"/>
                  </a:moveTo>
                  <a:lnTo>
                    <a:pt x="21600" y="18596"/>
                  </a:lnTo>
                  <a:lnTo>
                    <a:pt x="21600" y="0"/>
                  </a:lnTo>
                  <a:lnTo>
                    <a:pt x="0" y="0"/>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02" name="Google Shape;102;p9"/>
            <p:cNvSpPr/>
            <p:nvPr/>
          </p:nvSpPr>
          <p:spPr>
            <a:xfrm>
              <a:off x="8346880" y="1552004"/>
              <a:ext cx="568512" cy="1140210"/>
            </a:xfrm>
            <a:custGeom>
              <a:avLst/>
              <a:gdLst/>
              <a:ahLst/>
              <a:cxnLst/>
              <a:rect l="l" t="t" r="r" b="b"/>
              <a:pathLst>
                <a:path w="21600" h="21600" extrusionOk="0">
                  <a:moveTo>
                    <a:pt x="0" y="21600"/>
                  </a:moveTo>
                  <a:lnTo>
                    <a:pt x="21600" y="19647"/>
                  </a:lnTo>
                  <a:lnTo>
                    <a:pt x="21600" y="0"/>
                  </a:lnTo>
                  <a:lnTo>
                    <a:pt x="0" y="195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03" name="Google Shape;103;p9"/>
            <p:cNvSpPr/>
            <p:nvPr/>
          </p:nvSpPr>
          <p:spPr>
            <a:xfrm>
              <a:off x="8346880" y="4574477"/>
              <a:ext cx="568512" cy="568998"/>
            </a:xfrm>
            <a:custGeom>
              <a:avLst/>
              <a:gdLst/>
              <a:ahLst/>
              <a:cxnLst/>
              <a:rect l="l" t="t" r="r" b="b"/>
              <a:pathLst>
                <a:path w="21600" h="21600" extrusionOk="0">
                  <a:moveTo>
                    <a:pt x="0" y="21600"/>
                  </a:moveTo>
                  <a:lnTo>
                    <a:pt x="21600" y="21600"/>
                  </a:lnTo>
                  <a:lnTo>
                    <a:pt x="21600" y="0"/>
                  </a:lnTo>
                  <a:lnTo>
                    <a:pt x="0" y="3912"/>
                  </a:lnTo>
                  <a:lnTo>
                    <a:pt x="0"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04" name="Google Shape;104;p9"/>
            <p:cNvSpPr/>
            <p:nvPr/>
          </p:nvSpPr>
          <p:spPr>
            <a:xfrm>
              <a:off x="8346880" y="2682241"/>
              <a:ext cx="568512" cy="1902258"/>
            </a:xfrm>
            <a:custGeom>
              <a:avLst/>
              <a:gdLst/>
              <a:ahLst/>
              <a:cxnLst/>
              <a:rect l="l" t="t" r="r" b="b"/>
              <a:pathLst>
                <a:path w="21600" h="21600" extrusionOk="0">
                  <a:moveTo>
                    <a:pt x="21600" y="0"/>
                  </a:moveTo>
                  <a:lnTo>
                    <a:pt x="0" y="1170"/>
                  </a:lnTo>
                  <a:lnTo>
                    <a:pt x="0" y="21600"/>
                  </a:lnTo>
                  <a:lnTo>
                    <a:pt x="21600" y="20429"/>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7150243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5"/>
        <p:cNvGrpSpPr/>
        <p:nvPr/>
      </p:nvGrpSpPr>
      <p:grpSpPr>
        <a:xfrm>
          <a:off x="0" y="0"/>
          <a:ext cx="0" cy="0"/>
          <a:chOff x="0" y="0"/>
          <a:chExt cx="0" cy="0"/>
        </a:xfrm>
      </p:grpSpPr>
      <p:sp>
        <p:nvSpPr>
          <p:cNvPr id="106" name="Google Shape;106;p10"/>
          <p:cNvSpPr/>
          <p:nvPr/>
        </p:nvSpPr>
        <p:spPr>
          <a:xfrm flipH="1">
            <a:off x="8556137" y="3512673"/>
            <a:ext cx="359208" cy="1630800"/>
          </a:xfrm>
          <a:custGeom>
            <a:avLst/>
            <a:gdLst/>
            <a:ahLst/>
            <a:cxnLst/>
            <a:rect l="l" t="t" r="r" b="b"/>
            <a:pathLst>
              <a:path w="21600" h="21600" extrusionOk="0">
                <a:moveTo>
                  <a:pt x="21600" y="21600"/>
                </a:moveTo>
                <a:lnTo>
                  <a:pt x="21600" y="0"/>
                </a:lnTo>
                <a:lnTo>
                  <a:pt x="0" y="863"/>
                </a:lnTo>
                <a:lnTo>
                  <a:pt x="0" y="21600"/>
                </a:lnTo>
                <a:lnTo>
                  <a:pt x="21600" y="21600"/>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07" name="Google Shape;107;p10"/>
          <p:cNvSpPr/>
          <p:nvPr/>
        </p:nvSpPr>
        <p:spPr>
          <a:xfrm flipH="1">
            <a:off x="8556137" y="977835"/>
            <a:ext cx="359208" cy="963846"/>
          </a:xfrm>
          <a:custGeom>
            <a:avLst/>
            <a:gdLst/>
            <a:ahLst/>
            <a:cxnLst/>
            <a:rect l="l" t="t" r="r" b="b"/>
            <a:pathLst>
              <a:path w="21600" h="21600" extrusionOk="0">
                <a:moveTo>
                  <a:pt x="0" y="21600"/>
                </a:moveTo>
                <a:lnTo>
                  <a:pt x="21600" y="20140"/>
                </a:lnTo>
                <a:lnTo>
                  <a:pt x="21600" y="0"/>
                </a:lnTo>
                <a:lnTo>
                  <a:pt x="0" y="1460"/>
                </a:lnTo>
                <a:lnTo>
                  <a:pt x="0" y="21600"/>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08" name="Google Shape;108;p10"/>
          <p:cNvSpPr/>
          <p:nvPr/>
        </p:nvSpPr>
        <p:spPr>
          <a:xfrm flipH="1">
            <a:off x="8556137" y="0"/>
            <a:ext cx="359208" cy="954126"/>
          </a:xfrm>
          <a:custGeom>
            <a:avLst/>
            <a:gdLst/>
            <a:ahLst/>
            <a:cxnLst/>
            <a:rect l="l" t="t" r="r" b="b"/>
            <a:pathLst>
              <a:path w="21600" h="21600" extrusionOk="0">
                <a:moveTo>
                  <a:pt x="21600" y="0"/>
                </a:moveTo>
                <a:lnTo>
                  <a:pt x="0" y="0"/>
                </a:lnTo>
                <a:lnTo>
                  <a:pt x="0" y="21600"/>
                </a:lnTo>
                <a:lnTo>
                  <a:pt x="21600" y="20125"/>
                </a:lnTo>
                <a:lnTo>
                  <a:pt x="21600" y="0"/>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09" name="Google Shape;109;p10"/>
          <p:cNvSpPr/>
          <p:nvPr/>
        </p:nvSpPr>
        <p:spPr>
          <a:xfrm flipH="1">
            <a:off x="7896852" y="456628"/>
            <a:ext cx="568512" cy="711612"/>
          </a:xfrm>
          <a:custGeom>
            <a:avLst/>
            <a:gdLst/>
            <a:ahLst/>
            <a:cxnLst/>
            <a:rect l="l" t="t" r="r" b="b"/>
            <a:pathLst>
              <a:path w="21600" h="21600" extrusionOk="0">
                <a:moveTo>
                  <a:pt x="0" y="21600"/>
                </a:moveTo>
                <a:lnTo>
                  <a:pt x="21600" y="18470"/>
                </a:lnTo>
                <a:lnTo>
                  <a:pt x="21600" y="0"/>
                </a:lnTo>
                <a:lnTo>
                  <a:pt x="0" y="3130"/>
                </a:lnTo>
                <a:lnTo>
                  <a:pt x="0" y="21600"/>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0" name="Google Shape;110;p10"/>
          <p:cNvSpPr/>
          <p:nvPr/>
        </p:nvSpPr>
        <p:spPr>
          <a:xfrm flipH="1">
            <a:off x="7896852" y="4574472"/>
            <a:ext cx="568512" cy="569052"/>
          </a:xfrm>
          <a:custGeom>
            <a:avLst/>
            <a:gdLst/>
            <a:ahLst/>
            <a:cxnLst/>
            <a:rect l="l" t="t" r="r" b="b"/>
            <a:pathLst>
              <a:path w="21600" h="21600" extrusionOk="0">
                <a:moveTo>
                  <a:pt x="0" y="21600"/>
                </a:moveTo>
                <a:lnTo>
                  <a:pt x="21600" y="21600"/>
                </a:lnTo>
                <a:lnTo>
                  <a:pt x="21600" y="0"/>
                </a:lnTo>
                <a:lnTo>
                  <a:pt x="0" y="3912"/>
                </a:lnTo>
                <a:lnTo>
                  <a:pt x="0" y="21600"/>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1" name="Google Shape;111;p10"/>
          <p:cNvSpPr/>
          <p:nvPr/>
        </p:nvSpPr>
        <p:spPr>
          <a:xfrm flipH="1">
            <a:off x="7896852" y="1158238"/>
            <a:ext cx="568512" cy="3426246"/>
          </a:xfrm>
          <a:custGeom>
            <a:avLst/>
            <a:gdLst/>
            <a:ahLst/>
            <a:cxnLst/>
            <a:rect l="l" t="t" r="r" b="b"/>
            <a:pathLst>
              <a:path w="21600" h="21600" extrusionOk="0">
                <a:moveTo>
                  <a:pt x="21600" y="0"/>
                </a:moveTo>
                <a:lnTo>
                  <a:pt x="0" y="650"/>
                </a:lnTo>
                <a:lnTo>
                  <a:pt x="0" y="21600"/>
                </a:lnTo>
                <a:lnTo>
                  <a:pt x="21600" y="20950"/>
                </a:lnTo>
                <a:lnTo>
                  <a:pt x="21600" y="0"/>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2" name="Google Shape;112;p10"/>
          <p:cNvSpPr txBox="1">
            <a:spLocks noGrp="1"/>
          </p:cNvSpPr>
          <p:nvPr>
            <p:ph type="body" idx="1"/>
          </p:nvPr>
        </p:nvSpPr>
        <p:spPr>
          <a:xfrm>
            <a:off x="550500" y="4406300"/>
            <a:ext cx="7083300" cy="5196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pPr lvl="0"/>
            <a:r>
              <a:rPr lang="en-GB"/>
              <a:t>Click to edit Master text styles</a:t>
            </a:r>
          </a:p>
        </p:txBody>
      </p:sp>
      <p:sp>
        <p:nvSpPr>
          <p:cNvPr id="113" name="Google Shape;113;p10"/>
          <p:cNvSpPr txBox="1">
            <a:spLocks noGrp="1"/>
          </p:cNvSpPr>
          <p:nvPr>
            <p:ph type="sldNum" idx="12"/>
          </p:nvPr>
        </p:nvSpPr>
        <p:spPr>
          <a:xfrm>
            <a:off x="8556125" y="4688650"/>
            <a:ext cx="359100" cy="454800"/>
          </a:xfrm>
          <a:prstGeom prst="rect">
            <a:avLst/>
          </a:prstGeom>
        </p:spPr>
        <p:txBody>
          <a:bodyPr spcFirstLastPara="1" wrap="square" lIns="0" tIns="0" rIns="0" bIns="0" anchor="ctr" anchorCtr="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021878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50500" y="759800"/>
            <a:ext cx="61077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1pPr>
            <a:lvl2pPr lvl="1"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2pPr>
            <a:lvl3pPr lvl="2"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3pPr>
            <a:lvl4pPr lvl="3"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4pPr>
            <a:lvl5pPr lvl="4"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5pPr>
            <a:lvl6pPr lvl="5"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6pPr>
            <a:lvl7pPr lvl="6"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7pPr>
            <a:lvl8pPr lvl="7"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8pPr>
            <a:lvl9pPr lvl="8"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550500" y="1353948"/>
            <a:ext cx="61077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News Cycle"/>
              <a:buChar char="▸"/>
              <a:defRPr sz="2400">
                <a:solidFill>
                  <a:schemeClr val="dk1"/>
                </a:solidFill>
                <a:latin typeface="News Cycle"/>
                <a:ea typeface="News Cycle"/>
                <a:cs typeface="News Cycle"/>
                <a:sym typeface="News Cycle"/>
              </a:defRPr>
            </a:lvl1pPr>
            <a:lvl2pPr marL="914400" lvl="1" indent="-381000" rtl="0">
              <a:lnSpc>
                <a:spcPct val="115000"/>
              </a:lnSpc>
              <a:spcBef>
                <a:spcPts val="800"/>
              </a:spcBef>
              <a:spcAft>
                <a:spcPts val="0"/>
              </a:spcAft>
              <a:buClr>
                <a:schemeClr val="accent2"/>
              </a:buClr>
              <a:buSzPts val="2400"/>
              <a:buFont typeface="News Cycle"/>
              <a:buChar char="▹"/>
              <a:defRPr sz="2400">
                <a:solidFill>
                  <a:schemeClr val="dk1"/>
                </a:solidFill>
                <a:latin typeface="News Cycle"/>
                <a:ea typeface="News Cycle"/>
                <a:cs typeface="News Cycle"/>
                <a:sym typeface="News Cycle"/>
              </a:defRPr>
            </a:lvl2pPr>
            <a:lvl3pPr marL="1371600" lvl="2" indent="-381000" rtl="0">
              <a:lnSpc>
                <a:spcPct val="115000"/>
              </a:lnSpc>
              <a:spcBef>
                <a:spcPts val="800"/>
              </a:spcBef>
              <a:spcAft>
                <a:spcPts val="0"/>
              </a:spcAft>
              <a:buClr>
                <a:schemeClr val="accent2"/>
              </a:buClr>
              <a:buSzPts val="2400"/>
              <a:buFont typeface="News Cycle"/>
              <a:buChar char="■"/>
              <a:defRPr sz="2400">
                <a:solidFill>
                  <a:schemeClr val="dk1"/>
                </a:solidFill>
                <a:latin typeface="News Cycle"/>
                <a:ea typeface="News Cycle"/>
                <a:cs typeface="News Cycle"/>
                <a:sym typeface="News Cycle"/>
              </a:defRPr>
            </a:lvl3pPr>
            <a:lvl4pPr marL="1828800" lvl="3"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4pPr>
            <a:lvl5pPr marL="2286000" lvl="4"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5pPr>
            <a:lvl6pPr marL="2743200" lvl="5"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6pPr>
            <a:lvl7pPr marL="3200400" lvl="6"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7pPr>
            <a:lvl8pPr marL="3657600" lvl="7"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8pPr>
            <a:lvl9pPr marL="4114800" lvl="8" indent="-381000" rtl="0">
              <a:lnSpc>
                <a:spcPct val="115000"/>
              </a:lnSpc>
              <a:spcBef>
                <a:spcPts val="800"/>
              </a:spcBef>
              <a:spcAft>
                <a:spcPts val="800"/>
              </a:spcAft>
              <a:buClr>
                <a:schemeClr val="dk1"/>
              </a:buClr>
              <a:buSzPts val="2400"/>
              <a:buFont typeface="News Cycle"/>
              <a:buChar char="■"/>
              <a:defRPr sz="2400">
                <a:solidFill>
                  <a:schemeClr val="dk1"/>
                </a:solidFill>
                <a:latin typeface="News Cycle"/>
                <a:ea typeface="News Cycle"/>
                <a:cs typeface="News Cycle"/>
                <a:sym typeface="News Cycle"/>
              </a:defRPr>
            </a:lvl9pPr>
          </a:lstStyle>
          <a:p>
            <a:endParaRPr/>
          </a:p>
        </p:txBody>
      </p:sp>
      <p:sp>
        <p:nvSpPr>
          <p:cNvPr id="8" name="Google Shape;8;p1"/>
          <p:cNvSpPr txBox="1">
            <a:spLocks noGrp="1"/>
          </p:cNvSpPr>
          <p:nvPr>
            <p:ph type="sldNum" idx="12"/>
          </p:nvPr>
        </p:nvSpPr>
        <p:spPr>
          <a:xfrm>
            <a:off x="8346250" y="4688650"/>
            <a:ext cx="569100" cy="454800"/>
          </a:xfrm>
          <a:prstGeom prst="rect">
            <a:avLst/>
          </a:prstGeom>
          <a:noFill/>
          <a:ln>
            <a:noFill/>
          </a:ln>
        </p:spPr>
        <p:txBody>
          <a:bodyPr spcFirstLastPara="1" wrap="square" lIns="0" tIns="0" rIns="0" bIns="0" anchor="ctr" anchorCtr="0">
            <a:noAutofit/>
          </a:bodyPr>
          <a:lstStyle>
            <a:lvl1pPr lvl="0" algn="ctr" rtl="0">
              <a:buNone/>
              <a:defRPr sz="1300">
                <a:solidFill>
                  <a:schemeClr val="lt1"/>
                </a:solidFill>
                <a:latin typeface="Oswald"/>
                <a:ea typeface="Oswald"/>
                <a:cs typeface="Oswald"/>
                <a:sym typeface="Oswald"/>
              </a:defRPr>
            </a:lvl1pPr>
            <a:lvl2pPr lvl="1" algn="ctr" rtl="0">
              <a:buNone/>
              <a:defRPr sz="1300">
                <a:solidFill>
                  <a:schemeClr val="lt1"/>
                </a:solidFill>
                <a:latin typeface="Oswald"/>
                <a:ea typeface="Oswald"/>
                <a:cs typeface="Oswald"/>
                <a:sym typeface="Oswald"/>
              </a:defRPr>
            </a:lvl2pPr>
            <a:lvl3pPr lvl="2" algn="ctr" rtl="0">
              <a:buNone/>
              <a:defRPr sz="1300">
                <a:solidFill>
                  <a:schemeClr val="lt1"/>
                </a:solidFill>
                <a:latin typeface="Oswald"/>
                <a:ea typeface="Oswald"/>
                <a:cs typeface="Oswald"/>
                <a:sym typeface="Oswald"/>
              </a:defRPr>
            </a:lvl3pPr>
            <a:lvl4pPr lvl="3" algn="ctr" rtl="0">
              <a:buNone/>
              <a:defRPr sz="1300">
                <a:solidFill>
                  <a:schemeClr val="lt1"/>
                </a:solidFill>
                <a:latin typeface="Oswald"/>
                <a:ea typeface="Oswald"/>
                <a:cs typeface="Oswald"/>
                <a:sym typeface="Oswald"/>
              </a:defRPr>
            </a:lvl4pPr>
            <a:lvl5pPr lvl="4" algn="ctr" rtl="0">
              <a:buNone/>
              <a:defRPr sz="1300">
                <a:solidFill>
                  <a:schemeClr val="lt1"/>
                </a:solidFill>
                <a:latin typeface="Oswald"/>
                <a:ea typeface="Oswald"/>
                <a:cs typeface="Oswald"/>
                <a:sym typeface="Oswald"/>
              </a:defRPr>
            </a:lvl5pPr>
            <a:lvl6pPr lvl="5" algn="ctr" rtl="0">
              <a:buNone/>
              <a:defRPr sz="1300">
                <a:solidFill>
                  <a:schemeClr val="lt1"/>
                </a:solidFill>
                <a:latin typeface="Oswald"/>
                <a:ea typeface="Oswald"/>
                <a:cs typeface="Oswald"/>
                <a:sym typeface="Oswald"/>
              </a:defRPr>
            </a:lvl6pPr>
            <a:lvl7pPr lvl="6" algn="ctr" rtl="0">
              <a:buNone/>
              <a:defRPr sz="1300">
                <a:solidFill>
                  <a:schemeClr val="lt1"/>
                </a:solidFill>
                <a:latin typeface="Oswald"/>
                <a:ea typeface="Oswald"/>
                <a:cs typeface="Oswald"/>
                <a:sym typeface="Oswald"/>
              </a:defRPr>
            </a:lvl7pPr>
            <a:lvl8pPr lvl="7" algn="ctr" rtl="0">
              <a:buNone/>
              <a:defRPr sz="1300">
                <a:solidFill>
                  <a:schemeClr val="lt1"/>
                </a:solidFill>
                <a:latin typeface="Oswald"/>
                <a:ea typeface="Oswald"/>
                <a:cs typeface="Oswald"/>
                <a:sym typeface="Oswald"/>
              </a:defRPr>
            </a:lvl8pPr>
            <a:lvl9pPr lvl="8" algn="ctr" rtl="0">
              <a:buNone/>
              <a:defRPr sz="13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29865014"/>
      </p:ext>
    </p:extLst>
  </p:cSld>
  <p:clrMap bg1="lt1" tx1="dk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ransition>
    <p:fade thruBlk="1"/>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abstract/document/5170487" TargetMode="External"/><Relationship Id="rId2" Type="http://schemas.openxmlformats.org/officeDocument/2006/relationships/hyperlink" Target="https://www.researchgate.net/profile/Satyaki-Sanyal/publication/313851778_Resume_Parser_with_Natural_Language_Processing/links/58ab134eaca27206d9bcefd1/Resume-Parser-with-Natural-Language-Processing.pdf" TargetMode="External"/><Relationship Id="rId1" Type="http://schemas.openxmlformats.org/officeDocument/2006/relationships/slideLayout" Target="../slideLayouts/slideLayout4.xml"/><Relationship Id="rId6" Type="http://schemas.openxmlformats.org/officeDocument/2006/relationships/hyperlink" Target="https://rakeshgunduka.me/static/assets/PublishedPaperResumeRanking.pdf" TargetMode="External"/><Relationship Id="rId5" Type="http://schemas.openxmlformats.org/officeDocument/2006/relationships/hyperlink" Target="http://jmdet.com/wp-content/uploads/2015/08/CR9.pdf" TargetMode="External"/><Relationship Id="rId4" Type="http://schemas.openxmlformats.org/officeDocument/2006/relationships/hyperlink" Target="https://ieeexplore.ieee.org/abstract/document/4797321"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drive.google.com/file/d/12NOPYYD-PaW6MKAAVPsYoUlzzcDyOO-l/view?usp=share_link"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367250"/>
            <a:ext cx="8520600" cy="1543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3922" b="1" dirty="0"/>
              <a:t>Resume Parser</a:t>
            </a:r>
            <a:endParaRPr sz="3922" b="1" dirty="0"/>
          </a:p>
          <a:p>
            <a:pPr marL="0" lvl="0" indent="0" algn="ctr" rtl="0">
              <a:spcBef>
                <a:spcPts val="0"/>
              </a:spcBef>
              <a:spcAft>
                <a:spcPts val="0"/>
              </a:spcAft>
              <a:buNone/>
            </a:pPr>
            <a:r>
              <a:rPr lang="en-GB" sz="1811" dirty="0"/>
              <a:t>J-Component</a:t>
            </a:r>
            <a:endParaRPr sz="1811" dirty="0"/>
          </a:p>
          <a:p>
            <a:pPr marL="0" lvl="0" indent="0" algn="ctr" rtl="0">
              <a:spcBef>
                <a:spcPts val="0"/>
              </a:spcBef>
              <a:spcAft>
                <a:spcPts val="0"/>
              </a:spcAft>
              <a:buClr>
                <a:schemeClr val="dk1"/>
              </a:buClr>
              <a:buSzPct val="56249"/>
              <a:buFont typeface="Arial"/>
              <a:buNone/>
            </a:pPr>
            <a:r>
              <a:rPr lang="en-GB" sz="1955" dirty="0">
                <a:solidFill>
                  <a:schemeClr val="dk2"/>
                </a:solidFill>
              </a:rPr>
              <a:t>CSE4022- Natural Language Processing</a:t>
            </a:r>
            <a:br>
              <a:rPr lang="en-GB" sz="1955" dirty="0">
                <a:solidFill>
                  <a:schemeClr val="dk2"/>
                </a:solidFill>
              </a:rPr>
            </a:br>
            <a:r>
              <a:rPr lang="en-GB" sz="1955" dirty="0">
                <a:solidFill>
                  <a:schemeClr val="dk2"/>
                </a:solidFill>
              </a:rPr>
              <a:t>Review-3 </a:t>
            </a:r>
            <a:endParaRPr sz="1955" dirty="0">
              <a:solidFill>
                <a:schemeClr val="dk2"/>
              </a:solidFill>
            </a:endParaRPr>
          </a:p>
          <a:p>
            <a:pPr marL="0" lvl="0" indent="0" algn="ctr" rtl="0">
              <a:spcBef>
                <a:spcPts val="0"/>
              </a:spcBef>
              <a:spcAft>
                <a:spcPts val="0"/>
              </a:spcAft>
              <a:buNone/>
            </a:pPr>
            <a:endParaRPr dirty="0"/>
          </a:p>
        </p:txBody>
      </p:sp>
      <p:sp>
        <p:nvSpPr>
          <p:cNvPr id="55" name="Google Shape;55;p13"/>
          <p:cNvSpPr txBox="1">
            <a:spLocks noGrp="1"/>
          </p:cNvSpPr>
          <p:nvPr>
            <p:ph type="subTitle" idx="1"/>
          </p:nvPr>
        </p:nvSpPr>
        <p:spPr>
          <a:xfrm>
            <a:off x="5828050" y="3385050"/>
            <a:ext cx="3004200" cy="1167300"/>
          </a:xfrm>
          <a:prstGeom prst="rect">
            <a:avLst/>
          </a:prstGeom>
        </p:spPr>
        <p:txBody>
          <a:bodyPr spcFirstLastPara="1" wrap="square" lIns="91425" tIns="91425" rIns="91425" bIns="91425" anchor="t" anchorCtr="0">
            <a:normAutofit fontScale="40000" lnSpcReduction="20000"/>
          </a:bodyPr>
          <a:lstStyle/>
          <a:p>
            <a:pPr marL="0" lvl="0" indent="0" algn="just" rtl="0">
              <a:spcBef>
                <a:spcPts val="0"/>
              </a:spcBef>
              <a:spcAft>
                <a:spcPts val="0"/>
              </a:spcAft>
              <a:buNone/>
            </a:pPr>
            <a:endParaRPr dirty="0"/>
          </a:p>
          <a:p>
            <a:pPr marL="0" lvl="0" indent="0" algn="ctr" rtl="0">
              <a:spcBef>
                <a:spcPts val="0"/>
              </a:spcBef>
              <a:spcAft>
                <a:spcPts val="0"/>
              </a:spcAft>
              <a:buNone/>
            </a:pPr>
            <a:r>
              <a:rPr lang="en-GB" sz="3600" dirty="0">
                <a:solidFill>
                  <a:schemeClr val="dk1"/>
                </a:solidFill>
              </a:rPr>
              <a:t>By-</a:t>
            </a:r>
            <a:endParaRPr sz="3600" dirty="0">
              <a:solidFill>
                <a:schemeClr val="dk1"/>
              </a:solidFill>
            </a:endParaRPr>
          </a:p>
          <a:p>
            <a:pPr marL="0" lvl="0" indent="0" algn="ctr" rtl="0">
              <a:spcBef>
                <a:spcPts val="0"/>
              </a:spcBef>
              <a:spcAft>
                <a:spcPts val="0"/>
              </a:spcAft>
              <a:buClr>
                <a:schemeClr val="dk1"/>
              </a:buClr>
              <a:buSzPct val="30555"/>
              <a:buFont typeface="Arial"/>
              <a:buNone/>
            </a:pPr>
            <a:r>
              <a:rPr lang="en-GB" sz="3600" dirty="0" err="1">
                <a:solidFill>
                  <a:schemeClr val="dk1"/>
                </a:solidFill>
              </a:rPr>
              <a:t>Sheral</a:t>
            </a:r>
            <a:r>
              <a:rPr lang="en-GB" sz="3600" dirty="0">
                <a:solidFill>
                  <a:schemeClr val="dk1"/>
                </a:solidFill>
              </a:rPr>
              <a:t> Simon </a:t>
            </a:r>
            <a:r>
              <a:rPr lang="en-GB" sz="3600" dirty="0" err="1">
                <a:solidFill>
                  <a:schemeClr val="dk1"/>
                </a:solidFill>
              </a:rPr>
              <a:t>Waskar</a:t>
            </a:r>
            <a:r>
              <a:rPr lang="en-GB" sz="3600" dirty="0">
                <a:solidFill>
                  <a:schemeClr val="dk1"/>
                </a:solidFill>
              </a:rPr>
              <a:t> 20BCE1182</a:t>
            </a:r>
            <a:endParaRPr sz="3600" dirty="0">
              <a:solidFill>
                <a:schemeClr val="dk1"/>
              </a:solidFill>
            </a:endParaRPr>
          </a:p>
          <a:p>
            <a:pPr marL="0" lvl="0" indent="0" algn="ctr" rtl="0">
              <a:spcBef>
                <a:spcPts val="0"/>
              </a:spcBef>
              <a:spcAft>
                <a:spcPts val="0"/>
              </a:spcAft>
              <a:buClr>
                <a:schemeClr val="dk1"/>
              </a:buClr>
              <a:buSzPct val="30555"/>
              <a:buFont typeface="Arial"/>
              <a:buNone/>
            </a:pPr>
            <a:r>
              <a:rPr lang="en-GB" sz="3600" dirty="0">
                <a:solidFill>
                  <a:schemeClr val="dk1"/>
                </a:solidFill>
              </a:rPr>
              <a:t>Anjali Jain 20BCE1320</a:t>
            </a:r>
            <a:endParaRPr sz="3600" dirty="0">
              <a:solidFill>
                <a:schemeClr val="dk1"/>
              </a:solidFill>
            </a:endParaRPr>
          </a:p>
          <a:p>
            <a:pPr marL="0" lvl="0" indent="0" algn="ctr" rtl="0">
              <a:spcBef>
                <a:spcPts val="0"/>
              </a:spcBef>
              <a:spcAft>
                <a:spcPts val="0"/>
              </a:spcAft>
              <a:buClr>
                <a:schemeClr val="dk1"/>
              </a:buClr>
              <a:buSzPct val="30555"/>
              <a:buFont typeface="Arial"/>
              <a:buNone/>
            </a:pPr>
            <a:r>
              <a:rPr lang="en-GB" sz="3600" dirty="0">
                <a:solidFill>
                  <a:schemeClr val="dk1"/>
                </a:solidFill>
              </a:rPr>
              <a:t>Rahul </a:t>
            </a:r>
            <a:r>
              <a:rPr lang="en-GB" sz="3600" dirty="0" err="1">
                <a:solidFill>
                  <a:schemeClr val="dk1"/>
                </a:solidFill>
              </a:rPr>
              <a:t>Sunov</a:t>
            </a:r>
            <a:r>
              <a:rPr lang="en-GB" sz="3600" dirty="0">
                <a:solidFill>
                  <a:schemeClr val="dk1"/>
                </a:solidFill>
              </a:rPr>
              <a:t> 20BCE1424</a:t>
            </a:r>
            <a:endParaRPr dirty="0"/>
          </a:p>
          <a:p>
            <a:pPr marL="0" lvl="0" indent="0" algn="l" rtl="0">
              <a:spcBef>
                <a:spcPts val="0"/>
              </a:spcBef>
              <a:spcAft>
                <a:spcPts val="0"/>
              </a:spcAft>
              <a:buNone/>
            </a:pPr>
            <a:endParaRPr dirty="0"/>
          </a:p>
          <a:p>
            <a:pPr marL="0" lvl="0" indent="0" algn="ctr" rtl="0">
              <a:spcBef>
                <a:spcPts val="0"/>
              </a:spcBef>
              <a:spcAft>
                <a:spcPts val="0"/>
              </a:spcAft>
              <a:buClr>
                <a:schemeClr val="dk1"/>
              </a:buClr>
              <a:buSzPct val="30555"/>
              <a:buFont typeface="Arial"/>
              <a:buNone/>
            </a:pPr>
            <a:endParaRPr sz="3600" dirty="0">
              <a:solidFill>
                <a:schemeClr val="dk1"/>
              </a:solidFill>
            </a:endParaRPr>
          </a:p>
          <a:p>
            <a:pPr marL="0" lvl="0" indent="0" algn="l" rtl="0">
              <a:spcBef>
                <a:spcPts val="0"/>
              </a:spcBef>
              <a:spcAft>
                <a:spcPts val="0"/>
              </a:spcAft>
              <a:buNone/>
            </a:pPr>
            <a:endParaRPr dirty="0"/>
          </a:p>
        </p:txBody>
      </p:sp>
      <p:sp>
        <p:nvSpPr>
          <p:cNvPr id="56" name="Google Shape;56;p13"/>
          <p:cNvSpPr txBox="1"/>
          <p:nvPr/>
        </p:nvSpPr>
        <p:spPr>
          <a:xfrm>
            <a:off x="1001170" y="3776250"/>
            <a:ext cx="2480700" cy="415468"/>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GB" sz="1300" dirty="0"/>
              <a:t>Faculty: </a:t>
            </a:r>
            <a:r>
              <a:rPr lang="en-GB" sz="1300" dirty="0" err="1"/>
              <a:t>Dr.</a:t>
            </a:r>
            <a:r>
              <a:rPr lang="en-GB" sz="1300" dirty="0"/>
              <a:t> </a:t>
            </a:r>
            <a:r>
              <a:rPr lang="en-IN" sz="1300" i="0" dirty="0" err="1">
                <a:solidFill>
                  <a:srgbClr val="343434"/>
                </a:solidFill>
                <a:effectLst/>
                <a:latin typeface="+mn-lt"/>
              </a:rPr>
              <a:t>Ilakiyaselvan</a:t>
            </a:r>
            <a:r>
              <a:rPr lang="en-IN" sz="1300" i="0" dirty="0">
                <a:solidFill>
                  <a:srgbClr val="343434"/>
                </a:solidFill>
                <a:effectLst/>
                <a:latin typeface="+mn-lt"/>
              </a:rPr>
              <a:t> N</a:t>
            </a:r>
          </a:p>
          <a:p>
            <a:pPr marL="0" lvl="0" indent="0" algn="l" rtl="0">
              <a:spcBef>
                <a:spcPts val="0"/>
              </a:spcBef>
              <a:spcAft>
                <a:spcPts val="0"/>
              </a:spcAft>
              <a:buClr>
                <a:schemeClr val="dk1"/>
              </a:buClr>
              <a:buSzPts val="1100"/>
              <a:buFont typeface="Arial"/>
              <a:buNone/>
            </a:pPr>
            <a:endParaRPr sz="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05131A-35E8-D0CD-0199-1C0A59DE7821}"/>
              </a:ext>
            </a:extLst>
          </p:cNvPr>
          <p:cNvPicPr>
            <a:picLocks noChangeAspect="1"/>
          </p:cNvPicPr>
          <p:nvPr/>
        </p:nvPicPr>
        <p:blipFill>
          <a:blip r:embed="rId2"/>
          <a:stretch>
            <a:fillRect/>
          </a:stretch>
        </p:blipFill>
        <p:spPr>
          <a:xfrm>
            <a:off x="685800" y="281794"/>
            <a:ext cx="7772400" cy="4579911"/>
          </a:xfrm>
          <a:prstGeom prst="rect">
            <a:avLst/>
          </a:prstGeom>
        </p:spPr>
      </p:pic>
    </p:spTree>
    <p:extLst>
      <p:ext uri="{BB962C8B-B14F-4D97-AF65-F5344CB8AC3E}">
        <p14:creationId xmlns:p14="http://schemas.microsoft.com/office/powerpoint/2010/main" val="3162861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6D46BA-B712-7ACD-FC61-78E7A7439D16}"/>
              </a:ext>
            </a:extLst>
          </p:cNvPr>
          <p:cNvPicPr>
            <a:picLocks noChangeAspect="1"/>
          </p:cNvPicPr>
          <p:nvPr/>
        </p:nvPicPr>
        <p:blipFill>
          <a:blip r:embed="rId2"/>
          <a:stretch>
            <a:fillRect/>
          </a:stretch>
        </p:blipFill>
        <p:spPr>
          <a:xfrm>
            <a:off x="685800" y="281794"/>
            <a:ext cx="7772400" cy="4579911"/>
          </a:xfrm>
          <a:prstGeom prst="rect">
            <a:avLst/>
          </a:prstGeom>
        </p:spPr>
      </p:pic>
    </p:spTree>
    <p:extLst>
      <p:ext uri="{BB962C8B-B14F-4D97-AF65-F5344CB8AC3E}">
        <p14:creationId xmlns:p14="http://schemas.microsoft.com/office/powerpoint/2010/main" val="3309277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5923DA-0A70-9972-B6A3-0C4662261A8F}"/>
              </a:ext>
            </a:extLst>
          </p:cNvPr>
          <p:cNvPicPr>
            <a:picLocks noChangeAspect="1"/>
          </p:cNvPicPr>
          <p:nvPr/>
        </p:nvPicPr>
        <p:blipFill>
          <a:blip r:embed="rId2"/>
          <a:stretch>
            <a:fillRect/>
          </a:stretch>
        </p:blipFill>
        <p:spPr>
          <a:xfrm>
            <a:off x="685800" y="281794"/>
            <a:ext cx="7772400" cy="4579911"/>
          </a:xfrm>
          <a:prstGeom prst="rect">
            <a:avLst/>
          </a:prstGeom>
        </p:spPr>
      </p:pic>
    </p:spTree>
    <p:extLst>
      <p:ext uri="{BB962C8B-B14F-4D97-AF65-F5344CB8AC3E}">
        <p14:creationId xmlns:p14="http://schemas.microsoft.com/office/powerpoint/2010/main" val="3419690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AB91F0-E5AF-9A2F-B313-3933174833AC}"/>
              </a:ext>
            </a:extLst>
          </p:cNvPr>
          <p:cNvPicPr>
            <a:picLocks noChangeAspect="1"/>
          </p:cNvPicPr>
          <p:nvPr/>
        </p:nvPicPr>
        <p:blipFill>
          <a:blip r:embed="rId2"/>
          <a:stretch>
            <a:fillRect/>
          </a:stretch>
        </p:blipFill>
        <p:spPr>
          <a:xfrm>
            <a:off x="685800" y="281794"/>
            <a:ext cx="7772400" cy="4579911"/>
          </a:xfrm>
          <a:prstGeom prst="rect">
            <a:avLst/>
          </a:prstGeom>
        </p:spPr>
      </p:pic>
    </p:spTree>
    <p:extLst>
      <p:ext uri="{BB962C8B-B14F-4D97-AF65-F5344CB8AC3E}">
        <p14:creationId xmlns:p14="http://schemas.microsoft.com/office/powerpoint/2010/main" val="2615270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896DC3-D268-84F6-837A-9DA4264696D2}"/>
              </a:ext>
            </a:extLst>
          </p:cNvPr>
          <p:cNvPicPr>
            <a:picLocks noChangeAspect="1"/>
          </p:cNvPicPr>
          <p:nvPr/>
        </p:nvPicPr>
        <p:blipFill>
          <a:blip r:embed="rId2"/>
          <a:stretch>
            <a:fillRect/>
          </a:stretch>
        </p:blipFill>
        <p:spPr>
          <a:xfrm>
            <a:off x="685800" y="281794"/>
            <a:ext cx="7772400" cy="4579911"/>
          </a:xfrm>
          <a:prstGeom prst="rect">
            <a:avLst/>
          </a:prstGeom>
        </p:spPr>
      </p:pic>
    </p:spTree>
    <p:extLst>
      <p:ext uri="{BB962C8B-B14F-4D97-AF65-F5344CB8AC3E}">
        <p14:creationId xmlns:p14="http://schemas.microsoft.com/office/powerpoint/2010/main" val="272998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D6857A-B0EA-97DA-4E9F-E1701BCA3EDB}"/>
              </a:ext>
            </a:extLst>
          </p:cNvPr>
          <p:cNvPicPr>
            <a:picLocks noChangeAspect="1"/>
          </p:cNvPicPr>
          <p:nvPr/>
        </p:nvPicPr>
        <p:blipFill>
          <a:blip r:embed="rId2"/>
          <a:stretch>
            <a:fillRect/>
          </a:stretch>
        </p:blipFill>
        <p:spPr>
          <a:xfrm>
            <a:off x="685800" y="281794"/>
            <a:ext cx="7772400" cy="4579911"/>
          </a:xfrm>
          <a:prstGeom prst="rect">
            <a:avLst/>
          </a:prstGeom>
        </p:spPr>
      </p:pic>
    </p:spTree>
    <p:extLst>
      <p:ext uri="{BB962C8B-B14F-4D97-AF65-F5344CB8AC3E}">
        <p14:creationId xmlns:p14="http://schemas.microsoft.com/office/powerpoint/2010/main" val="1645273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0C5E82-4E3E-29AB-2433-E5D60DC0663E}"/>
              </a:ext>
            </a:extLst>
          </p:cNvPr>
          <p:cNvPicPr>
            <a:picLocks noChangeAspect="1"/>
          </p:cNvPicPr>
          <p:nvPr/>
        </p:nvPicPr>
        <p:blipFill>
          <a:blip r:embed="rId2"/>
          <a:stretch>
            <a:fillRect/>
          </a:stretch>
        </p:blipFill>
        <p:spPr>
          <a:xfrm>
            <a:off x="685800" y="281794"/>
            <a:ext cx="7772400" cy="4579911"/>
          </a:xfrm>
          <a:prstGeom prst="rect">
            <a:avLst/>
          </a:prstGeom>
        </p:spPr>
      </p:pic>
    </p:spTree>
    <p:extLst>
      <p:ext uri="{BB962C8B-B14F-4D97-AF65-F5344CB8AC3E}">
        <p14:creationId xmlns:p14="http://schemas.microsoft.com/office/powerpoint/2010/main" val="2989342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00E5B4-FBA5-2C0C-6AD9-76A04A16CF12}"/>
              </a:ext>
            </a:extLst>
          </p:cNvPr>
          <p:cNvPicPr>
            <a:picLocks noChangeAspect="1"/>
          </p:cNvPicPr>
          <p:nvPr/>
        </p:nvPicPr>
        <p:blipFill>
          <a:blip r:embed="rId2"/>
          <a:stretch>
            <a:fillRect/>
          </a:stretch>
        </p:blipFill>
        <p:spPr>
          <a:xfrm>
            <a:off x="685800" y="281794"/>
            <a:ext cx="7772400" cy="4579911"/>
          </a:xfrm>
          <a:prstGeom prst="rect">
            <a:avLst/>
          </a:prstGeom>
        </p:spPr>
      </p:pic>
    </p:spTree>
    <p:extLst>
      <p:ext uri="{BB962C8B-B14F-4D97-AF65-F5344CB8AC3E}">
        <p14:creationId xmlns:p14="http://schemas.microsoft.com/office/powerpoint/2010/main" val="3600390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5B51D-45C7-C9DF-4A57-3C357A788C9B}"/>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A845F20B-B8CC-F07C-2372-2F1EAD8048F2}"/>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IN" dirty="0"/>
              <a:t>Finalizing and applying the various algorithms and finding the best out of them</a:t>
            </a:r>
          </a:p>
          <a:p>
            <a:pPr marL="457200" lvl="0" indent="-381000" algn="l" rtl="0">
              <a:spcBef>
                <a:spcPts val="0"/>
              </a:spcBef>
              <a:spcAft>
                <a:spcPts val="0"/>
              </a:spcAft>
              <a:buSzPts val="2400"/>
              <a:buChar char="▸"/>
            </a:pPr>
            <a:r>
              <a:rPr lang="en-IN" dirty="0"/>
              <a:t>Completing the Project</a:t>
            </a:r>
          </a:p>
          <a:p>
            <a:pPr marL="457200" lvl="0" indent="-381000" algn="l" rtl="0">
              <a:spcBef>
                <a:spcPts val="0"/>
              </a:spcBef>
              <a:spcAft>
                <a:spcPts val="0"/>
              </a:spcAft>
              <a:buSzPts val="2400"/>
              <a:buChar char="▸"/>
            </a:pPr>
            <a:r>
              <a:rPr lang="en-IN" dirty="0"/>
              <a:t>Further scope of the project</a:t>
            </a:r>
          </a:p>
          <a:p>
            <a:endParaRPr lang="en-US" dirty="0"/>
          </a:p>
        </p:txBody>
      </p:sp>
    </p:spTree>
    <p:extLst>
      <p:ext uri="{BB962C8B-B14F-4D97-AF65-F5344CB8AC3E}">
        <p14:creationId xmlns:p14="http://schemas.microsoft.com/office/powerpoint/2010/main" val="4254857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ts val="990"/>
              <a:buNone/>
            </a:pPr>
            <a:r>
              <a:rPr lang="en-GB" sz="2020" b="1" dirty="0"/>
              <a:t>CONCLUSION:</a:t>
            </a:r>
            <a:endParaRPr sz="2020" b="1" dirty="0"/>
          </a:p>
        </p:txBody>
      </p:sp>
      <p:sp>
        <p:nvSpPr>
          <p:cNvPr id="110" name="Google Shape;110;p22"/>
          <p:cNvSpPr txBox="1">
            <a:spLocks noGrp="1"/>
          </p:cNvSpPr>
          <p:nvPr>
            <p:ph type="body" idx="1"/>
          </p:nvPr>
        </p:nvSpPr>
        <p:spPr>
          <a:prstGeom prst="rect">
            <a:avLst/>
          </a:prstGeom>
          <a:noFill/>
        </p:spPr>
        <p:txBody>
          <a:bodyPr spcFirstLastPara="1" wrap="square" lIns="91425" tIns="91425" rIns="91425" bIns="91425" anchor="t" anchorCtr="0">
            <a:normAutofit fontScale="62500" lnSpcReduction="20000"/>
          </a:bodyPr>
          <a:lstStyle/>
          <a:p>
            <a:pPr marL="0" indent="0">
              <a:spcBef>
                <a:spcPts val="1200"/>
              </a:spcBef>
              <a:spcAft>
                <a:spcPts val="0"/>
              </a:spcAft>
              <a:buNone/>
            </a:pPr>
            <a:r>
              <a:rPr lang="en-GB" dirty="0">
                <a:solidFill>
                  <a:schemeClr val="dk1"/>
                </a:solidFill>
              </a:rPr>
              <a:t>Our project suggests a system for automatically parsing resumes and determining the job category using machine learning techniques. Our project emphasises the advantages of the suggested architecture, such as enhancing job matching effectiveness, reducing hiring bias reduction, and enhancing HR department productivity. However, it acknowledges the need for high-quality training data and the potential for false positives and false negatives. </a:t>
            </a:r>
          </a:p>
          <a:p>
            <a:pPr marL="0" indent="0">
              <a:spcBef>
                <a:spcPts val="1200"/>
              </a:spcBef>
              <a:spcAft>
                <a:spcPts val="0"/>
              </a:spcAft>
              <a:buNone/>
            </a:pPr>
            <a:r>
              <a:rPr lang="en-GB" dirty="0">
                <a:solidFill>
                  <a:schemeClr val="dk1"/>
                </a:solidFill>
              </a:rPr>
              <a:t>Future research can improve the architecture's performance for other job categories and languages. The research offers a viable approach to automating the resume screening procedure overall, increasing the hiring process' efficacy.</a:t>
            </a:r>
            <a:endParaRPr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ts val="990"/>
              <a:buNone/>
            </a:pPr>
            <a:r>
              <a:rPr lang="en-GB" sz="2020" b="1" dirty="0"/>
              <a:t>PROBLEM STATEMENT:</a:t>
            </a:r>
            <a:endParaRPr sz="2020" b="1" dirty="0"/>
          </a:p>
        </p:txBody>
      </p:sp>
      <p:sp>
        <p:nvSpPr>
          <p:cNvPr id="62" name="Google Shape;62;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700" dirty="0">
                <a:solidFill>
                  <a:schemeClr val="dk1"/>
                </a:solidFill>
              </a:rPr>
              <a:t>The problem statement is to precisely extract crucial information from resumes, classify them in accordance with job requirements, and minimize the time and effort needed to examine resumes. This enables organisations to properly and rapidly screen resumes and enhance the recruiting process.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88CF-60FA-89BA-B510-632C4F08FA9C}"/>
              </a:ext>
            </a:extLst>
          </p:cNvPr>
          <p:cNvSpPr>
            <a:spLocks noGrp="1"/>
          </p:cNvSpPr>
          <p:nvPr>
            <p:ph type="title"/>
          </p:nvPr>
        </p:nvSpPr>
        <p:spPr/>
        <p:txBody>
          <a:bodyPr/>
          <a:lstStyle/>
          <a:p>
            <a:r>
              <a:rPr lang="en-IN" sz="1800" b="1" dirty="0"/>
              <a:t>REFERENCE LINKS</a:t>
            </a:r>
          </a:p>
        </p:txBody>
      </p:sp>
      <p:sp>
        <p:nvSpPr>
          <p:cNvPr id="3" name="Text Placeholder 2">
            <a:extLst>
              <a:ext uri="{FF2B5EF4-FFF2-40B4-BE49-F238E27FC236}">
                <a16:creationId xmlns:a16="http://schemas.microsoft.com/office/drawing/2014/main" id="{B2F0B841-EF5B-C58E-0324-B4556D4674CF}"/>
              </a:ext>
            </a:extLst>
          </p:cNvPr>
          <p:cNvSpPr>
            <a:spLocks noGrp="1"/>
          </p:cNvSpPr>
          <p:nvPr>
            <p:ph type="body" idx="1"/>
          </p:nvPr>
        </p:nvSpPr>
        <p:spPr/>
        <p:txBody>
          <a:bodyPr/>
          <a:lstStyle/>
          <a:p>
            <a:pPr marL="285750" indent="-285750">
              <a:spcBef>
                <a:spcPts val="1200"/>
              </a:spcBef>
              <a:buClr>
                <a:schemeClr val="dk1"/>
              </a:buClr>
              <a:buSzPts val="1100"/>
            </a:pPr>
            <a:r>
              <a:rPr lang="en-IN" sz="1600" dirty="0">
                <a:hlinkClick r:id="rId2"/>
              </a:rPr>
              <a:t>https://www.researchgate.net/profile/Satyaki-Sanyal/publication/313851778_Resume_Parser_with_Natural_Language_Processing/links/58ab134eaca27206d9bcefd1/Resume-Parser-with-Natural-Language-Processing.pdf</a:t>
            </a:r>
            <a:r>
              <a:rPr lang="en-IN" sz="1600" dirty="0"/>
              <a:t> </a:t>
            </a:r>
          </a:p>
          <a:p>
            <a:pPr marL="285750" indent="-285750">
              <a:spcBef>
                <a:spcPts val="1200"/>
              </a:spcBef>
              <a:buClr>
                <a:schemeClr val="dk1"/>
              </a:buClr>
              <a:buSzPts val="1100"/>
            </a:pPr>
            <a:r>
              <a:rPr lang="en-IN" sz="1600" dirty="0">
                <a:hlinkClick r:id="rId3"/>
              </a:rPr>
              <a:t>https://ieeexplore.ieee.org/abstract/document/5170487</a:t>
            </a:r>
            <a:r>
              <a:rPr lang="en-IN" sz="1600" dirty="0"/>
              <a:t> </a:t>
            </a:r>
          </a:p>
          <a:p>
            <a:pPr marL="285750" indent="-285750">
              <a:spcBef>
                <a:spcPts val="1200"/>
              </a:spcBef>
              <a:buClr>
                <a:schemeClr val="dk1"/>
              </a:buClr>
              <a:buSzPts val="1100"/>
            </a:pPr>
            <a:r>
              <a:rPr lang="en-IN" sz="1600" dirty="0">
                <a:hlinkClick r:id="rId4"/>
              </a:rPr>
              <a:t>https://ieeexplore.ieee.org/abstract/document/4797321</a:t>
            </a:r>
            <a:r>
              <a:rPr lang="en-IN" sz="1600" dirty="0"/>
              <a:t> </a:t>
            </a:r>
          </a:p>
          <a:p>
            <a:pPr marL="285750" indent="-285750">
              <a:spcBef>
                <a:spcPts val="1200"/>
              </a:spcBef>
              <a:buClr>
                <a:schemeClr val="dk1"/>
              </a:buClr>
              <a:buSzPts val="1100"/>
            </a:pPr>
            <a:r>
              <a:rPr lang="en-IN" sz="1600" dirty="0">
                <a:hlinkClick r:id="rId5"/>
              </a:rPr>
              <a:t>http://jmdet.com/wp-content/uploads/2015/08/CR9.pdf</a:t>
            </a:r>
            <a:r>
              <a:rPr lang="en-IN" sz="1600" dirty="0"/>
              <a:t> </a:t>
            </a:r>
          </a:p>
          <a:p>
            <a:pPr marL="285750" indent="-285750">
              <a:spcBef>
                <a:spcPts val="1200"/>
              </a:spcBef>
              <a:buClr>
                <a:schemeClr val="dk1"/>
              </a:buClr>
              <a:buSzPts val="1100"/>
            </a:pPr>
            <a:r>
              <a:rPr lang="en-IN" sz="1600" dirty="0">
                <a:hlinkClick r:id="rId6"/>
              </a:rPr>
              <a:t>https://rakeshgunduka.me/static/assets/PublishedPaperResumeRanking.pdf</a:t>
            </a:r>
            <a:r>
              <a:rPr lang="en-IN" sz="1600" dirty="0"/>
              <a:t> </a:t>
            </a:r>
            <a:endParaRPr lang="en-IN" dirty="0"/>
          </a:p>
        </p:txBody>
      </p:sp>
    </p:spTree>
    <p:extLst>
      <p:ext uri="{BB962C8B-B14F-4D97-AF65-F5344CB8AC3E}">
        <p14:creationId xmlns:p14="http://schemas.microsoft.com/office/powerpoint/2010/main" val="127325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8"/>
          <p:cNvSpPr txBox="1"/>
          <p:nvPr/>
        </p:nvSpPr>
        <p:spPr>
          <a:xfrm>
            <a:off x="928688" y="871538"/>
            <a:ext cx="6536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
        <p:nvSpPr>
          <p:cNvPr id="323" name="Google Shape;323;p48"/>
          <p:cNvSpPr txBox="1">
            <a:spLocks noGrp="1"/>
          </p:cNvSpPr>
          <p:nvPr>
            <p:ph type="ctrTitle"/>
          </p:nvPr>
        </p:nvSpPr>
        <p:spPr>
          <a:xfrm>
            <a:off x="550500" y="2435625"/>
            <a:ext cx="3638700" cy="2240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ts val="990"/>
              <a:buNone/>
            </a:pPr>
            <a:r>
              <a:rPr lang="en-GB" sz="2020" b="1"/>
              <a:t>LITERATURE:</a:t>
            </a:r>
            <a:endParaRPr sz="2020" b="1"/>
          </a:p>
        </p:txBody>
      </p:sp>
      <p:sp>
        <p:nvSpPr>
          <p:cNvPr id="68" name="Google Shape;68;p15"/>
          <p:cNvSpPr txBox="1">
            <a:spLocks noGrp="1"/>
          </p:cNvSpPr>
          <p:nvPr>
            <p:ph type="body" idx="1"/>
          </p:nvPr>
        </p:nvSpPr>
        <p:spPr>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IN" sz="5600" dirty="0"/>
              <a:t>A significant number of fresh job seekers with a variety of resumes must be dealt with by agencies and various high-level organizations. It is more difficult and time-consuming to manage vast amounts of text data and choose the best option, though. This article gives a brief introduction of an ongoing project called Information Extraction System, which extracts pertinent data from resumes to assist recruiters in choosing the best applicant. </a:t>
            </a:r>
          </a:p>
          <a:p>
            <a:pPr marL="0" lvl="0" indent="0" algn="l" rtl="0">
              <a:spcBef>
                <a:spcPts val="0"/>
              </a:spcBef>
              <a:spcAft>
                <a:spcPts val="0"/>
              </a:spcAft>
              <a:buNone/>
            </a:pPr>
            <a:endParaRPr lang="en-IN" sz="5600" dirty="0"/>
          </a:p>
          <a:p>
            <a:pPr marL="0" lvl="0" indent="0" algn="l" rtl="0">
              <a:spcBef>
                <a:spcPts val="0"/>
              </a:spcBef>
              <a:spcAft>
                <a:spcPts val="0"/>
              </a:spcAft>
              <a:buNone/>
            </a:pPr>
            <a:r>
              <a:rPr lang="en-IN" sz="5600" dirty="0"/>
              <a:t>This research paper introduces a novel method for automating the process of obtaining pertinent data from a job applicant's résumé and determining the job category based on the obtained information. The system is a resume parser that extracts data from a résumé, including education, work experience, skills, and contact information, using machine learning methods</a:t>
            </a:r>
            <a:r>
              <a:rPr lang="en-IN" sz="5600" dirty="0">
                <a:solidFill>
                  <a:schemeClr val="dk1"/>
                </a:solidFill>
              </a:rPr>
              <a:t>. </a:t>
            </a:r>
            <a:endParaRPr sz="5600" dirty="0">
              <a:solidFill>
                <a:schemeClr val="dk1"/>
              </a:solidFill>
            </a:endParaRPr>
          </a:p>
          <a:p>
            <a:pPr marL="0" lvl="0" indent="0" algn="l" rtl="0">
              <a:spcBef>
                <a:spcPts val="0"/>
              </a:spcBef>
              <a:spcAft>
                <a:spcPts val="0"/>
              </a:spcAft>
              <a:buClr>
                <a:schemeClr val="dk1"/>
              </a:buClr>
              <a:buSzPct val="64705"/>
              <a:buFont typeface="Arial"/>
              <a:buNone/>
            </a:pPr>
            <a:endParaRPr sz="1700" dirty="0">
              <a:solidFill>
                <a:schemeClr val="dk1"/>
              </a:solidFill>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GB" sz="2040" b="1" dirty="0"/>
              <a:t>OBJECTIVE:</a:t>
            </a:r>
            <a:endParaRPr sz="2040" b="1" dirty="0"/>
          </a:p>
          <a:p>
            <a:pPr marL="0" lvl="0" indent="0" algn="l" rtl="0">
              <a:spcBef>
                <a:spcPts val="0"/>
              </a:spcBef>
              <a:spcAft>
                <a:spcPts val="0"/>
              </a:spcAft>
              <a:buSzPts val="990"/>
              <a:buNone/>
            </a:pPr>
            <a:endParaRPr sz="2520" dirty="0"/>
          </a:p>
        </p:txBody>
      </p:sp>
      <p:sp>
        <p:nvSpPr>
          <p:cNvPr id="80" name="Google Shape;80;p17"/>
          <p:cNvSpPr txBox="1">
            <a:spLocks noGrp="1"/>
          </p:cNvSpPr>
          <p:nvPr>
            <p:ph type="body" idx="1"/>
          </p:nvPr>
        </p:nvSpPr>
        <p:spPr>
          <a:prstGeom prst="rect">
            <a:avLst/>
          </a:prstGeom>
        </p:spPr>
        <p:txBody>
          <a:bodyPr spcFirstLastPara="1" wrap="square" lIns="91425" tIns="91425" rIns="91425" bIns="91425" anchor="t" anchorCtr="0">
            <a:normAutofit fontScale="70000" lnSpcReduction="20000"/>
          </a:bodyPr>
          <a:lstStyle/>
          <a:p>
            <a:pPr marL="0" lvl="0" indent="0" algn="l" rtl="0">
              <a:spcBef>
                <a:spcPts val="1200"/>
              </a:spcBef>
              <a:spcAft>
                <a:spcPts val="0"/>
              </a:spcAft>
              <a:buClr>
                <a:schemeClr val="dk1"/>
              </a:buClr>
              <a:buSzPts val="1100"/>
              <a:buFont typeface="Arial"/>
              <a:buNone/>
            </a:pPr>
            <a:r>
              <a:rPr lang="en-GB" sz="1600" dirty="0">
                <a:solidFill>
                  <a:schemeClr val="dk1"/>
                </a:solidFill>
              </a:rPr>
              <a:t>The objective of a resume parser is to extract information from resumes, forecast the type of job, and provide an automated solution that can quickly filter a large number of resumes and correctly select the best applicants for a given position. The resume parser's particular goals are:</a:t>
            </a:r>
          </a:p>
          <a:p>
            <a:pPr marL="285750" indent="-285750">
              <a:spcBef>
                <a:spcPts val="1200"/>
              </a:spcBef>
              <a:buClr>
                <a:schemeClr val="dk1"/>
              </a:buClr>
              <a:buSzPts val="1100"/>
            </a:pPr>
            <a:r>
              <a:rPr lang="en-GB" sz="1600" dirty="0"/>
              <a:t>C</a:t>
            </a:r>
            <a:r>
              <a:rPr lang="en-GB" sz="1600" dirty="0">
                <a:solidFill>
                  <a:schemeClr val="dk1"/>
                </a:solidFill>
              </a:rPr>
              <a:t>an take important information from resumes—like employment history, education, and skills—and save it in a structured fashion.</a:t>
            </a:r>
          </a:p>
          <a:p>
            <a:pPr marL="285750" indent="-285750">
              <a:spcBef>
                <a:spcPts val="1200"/>
              </a:spcBef>
              <a:buClr>
                <a:schemeClr val="dk1"/>
              </a:buClr>
              <a:buSzPts val="1100"/>
            </a:pPr>
            <a:r>
              <a:rPr lang="en-GB" sz="1600" dirty="0"/>
              <a:t>T</a:t>
            </a:r>
            <a:r>
              <a:rPr lang="en-GB" sz="1600" dirty="0">
                <a:solidFill>
                  <a:schemeClr val="dk1"/>
                </a:solidFill>
              </a:rPr>
              <a:t>o accurately anticipate the job category and classify resumes based on job requirements.</a:t>
            </a:r>
          </a:p>
          <a:p>
            <a:pPr marL="285750" indent="-285750">
              <a:spcBef>
                <a:spcPts val="1200"/>
              </a:spcBef>
              <a:buClr>
                <a:schemeClr val="dk1"/>
              </a:buClr>
              <a:buSzPts val="1100"/>
            </a:pPr>
            <a:r>
              <a:rPr lang="en-GB" sz="1600" dirty="0"/>
              <a:t>T</a:t>
            </a:r>
            <a:r>
              <a:rPr lang="en-GB" sz="1600" dirty="0">
                <a:solidFill>
                  <a:schemeClr val="dk1"/>
                </a:solidFill>
              </a:rPr>
              <a:t>o drastically cut down on the time and effort needed to analyse resumes in order to increase the effectiveness and efficiency of the screening process.</a:t>
            </a:r>
          </a:p>
          <a:p>
            <a:pPr marL="285750" indent="-285750">
              <a:spcBef>
                <a:spcPts val="1200"/>
              </a:spcBef>
              <a:buClr>
                <a:schemeClr val="dk1"/>
              </a:buClr>
              <a:buSzPts val="1100"/>
            </a:pPr>
            <a:r>
              <a:rPr lang="en-GB" sz="1600" dirty="0"/>
              <a:t>T</a:t>
            </a:r>
            <a:r>
              <a:rPr lang="en-GB" sz="1600" dirty="0">
                <a:solidFill>
                  <a:schemeClr val="dk1"/>
                </a:solidFill>
              </a:rPr>
              <a:t>o eliminate hiring prejudice by offering a consistent, impartial method of reviewing applicants.</a:t>
            </a:r>
          </a:p>
          <a:p>
            <a:pPr marL="285750" indent="-285750">
              <a:spcBef>
                <a:spcPts val="1200"/>
              </a:spcBef>
              <a:buClr>
                <a:schemeClr val="dk1"/>
              </a:buClr>
              <a:buSzPts val="1100"/>
            </a:pPr>
            <a:r>
              <a:rPr lang="en-GB" sz="1600" dirty="0"/>
              <a:t>T</a:t>
            </a:r>
            <a:r>
              <a:rPr lang="en-GB" sz="1600" dirty="0">
                <a:solidFill>
                  <a:schemeClr val="dk1"/>
                </a:solidFill>
              </a:rPr>
              <a:t>o highlight areas for improvement and offer insights into the effectiveness of job matching.</a:t>
            </a:r>
          </a:p>
          <a:p>
            <a:pPr marL="285750" indent="-285750">
              <a:spcBef>
                <a:spcPts val="1200"/>
              </a:spcBef>
              <a:buClr>
                <a:schemeClr val="dk1"/>
              </a:buClr>
              <a:buSzPts val="1100"/>
            </a:pPr>
            <a:r>
              <a:rPr lang="en-GB" sz="1600" dirty="0"/>
              <a:t>T</a:t>
            </a:r>
            <a:r>
              <a:rPr lang="en-GB" sz="1600" dirty="0">
                <a:solidFill>
                  <a:schemeClr val="dk1"/>
                </a:solidFill>
              </a:rPr>
              <a:t>o enhance the resume parser's functionality for various job categories and languages.</a:t>
            </a:r>
          </a:p>
          <a:p>
            <a:pPr marL="285750" indent="-285750">
              <a:spcBef>
                <a:spcPts val="1200"/>
              </a:spcBef>
              <a:buClr>
                <a:schemeClr val="dk1"/>
              </a:buClr>
              <a:buSzPts val="1100"/>
            </a:pPr>
            <a:endParaRPr lang="en-GB" sz="160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C2F4A-BC45-AB79-8DCE-174D4E71A875}"/>
              </a:ext>
            </a:extLst>
          </p:cNvPr>
          <p:cNvSpPr>
            <a:spLocks noGrp="1"/>
          </p:cNvSpPr>
          <p:nvPr>
            <p:ph type="title"/>
          </p:nvPr>
        </p:nvSpPr>
        <p:spPr/>
        <p:txBody>
          <a:bodyPr/>
          <a:lstStyle/>
          <a:p>
            <a:r>
              <a:rPr lang="en-IN" sz="1800" b="1" dirty="0"/>
              <a:t>DATASET</a:t>
            </a:r>
          </a:p>
        </p:txBody>
      </p:sp>
      <p:sp>
        <p:nvSpPr>
          <p:cNvPr id="3" name="Text Placeholder 2">
            <a:extLst>
              <a:ext uri="{FF2B5EF4-FFF2-40B4-BE49-F238E27FC236}">
                <a16:creationId xmlns:a16="http://schemas.microsoft.com/office/drawing/2014/main" id="{11EFA46C-96B2-2461-8639-F38E4C963A5D}"/>
              </a:ext>
            </a:extLst>
          </p:cNvPr>
          <p:cNvSpPr>
            <a:spLocks noGrp="1"/>
          </p:cNvSpPr>
          <p:nvPr>
            <p:ph type="body" idx="1"/>
          </p:nvPr>
        </p:nvSpPr>
        <p:spPr/>
        <p:txBody>
          <a:bodyPr/>
          <a:lstStyle/>
          <a:p>
            <a:r>
              <a:rPr lang="en-IN" dirty="0">
                <a:hlinkClick r:id="rId2"/>
              </a:rPr>
              <a:t>https://drive.google.com/file/d/12NOPYYD-PaW6MKAAVPsYoUlzzcDyOO-l/view?usp=share_link</a:t>
            </a:r>
            <a:endParaRPr lang="en-IN" dirty="0"/>
          </a:p>
          <a:p>
            <a:endParaRPr lang="en-IN" dirty="0"/>
          </a:p>
        </p:txBody>
      </p:sp>
    </p:spTree>
    <p:extLst>
      <p:ext uri="{BB962C8B-B14F-4D97-AF65-F5344CB8AC3E}">
        <p14:creationId xmlns:p14="http://schemas.microsoft.com/office/powerpoint/2010/main" val="1224202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769EF-54CC-D6D1-5A77-B115C7FA5FFC}"/>
              </a:ext>
            </a:extLst>
          </p:cNvPr>
          <p:cNvSpPr>
            <a:spLocks noGrp="1"/>
          </p:cNvSpPr>
          <p:nvPr>
            <p:ph type="title"/>
          </p:nvPr>
        </p:nvSpPr>
        <p:spPr/>
        <p:txBody>
          <a:bodyPr/>
          <a:lstStyle/>
          <a:p>
            <a:r>
              <a:rPr lang="en-IN" sz="1800" b="1" dirty="0"/>
              <a:t>METHOD</a:t>
            </a:r>
          </a:p>
        </p:txBody>
      </p:sp>
      <p:sp>
        <p:nvSpPr>
          <p:cNvPr id="3" name="Text Placeholder 2">
            <a:extLst>
              <a:ext uri="{FF2B5EF4-FFF2-40B4-BE49-F238E27FC236}">
                <a16:creationId xmlns:a16="http://schemas.microsoft.com/office/drawing/2014/main" id="{F19FEFC1-83B4-982D-BBF6-59C3D60F6C59}"/>
              </a:ext>
            </a:extLst>
          </p:cNvPr>
          <p:cNvSpPr>
            <a:spLocks noGrp="1"/>
          </p:cNvSpPr>
          <p:nvPr>
            <p:ph type="body" idx="1"/>
          </p:nvPr>
        </p:nvSpPr>
        <p:spPr/>
        <p:txBody>
          <a:bodyPr/>
          <a:lstStyle/>
          <a:p>
            <a:endParaRPr lang="en-IN" dirty="0"/>
          </a:p>
        </p:txBody>
      </p:sp>
      <p:pic>
        <p:nvPicPr>
          <p:cNvPr id="1028" name="Picture 4" descr="Prospect: System Architecture | Download Scientific Diagram">
            <a:extLst>
              <a:ext uri="{FF2B5EF4-FFF2-40B4-BE49-F238E27FC236}">
                <a16:creationId xmlns:a16="http://schemas.microsoft.com/office/drawing/2014/main" id="{ABF38082-E5A5-BDDB-758A-513B837A4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678" y="1353948"/>
            <a:ext cx="4518479" cy="3459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37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1988" b="1" dirty="0"/>
              <a:t>ALGORITHMS TO BE USED:</a:t>
            </a:r>
            <a:endParaRPr sz="1988" b="1" dirty="0"/>
          </a:p>
        </p:txBody>
      </p:sp>
      <p:sp>
        <p:nvSpPr>
          <p:cNvPr id="98" name="Google Shape;98;p20"/>
          <p:cNvSpPr txBox="1">
            <a:spLocks noGrp="1"/>
          </p:cNvSpPr>
          <p:nvPr>
            <p:ph type="body" idx="1"/>
          </p:nvPr>
        </p:nvSpPr>
        <p:spPr>
          <a:prstGeom prst="rect">
            <a:avLst/>
          </a:prstGeom>
        </p:spPr>
        <p:txBody>
          <a:bodyPr spcFirstLastPara="1" wrap="square" lIns="91425" tIns="91425" rIns="91425" bIns="91425" anchor="t" anchorCtr="0">
            <a:normAutofit/>
          </a:bodyPr>
          <a:lstStyle/>
          <a:p>
            <a:pPr indent="-342900">
              <a:buClr>
                <a:schemeClr val="dk1"/>
              </a:buClr>
              <a:buSzPts val="1800"/>
              <a:buFont typeface="News Cycle"/>
              <a:buChar char="●"/>
            </a:pPr>
            <a:r>
              <a:rPr lang="en-IN" sz="1600" b="0" i="0" dirty="0">
                <a:solidFill>
                  <a:schemeClr val="tx2">
                    <a:lumMod val="10000"/>
                  </a:schemeClr>
                </a:solidFill>
                <a:effectLst/>
                <a:latin typeface="Söhne"/>
              </a:rPr>
              <a:t>NLP</a:t>
            </a:r>
            <a:endParaRPr lang="en-GB" sz="1600" dirty="0">
              <a:solidFill>
                <a:schemeClr val="tx2">
                  <a:lumMod val="10000"/>
                </a:schemeClr>
              </a:solidFill>
            </a:endParaRPr>
          </a:p>
          <a:p>
            <a:pPr indent="-342900">
              <a:buClr>
                <a:schemeClr val="dk1"/>
              </a:buClr>
              <a:buSzPts val="1800"/>
              <a:buFont typeface="News Cycle"/>
              <a:buChar char="●"/>
            </a:pPr>
            <a:r>
              <a:rPr lang="en-IN" sz="1600" b="0" i="0" dirty="0">
                <a:solidFill>
                  <a:schemeClr val="tx2">
                    <a:lumMod val="10000"/>
                  </a:schemeClr>
                </a:solidFill>
                <a:effectLst/>
                <a:latin typeface="Söhne"/>
              </a:rPr>
              <a:t>Naive Bayes</a:t>
            </a:r>
          </a:p>
          <a:p>
            <a:pPr indent="-342900">
              <a:buClr>
                <a:schemeClr val="dk1"/>
              </a:buClr>
              <a:buSzPts val="1800"/>
              <a:buFont typeface="News Cycle"/>
              <a:buChar char="●"/>
            </a:pPr>
            <a:r>
              <a:rPr lang="en-IN" sz="1600" b="0" i="0" dirty="0">
                <a:solidFill>
                  <a:schemeClr val="tx2">
                    <a:lumMod val="10000"/>
                  </a:schemeClr>
                </a:solidFill>
                <a:effectLst/>
                <a:latin typeface="Söhne"/>
              </a:rPr>
              <a:t>Named Entity Recognition (NER) </a:t>
            </a:r>
          </a:p>
          <a:p>
            <a:pPr marL="457200" lvl="0" indent="-342900" algn="l" rtl="0">
              <a:spcBef>
                <a:spcPts val="0"/>
              </a:spcBef>
              <a:spcAft>
                <a:spcPts val="0"/>
              </a:spcAft>
              <a:buClr>
                <a:schemeClr val="dk1"/>
              </a:buClr>
              <a:buSzPts val="1800"/>
              <a:buChar char="●"/>
            </a:pPr>
            <a:r>
              <a:rPr lang="en-IN" sz="1600" b="0" i="0" dirty="0">
                <a:solidFill>
                  <a:schemeClr val="tx2">
                    <a:lumMod val="10000"/>
                  </a:schemeClr>
                </a:solidFill>
                <a:effectLst/>
                <a:latin typeface="Söhne"/>
              </a:rPr>
              <a:t>Support Vector Machines (SVM)</a:t>
            </a:r>
            <a:endParaRPr sz="1600" dirty="0">
              <a:solidFill>
                <a:schemeClr val="tx2">
                  <a:lumMod val="10000"/>
                </a:schemeClr>
              </a:solidFill>
            </a:endParaRPr>
          </a:p>
          <a:p>
            <a:pPr marL="457200" lvl="0" indent="-342900" algn="l" rtl="0">
              <a:spcBef>
                <a:spcPts val="0"/>
              </a:spcBef>
              <a:spcAft>
                <a:spcPts val="0"/>
              </a:spcAft>
              <a:buClr>
                <a:schemeClr val="dk1"/>
              </a:buClr>
              <a:buSzPts val="1800"/>
              <a:buChar char="●"/>
            </a:pPr>
            <a:r>
              <a:rPr lang="en-GB" sz="1600" dirty="0">
                <a:solidFill>
                  <a:schemeClr val="dk1"/>
                </a:solidFill>
              </a:rPr>
              <a:t>Decision Tree</a:t>
            </a:r>
            <a:endParaRPr sz="1600" dirty="0">
              <a:solidFill>
                <a:schemeClr val="dk1"/>
              </a:solidFill>
            </a:endParaRPr>
          </a:p>
          <a:p>
            <a:pPr marL="457200" lvl="0" indent="-342900" algn="l" rtl="0">
              <a:spcBef>
                <a:spcPts val="0"/>
              </a:spcBef>
              <a:spcAft>
                <a:spcPts val="0"/>
              </a:spcAft>
              <a:buClr>
                <a:schemeClr val="dk1"/>
              </a:buClr>
              <a:buSzPts val="1800"/>
              <a:buChar char="●"/>
            </a:pPr>
            <a:r>
              <a:rPr lang="en-GB" sz="1600" dirty="0">
                <a:solidFill>
                  <a:schemeClr val="dk1"/>
                </a:solidFill>
              </a:rPr>
              <a:t>Random Forest</a:t>
            </a:r>
            <a:endParaRPr sz="1600"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C8C3-883B-DE0D-95C5-FA0404C10270}"/>
              </a:ext>
            </a:extLst>
          </p:cNvPr>
          <p:cNvSpPr>
            <a:spLocks noGrp="1"/>
          </p:cNvSpPr>
          <p:nvPr>
            <p:ph type="title"/>
          </p:nvPr>
        </p:nvSpPr>
        <p:spPr>
          <a:xfrm>
            <a:off x="286181" y="681219"/>
            <a:ext cx="6107700" cy="396300"/>
          </a:xfrm>
        </p:spPr>
        <p:txBody>
          <a:bodyPr/>
          <a:lstStyle/>
          <a:p>
            <a:r>
              <a:rPr lang="en-IN" dirty="0"/>
              <a:t>   	</a:t>
            </a:r>
            <a:r>
              <a:rPr lang="en-IN" sz="1990" dirty="0"/>
              <a:t>NOVELTY /FINDINGS</a:t>
            </a:r>
          </a:p>
        </p:txBody>
      </p:sp>
      <p:sp>
        <p:nvSpPr>
          <p:cNvPr id="3" name="Text Placeholder 2">
            <a:extLst>
              <a:ext uri="{FF2B5EF4-FFF2-40B4-BE49-F238E27FC236}">
                <a16:creationId xmlns:a16="http://schemas.microsoft.com/office/drawing/2014/main" id="{152022CC-07E6-E2ED-5BB9-D0C142578DE8}"/>
              </a:ext>
            </a:extLst>
          </p:cNvPr>
          <p:cNvSpPr>
            <a:spLocks noGrp="1"/>
          </p:cNvSpPr>
          <p:nvPr>
            <p:ph type="body" idx="1"/>
          </p:nvPr>
        </p:nvSpPr>
        <p:spPr/>
        <p:txBody>
          <a:bodyPr/>
          <a:lstStyle/>
          <a:p>
            <a:pPr marL="76200" indent="0">
              <a:buNone/>
            </a:pPr>
            <a:r>
              <a:rPr lang="en-US" sz="1750" dirty="0"/>
              <a:t>The following are some of the novelties of our project:</a:t>
            </a:r>
          </a:p>
          <a:p>
            <a:endParaRPr lang="en-US" sz="1750" dirty="0"/>
          </a:p>
          <a:p>
            <a:r>
              <a:rPr lang="en-US" sz="1050" dirty="0"/>
              <a:t>A resume parser can be tailored to several job categories and industries, which enables it to properly anticipate the job category and retrieve work-specific information.</a:t>
            </a:r>
          </a:p>
          <a:p>
            <a:endParaRPr lang="en-US" sz="1050" dirty="0"/>
          </a:p>
          <a:p>
            <a:r>
              <a:rPr lang="en-US" sz="1050" dirty="0"/>
              <a:t>Approaches for artificial intelligence and machine learning: A resume parser can </a:t>
            </a:r>
            <a:r>
              <a:rPr lang="en-US" sz="1050" dirty="0" err="1"/>
              <a:t>utilise</a:t>
            </a:r>
            <a:r>
              <a:rPr lang="en-US" sz="1050" dirty="0"/>
              <a:t> these approaches to increase accuracy and efficiency, enabling it to manage a huge volume of resumes and find the best candidates for a given job.</a:t>
            </a:r>
          </a:p>
          <a:p>
            <a:endParaRPr lang="en-US" sz="1050" dirty="0"/>
          </a:p>
          <a:p>
            <a:r>
              <a:rPr lang="en-US" sz="1050" dirty="0"/>
              <a:t>A resume parser may continuously learn from fresh information and user feedback, which enables it to enhance its performance and accuracy over time.</a:t>
            </a:r>
          </a:p>
          <a:p>
            <a:endParaRPr lang="en-US" sz="1050" dirty="0"/>
          </a:p>
          <a:p>
            <a:r>
              <a:rPr lang="en-US" sz="1050" dirty="0"/>
              <a:t>Integration with other HR tools: A resume parser can work seamlessly with other HR tools, such as applicant tracking systems (ATS), to speed up the hiring procedure and give candidates and recruiters a positive hiring experience.</a:t>
            </a:r>
          </a:p>
          <a:p>
            <a:pPr marL="76200" indent="0">
              <a:buNone/>
            </a:pPr>
            <a:endParaRPr lang="en-US" sz="1750" dirty="0"/>
          </a:p>
        </p:txBody>
      </p:sp>
    </p:spTree>
    <p:extLst>
      <p:ext uri="{BB962C8B-B14F-4D97-AF65-F5344CB8AC3E}">
        <p14:creationId xmlns:p14="http://schemas.microsoft.com/office/powerpoint/2010/main" val="2054110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EB99-70E8-F32E-548D-2A041C2C827F}"/>
              </a:ext>
            </a:extLst>
          </p:cNvPr>
          <p:cNvSpPr>
            <a:spLocks noGrp="1"/>
          </p:cNvSpPr>
          <p:nvPr>
            <p:ph type="title"/>
          </p:nvPr>
        </p:nvSpPr>
        <p:spPr/>
        <p:txBody>
          <a:bodyPr/>
          <a:lstStyle/>
          <a:p>
            <a:r>
              <a:rPr lang="en-US" dirty="0"/>
              <a:t>SAMPLE CODE</a:t>
            </a:r>
          </a:p>
        </p:txBody>
      </p:sp>
      <p:pic>
        <p:nvPicPr>
          <p:cNvPr id="4" name="Picture 3">
            <a:extLst>
              <a:ext uri="{FF2B5EF4-FFF2-40B4-BE49-F238E27FC236}">
                <a16:creationId xmlns:a16="http://schemas.microsoft.com/office/drawing/2014/main" id="{09565D45-3667-C1B0-5715-39AB29BD037F}"/>
              </a:ext>
            </a:extLst>
          </p:cNvPr>
          <p:cNvPicPr>
            <a:picLocks noChangeAspect="1"/>
          </p:cNvPicPr>
          <p:nvPr/>
        </p:nvPicPr>
        <p:blipFill>
          <a:blip r:embed="rId2"/>
          <a:stretch>
            <a:fillRect/>
          </a:stretch>
        </p:blipFill>
        <p:spPr>
          <a:xfrm>
            <a:off x="550500" y="1249793"/>
            <a:ext cx="6107700" cy="3598981"/>
          </a:xfrm>
          <a:prstGeom prst="rect">
            <a:avLst/>
          </a:prstGeom>
        </p:spPr>
      </p:pic>
      <p:sp>
        <p:nvSpPr>
          <p:cNvPr id="3" name="Text Placeholder 2">
            <a:extLst>
              <a:ext uri="{FF2B5EF4-FFF2-40B4-BE49-F238E27FC236}">
                <a16:creationId xmlns:a16="http://schemas.microsoft.com/office/drawing/2014/main" id="{8DF71204-F4B2-C290-91D7-34FF8466F1A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1961327"/>
      </p:ext>
    </p:extLst>
  </p:cSld>
  <p:clrMapOvr>
    <a:masterClrMapping/>
  </p:clrMapOvr>
</p:sld>
</file>

<file path=ppt/theme/theme1.xml><?xml version="1.0" encoding="utf-8"?>
<a:theme xmlns:a="http://schemas.openxmlformats.org/drawingml/2006/main" name="Jessica template">
  <a:themeElements>
    <a:clrScheme name="Custom 347">
      <a:dk1>
        <a:srgbClr val="062133"/>
      </a:dk1>
      <a:lt1>
        <a:srgbClr val="FFFFFF"/>
      </a:lt1>
      <a:dk2>
        <a:srgbClr val="878E92"/>
      </a:dk2>
      <a:lt2>
        <a:srgbClr val="E9EEF0"/>
      </a:lt2>
      <a:accent1>
        <a:srgbClr val="0DB8CC"/>
      </a:accent1>
      <a:accent2>
        <a:srgbClr val="FFA604"/>
      </a:accent2>
      <a:accent3>
        <a:srgbClr val="00799E"/>
      </a:accent3>
      <a:accent4>
        <a:srgbClr val="32E4C8"/>
      </a:accent4>
      <a:accent5>
        <a:srgbClr val="FFD104"/>
      </a:accent5>
      <a:accent6>
        <a:srgbClr val="2EC9FF"/>
      </a:accent6>
      <a:hlink>
        <a:srgbClr val="00799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Jessica · SlidesCarnival</Template>
  <TotalTime>146</TotalTime>
  <Words>790</Words>
  <Application>Microsoft Macintosh PowerPoint</Application>
  <PresentationFormat>On-screen Show (16:9)</PresentationFormat>
  <Paragraphs>59</Paragraphs>
  <Slides>21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News Cycle</vt:lpstr>
      <vt:lpstr>Oswald</vt:lpstr>
      <vt:lpstr>Söhne</vt:lpstr>
      <vt:lpstr>Jessica template</vt:lpstr>
      <vt:lpstr>Resume Parser J-Component CSE4022- Natural Language Processing Review-3  </vt:lpstr>
      <vt:lpstr>PROBLEM STATEMENT:</vt:lpstr>
      <vt:lpstr>LITERATURE:</vt:lpstr>
      <vt:lpstr>OBJECTIVE: </vt:lpstr>
      <vt:lpstr>DATASET</vt:lpstr>
      <vt:lpstr>METHOD</vt:lpstr>
      <vt:lpstr>ALGORITHMS TO BE USED:</vt:lpstr>
      <vt:lpstr>    NOVELTY /FINDINGS</vt:lpstr>
      <vt:lpstr>SAMPLE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vt:lpstr>
      <vt:lpstr>CONCLUSION:</vt:lpstr>
      <vt:lpstr>REFERENCE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Analysis J-Component CSE3505- Foundations of Data Analytics  </dc:title>
  <cp:lastModifiedBy>Rahul Sunov</cp:lastModifiedBy>
  <cp:revision>6</cp:revision>
  <dcterms:modified xsi:type="dcterms:W3CDTF">2023-04-07T17:00:13Z</dcterms:modified>
</cp:coreProperties>
</file>