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herazch/Coursera_Capstone/blob/master/Battle%20of%20Neighborhoods%20Code.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t>Battle of Neighborhoods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Sheraz Ahmed</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AADD-C8ED-4D99-8BF3-D116B5D27219}"/>
              </a:ext>
            </a:extLst>
          </p:cNvPr>
          <p:cNvSpPr>
            <a:spLocks noGrp="1"/>
          </p:cNvSpPr>
          <p:nvPr>
            <p:ph type="ctrTitle"/>
          </p:nvPr>
        </p:nvSpPr>
        <p:spPr/>
        <p:txBody>
          <a:bodyPr/>
          <a:lstStyle/>
          <a:p>
            <a:r>
              <a:rPr lang="en-US" dirty="0"/>
              <a:t>Thankyou!</a:t>
            </a:r>
          </a:p>
        </p:txBody>
      </p:sp>
      <p:sp>
        <p:nvSpPr>
          <p:cNvPr id="3" name="Subtitle 2">
            <a:extLst>
              <a:ext uri="{FF2B5EF4-FFF2-40B4-BE49-F238E27FC236}">
                <a16:creationId xmlns:a16="http://schemas.microsoft.com/office/drawing/2014/main" id="{B02E5E91-C0DF-43CD-9475-095F50FE72C1}"/>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55122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0FC2-CF06-43D1-BF34-446D4AA8EA3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0B4D24A-A1B1-410C-AB4E-FCE2614B459D}"/>
              </a:ext>
            </a:extLst>
          </p:cNvPr>
          <p:cNvSpPr>
            <a:spLocks noGrp="1"/>
          </p:cNvSpPr>
          <p:nvPr>
            <p:ph idx="1"/>
          </p:nvPr>
        </p:nvSpPr>
        <p:spPr/>
        <p:txBody>
          <a:bodyPr>
            <a:normAutofit/>
          </a:bodyPr>
          <a:lstStyle/>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purpose of this Project is to help people in exploring better facilities around their neighborhood. It will help people making smart and efficient decision on selecting great neighborhood out of numbers of other neighborhoods in Downtown Toronto, Toronto.</a:t>
            </a:r>
          </a:p>
        </p:txBody>
      </p:sp>
    </p:spTree>
    <p:extLst>
      <p:ext uri="{BB962C8B-B14F-4D97-AF65-F5344CB8AC3E}">
        <p14:creationId xmlns:p14="http://schemas.microsoft.com/office/powerpoint/2010/main" val="363832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26BF-AEA7-4D47-9EFE-4591C41F2B8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5B6BBC0-8EE8-4687-9F84-28016DD524C8}"/>
              </a:ext>
            </a:extLst>
          </p:cNvPr>
          <p:cNvSpPr>
            <a:spLocks noGrp="1"/>
          </p:cNvSpPr>
          <p:nvPr>
            <p:ph idx="1"/>
          </p:nvPr>
        </p:nvSpPr>
        <p:spPr/>
        <p:txBody>
          <a:bodyPr>
            <a:normAutofit/>
          </a:bodyPr>
          <a:lstStyle/>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major purpose of this project, is to suggest a better neighborhood in a new city for the person who are </a:t>
            </a:r>
            <a:r>
              <a:rPr lang="en-US" sz="2800" dirty="0" err="1">
                <a:latin typeface="Calibri" panose="020F0502020204030204" pitchFamily="34" charset="0"/>
                <a:cs typeface="Calibri" panose="020F0502020204030204" pitchFamily="34" charset="0"/>
              </a:rPr>
              <a:t>shiffting</a:t>
            </a:r>
            <a:r>
              <a:rPr lang="en-US" sz="2800" dirty="0">
                <a:latin typeface="Calibri" panose="020F0502020204030204" pitchFamily="34" charset="0"/>
                <a:cs typeface="Calibri" panose="020F0502020204030204" pitchFamily="34" charset="0"/>
              </a:rPr>
              <a:t> there. Social presence in society in terms of like minded people. Connectivity to the airport, bus stand, city center, markets and other daily needs things nearby.</a:t>
            </a:r>
          </a:p>
        </p:txBody>
      </p:sp>
    </p:spTree>
    <p:extLst>
      <p:ext uri="{BB962C8B-B14F-4D97-AF65-F5344CB8AC3E}">
        <p14:creationId xmlns:p14="http://schemas.microsoft.com/office/powerpoint/2010/main" val="2355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058C-224E-4610-A732-DF6735210868}"/>
              </a:ext>
            </a:extLst>
          </p:cNvPr>
          <p:cNvSpPr>
            <a:spLocks noGrp="1"/>
          </p:cNvSpPr>
          <p:nvPr>
            <p:ph type="title"/>
          </p:nvPr>
        </p:nvSpPr>
        <p:spPr/>
        <p:txBody>
          <a:bodyPr/>
          <a:lstStyle/>
          <a:p>
            <a:r>
              <a:rPr lang="en-US" dirty="0"/>
              <a:t>Data gathering</a:t>
            </a:r>
          </a:p>
        </p:txBody>
      </p:sp>
      <p:sp>
        <p:nvSpPr>
          <p:cNvPr id="3" name="Content Placeholder 2">
            <a:extLst>
              <a:ext uri="{FF2B5EF4-FFF2-40B4-BE49-F238E27FC236}">
                <a16:creationId xmlns:a16="http://schemas.microsoft.com/office/drawing/2014/main" id="{5EFD9225-1E18-40C3-9111-5CD2ADD32141}"/>
              </a:ext>
            </a:extLst>
          </p:cNvPr>
          <p:cNvSpPr>
            <a:spLocks noGrp="1"/>
          </p:cNvSpPr>
          <p:nvPr>
            <p:ph idx="1"/>
          </p:nvPr>
        </p:nvSpPr>
        <p:spPr/>
        <p:txBody>
          <a:bodyP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We Will use Toronto Neighborhood dataset that we scrapped from </a:t>
            </a:r>
            <a:r>
              <a:rPr lang="en-US" sz="2400" dirty="0" err="1">
                <a:latin typeface="Calibri" panose="020F0502020204030204" pitchFamily="34" charset="0"/>
                <a:cs typeface="Calibri" panose="020F0502020204030204" pitchFamily="34" charset="0"/>
              </a:rPr>
              <a:t>wikipedia</a:t>
            </a:r>
            <a:r>
              <a:rPr lang="en-US" sz="2400" dirty="0">
                <a:latin typeface="Calibri" panose="020F0502020204030204" pitchFamily="34" charset="0"/>
                <a:cs typeface="Calibri" panose="020F0502020204030204" pitchFamily="34" charset="0"/>
              </a:rPr>
              <a:t> in Week 3. Dataset will be consisting of Borough, Neighborhood, latitude and longitude, zip codes.</a:t>
            </a:r>
          </a:p>
          <a:p>
            <a:r>
              <a:rPr lang="en-US" dirty="0"/>
              <a:t>Data Link: </a:t>
            </a:r>
            <a:r>
              <a:rPr lang="en-US" u="sng" dirty="0">
                <a:hlinkClick r:id="rId2"/>
              </a:rPr>
              <a:t>https://en.wikipedia.org/wiki/List_of_postal_codes_of_Canada:_M</a:t>
            </a:r>
            <a:endParaRPr lang="en-US" dirty="0"/>
          </a:p>
          <a:p>
            <a:endParaRPr lang="en-US" dirty="0"/>
          </a:p>
        </p:txBody>
      </p:sp>
    </p:spTree>
    <p:extLst>
      <p:ext uri="{BB962C8B-B14F-4D97-AF65-F5344CB8AC3E}">
        <p14:creationId xmlns:p14="http://schemas.microsoft.com/office/powerpoint/2010/main" val="167436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DA8A-2702-45BE-992E-714CDA4906EA}"/>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4AC2B3C-FD47-4B81-8A78-78DD53B84AC9}"/>
              </a:ext>
            </a:extLst>
          </p:cNvPr>
          <p:cNvSpPr>
            <a:spLocks noGrp="1"/>
          </p:cNvSpPr>
          <p:nvPr>
            <p:ph idx="1"/>
          </p:nvPr>
        </p:nvSpPr>
        <p:spPr/>
        <p:txBody>
          <a:bodyPr>
            <a:normAutofit/>
          </a:bodyPr>
          <a:lstStyle/>
          <a:p>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This project would use Four-square API as its prime data gathering source. Using credentials of Foursquare API features of near-by places of the neighborhoods would be mined. 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Tree>
    <p:extLst>
      <p:ext uri="{BB962C8B-B14F-4D97-AF65-F5344CB8AC3E}">
        <p14:creationId xmlns:p14="http://schemas.microsoft.com/office/powerpoint/2010/main" val="294141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671-2129-4A90-8D42-FB14A6B65A18}"/>
              </a:ext>
            </a:extLst>
          </p:cNvPr>
          <p:cNvSpPr>
            <a:spLocks noGrp="1"/>
          </p:cNvSpPr>
          <p:nvPr>
            <p:ph type="title"/>
          </p:nvPr>
        </p:nvSpPr>
        <p:spPr>
          <a:xfrm>
            <a:off x="1097280" y="286603"/>
            <a:ext cx="10058400" cy="1450757"/>
          </a:xfrm>
        </p:spPr>
        <p:txBody>
          <a:bodyPr anchor="b">
            <a:normAutofit/>
          </a:bodyPr>
          <a:lstStyle/>
          <a:p>
            <a:r>
              <a:rPr lang="en-US" dirty="0"/>
              <a:t>Downtown Toronto</a:t>
            </a:r>
          </a:p>
        </p:txBody>
      </p:sp>
      <p:pic>
        <p:nvPicPr>
          <p:cNvPr id="4" name="Content Placeholder 3" descr="Map&#10;&#10;Description automatically generated">
            <a:extLst>
              <a:ext uri="{FF2B5EF4-FFF2-40B4-BE49-F238E27FC236}">
                <a16:creationId xmlns:a16="http://schemas.microsoft.com/office/drawing/2014/main" id="{70C5387D-5EC9-418B-AF1C-4DFE6B8C9D11}"/>
              </a:ext>
            </a:extLst>
          </p:cNvPr>
          <p:cNvPicPr>
            <a:picLocks noGrp="1" noChangeAspect="1"/>
          </p:cNvPicPr>
          <p:nvPr>
            <p:ph idx="1"/>
          </p:nvPr>
        </p:nvPicPr>
        <p:blipFill>
          <a:blip r:embed="rId2"/>
          <a:stretch>
            <a:fillRect/>
          </a:stretch>
        </p:blipFill>
        <p:spPr>
          <a:xfrm>
            <a:off x="2544679" y="2108201"/>
            <a:ext cx="7163602" cy="3760891"/>
          </a:xfrm>
          <a:prstGeom prst="rect">
            <a:avLst/>
          </a:prstGeom>
          <a:noFill/>
        </p:spPr>
      </p:pic>
    </p:spTree>
    <p:extLst>
      <p:ext uri="{BB962C8B-B14F-4D97-AF65-F5344CB8AC3E}">
        <p14:creationId xmlns:p14="http://schemas.microsoft.com/office/powerpoint/2010/main" val="53766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15F7-95D8-43B0-BC46-112878BE166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198299F-797A-49ED-9CB6-7E361202BA54}"/>
              </a:ext>
            </a:extLst>
          </p:cNvPr>
          <p:cNvSpPr>
            <a:spLocks noGrp="1"/>
          </p:cNvSpPr>
          <p:nvPr>
            <p:ph idx="1"/>
          </p:nvPr>
        </p:nvSpPr>
        <p:spPr/>
        <p:txBody>
          <a:bodyPr>
            <a:normAutofit/>
          </a:bodyP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As a result of implementation of our proposed solution, we found out that the average housing price around the </a:t>
            </a:r>
            <a:r>
              <a:rPr lang="en-US" sz="2400" dirty="0" err="1">
                <a:latin typeface="Calibri" panose="020F0502020204030204" pitchFamily="34" charset="0"/>
                <a:cs typeface="Calibri" panose="020F0502020204030204" pitchFamily="34" charset="0"/>
              </a:rPr>
              <a:t>toronto</a:t>
            </a:r>
            <a:r>
              <a:rPr lang="en-US" sz="2400" dirty="0">
                <a:latin typeface="Calibri" panose="020F0502020204030204" pitchFamily="34" charset="0"/>
                <a:cs typeface="Calibri" panose="020F0502020204030204" pitchFamily="34" charset="0"/>
              </a:rPr>
              <a:t> downtown is 335430.10 USD, and the highest price is 589900.00 USD, and lowest is 165000.00 USD. And for the best schools finding, we have found out that the average school rating </a:t>
            </a:r>
            <a:r>
              <a:rPr lang="en-US" sz="2400" dirty="0" err="1">
                <a:latin typeface="Calibri" panose="020F0502020204030204" pitchFamily="34" charset="0"/>
                <a:cs typeface="Calibri" panose="020F0502020204030204" pitchFamily="34" charset="0"/>
              </a:rPr>
              <a:t>arounf</a:t>
            </a:r>
            <a:r>
              <a:rPr lang="en-US" sz="2400" dirty="0">
                <a:latin typeface="Calibri" panose="020F0502020204030204" pitchFamily="34" charset="0"/>
                <a:cs typeface="Calibri" panose="020F0502020204030204" pitchFamily="34" charset="0"/>
              </a:rPr>
              <a:t> the </a:t>
            </a:r>
            <a:r>
              <a:rPr lang="en-US" sz="2400" dirty="0" err="1">
                <a:latin typeface="Calibri" panose="020F0502020204030204" pitchFamily="34" charset="0"/>
                <a:cs typeface="Calibri" panose="020F0502020204030204" pitchFamily="34" charset="0"/>
              </a:rPr>
              <a:t>toronto</a:t>
            </a:r>
            <a:r>
              <a:rPr lang="en-US" sz="2400" dirty="0">
                <a:latin typeface="Calibri" panose="020F0502020204030204" pitchFamily="34" charset="0"/>
                <a:cs typeface="Calibri" panose="020F0502020204030204" pitchFamily="34" charset="0"/>
              </a:rPr>
              <a:t> downtown neighborhood is 6.1 on the scale of 1 to 10, with 8 schools having 10 rating. Our finding will be really helpful for the people planning to move to </a:t>
            </a:r>
            <a:r>
              <a:rPr lang="en-US" sz="2400" dirty="0" err="1">
                <a:latin typeface="Calibri" panose="020F0502020204030204" pitchFamily="34" charset="0"/>
                <a:cs typeface="Calibri" panose="020F0502020204030204" pitchFamily="34" charset="0"/>
              </a:rPr>
              <a:t>toronto</a:t>
            </a:r>
            <a:r>
              <a:rPr lang="en-US" sz="2400" dirty="0">
                <a:latin typeface="Calibri" panose="020F0502020204030204" pitchFamily="34" charset="0"/>
                <a:cs typeface="Calibri" panose="020F0502020204030204" pitchFamily="34" charset="0"/>
              </a:rPr>
              <a:t> downtown or its neighborhoods.</a:t>
            </a:r>
          </a:p>
        </p:txBody>
      </p:sp>
    </p:spTree>
    <p:extLst>
      <p:ext uri="{BB962C8B-B14F-4D97-AF65-F5344CB8AC3E}">
        <p14:creationId xmlns:p14="http://schemas.microsoft.com/office/powerpoint/2010/main" val="56847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CA72-B7A4-4611-AFE4-C3EF395859B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B1C5EE5-1CBF-451C-95B2-16E81157DDC2}"/>
              </a:ext>
            </a:extLst>
          </p:cNvPr>
          <p:cNvSpPr>
            <a:spLocks noGrp="1"/>
          </p:cNvSpPr>
          <p:nvPr>
            <p:ph idx="1"/>
          </p:nvPr>
        </p:nvSpPr>
        <p:spPr/>
        <p:txBody>
          <a:bodyPr>
            <a:normAutofit/>
          </a:bodyP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This project can be continued for making it more precise in terms to find best house in Downtown Toronto. Best means on the basis of all required things(daily needs or things we need to live a better life) around and also in terms of cost effective.</a:t>
            </a:r>
          </a:p>
        </p:txBody>
      </p:sp>
    </p:spTree>
    <p:extLst>
      <p:ext uri="{BB962C8B-B14F-4D97-AF65-F5344CB8AC3E}">
        <p14:creationId xmlns:p14="http://schemas.microsoft.com/office/powerpoint/2010/main" val="14704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38A5-81EB-404A-8DC1-378CF6556AF7}"/>
              </a:ext>
            </a:extLst>
          </p:cNvPr>
          <p:cNvSpPr>
            <a:spLocks noGrp="1"/>
          </p:cNvSpPr>
          <p:nvPr>
            <p:ph type="title"/>
          </p:nvPr>
        </p:nvSpPr>
        <p:spPr/>
        <p:txBody>
          <a:bodyPr/>
          <a:lstStyle/>
          <a:p>
            <a:r>
              <a:rPr lang="en-US" dirty="0"/>
              <a:t>Link to Full Project</a:t>
            </a:r>
          </a:p>
        </p:txBody>
      </p:sp>
      <p:sp>
        <p:nvSpPr>
          <p:cNvPr id="3" name="Content Placeholder 2">
            <a:extLst>
              <a:ext uri="{FF2B5EF4-FFF2-40B4-BE49-F238E27FC236}">
                <a16:creationId xmlns:a16="http://schemas.microsoft.com/office/drawing/2014/main" id="{EB82445E-5D5C-4E6D-9AD5-3C32DE967695}"/>
              </a:ext>
            </a:extLst>
          </p:cNvPr>
          <p:cNvSpPr>
            <a:spLocks noGrp="1"/>
          </p:cNvSpPr>
          <p:nvPr>
            <p:ph idx="1"/>
          </p:nvPr>
        </p:nvSpPr>
        <p:spPr/>
        <p:txBody>
          <a:bodyPr/>
          <a:lstStyle/>
          <a:p>
            <a:endParaRPr lang="en-US" dirty="0"/>
          </a:p>
          <a:p>
            <a:r>
              <a:rPr lang="en-US" dirty="0" err="1"/>
              <a:t>Github</a:t>
            </a:r>
            <a:r>
              <a:rPr lang="en-US" dirty="0"/>
              <a:t> Link:</a:t>
            </a:r>
          </a:p>
          <a:p>
            <a:r>
              <a:rPr lang="en-US" dirty="0">
                <a:hlinkClick r:id="rId2"/>
              </a:rPr>
              <a:t>https://github.com/Sherazch/Coursera_Capstone/blob/master/Battle%20of%20Neighborhoods%20Code.ipynb</a:t>
            </a:r>
            <a:endParaRPr lang="en-US" dirty="0"/>
          </a:p>
        </p:txBody>
      </p:sp>
    </p:spTree>
    <p:extLst>
      <p:ext uri="{BB962C8B-B14F-4D97-AF65-F5344CB8AC3E}">
        <p14:creationId xmlns:p14="http://schemas.microsoft.com/office/powerpoint/2010/main" val="164124887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4</TotalTime>
  <Words>442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1_RetrospectVTI</vt:lpstr>
      <vt:lpstr>Battle of Neighborhoods</vt:lpstr>
      <vt:lpstr>Introduction</vt:lpstr>
      <vt:lpstr>Problem Statement</vt:lpstr>
      <vt:lpstr>Data gathering</vt:lpstr>
      <vt:lpstr>Approach</vt:lpstr>
      <vt:lpstr>Downtown Toronto</vt:lpstr>
      <vt:lpstr>Results</vt:lpstr>
      <vt:lpstr>Future Work</vt:lpstr>
      <vt:lpstr>Link to Full Project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Sheraz Ahmed</dc:creator>
  <cp:lastModifiedBy>Sheraz Ahmed</cp:lastModifiedBy>
  <cp:revision>3</cp:revision>
  <dcterms:created xsi:type="dcterms:W3CDTF">2020-12-08T06:20:24Z</dcterms:created>
  <dcterms:modified xsi:type="dcterms:W3CDTF">2020-12-08T06:24:33Z</dcterms:modified>
</cp:coreProperties>
</file>