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F32BE1-BC08-4F14-A06A-F587E82778F9}" v="638" dt="2021-03-06T22:32:4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58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7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4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plane, outdoor, airplane&#10;&#10;Description automatically generated">
            <a:extLst>
              <a:ext uri="{FF2B5EF4-FFF2-40B4-BE49-F238E27FC236}">
                <a16:creationId xmlns:a16="http://schemas.microsoft.com/office/drawing/2014/main" id="{ABB6DD27-4035-4A4E-8DA6-A95F2E517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6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cs typeface="Calibri Light"/>
              </a:rPr>
              <a:t>Airplane Safety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Sara Herbstreit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DSC640</a:t>
            </a:r>
          </a:p>
          <a:p>
            <a:pPr>
              <a:lnSpc>
                <a:spcPct val="100000"/>
              </a:lnSpc>
            </a:pPr>
            <a:r>
              <a:rPr lang="en-US" sz="1700">
                <a:cs typeface="Calibri"/>
              </a:rPr>
              <a:t>Bellevue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4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AABCD2-4E4D-40D6-958D-37DDBFA9EDA5}"/>
              </a:ext>
            </a:extLst>
          </p:cNvPr>
          <p:cNvSpPr txBox="1"/>
          <p:nvPr/>
        </p:nvSpPr>
        <p:spPr>
          <a:xfrm>
            <a:off x="371094" y="1161288"/>
            <a:ext cx="3761994" cy="1124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Traveling is a Staple in our Culture</a:t>
            </a:r>
          </a:p>
        </p:txBody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B966F5-F262-46C1-B82E-678B31E5466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dirty="0"/>
              <a:t>Regions visited by U.S. travelers in 2019. Each bar represents the percentage of international travel to each region. (National Travel and Tourism Office) </a:t>
            </a:r>
          </a:p>
        </p:txBody>
      </p:sp>
      <p:pic>
        <p:nvPicPr>
          <p:cNvPr id="35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3E494F48-7037-42D0-BD06-0F9B2440C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01" t="-210" b="11765"/>
          <a:stretch/>
        </p:blipFill>
        <p:spPr>
          <a:xfrm>
            <a:off x="4651317" y="1156765"/>
            <a:ext cx="7226740" cy="4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5DD44-6748-4625-B0BE-579EB5E3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Flying is Much Safer than Driving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881FB-4499-4616-AB85-2675BD098C39}"/>
              </a:ext>
            </a:extLst>
          </p:cNvPr>
          <p:cNvSpPr txBox="1"/>
          <p:nvPr/>
        </p:nvSpPr>
        <p:spPr>
          <a:xfrm>
            <a:off x="201761" y="2548721"/>
            <a:ext cx="3762756" cy="38930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When considering the distance traveled, your risk of death by car travel is 40 times greater than that of flying.</a:t>
            </a:r>
            <a:endParaRPr lang="en-US" sz="17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a typeface="+mn-lt"/>
                <a:cs typeface="+mn-lt"/>
              </a:rPr>
              <a:t>Driving has a 258-fold greater risk of sustaining an injury</a:t>
            </a:r>
            <a:br>
              <a:rPr lang="en-US" sz="1700" dirty="0"/>
            </a:br>
            <a:endParaRPr lang="en-US" sz="17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low risk of flying coupled with the monumentally decreased time expense should be enough to make one reconsider driving to their next destination.</a:t>
            </a:r>
            <a:endParaRPr lang="en-US" sz="1700" dirty="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123B384-BC45-45D0-A116-3F1C2E86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39" r="18848" b="-217"/>
          <a:stretch/>
        </p:blipFill>
        <p:spPr>
          <a:xfrm>
            <a:off x="4689417" y="873345"/>
            <a:ext cx="7188640" cy="5430100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0FBA42-B97E-49A3-AEE5-6F2B8BF8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638" y="1443038"/>
            <a:ext cx="1514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4F595-46D3-4CED-B176-7688D828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Airplane Crashes are Becoming Less Frequent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DE6C1-F01A-4D14-9660-A098A890CE86}"/>
              </a:ext>
            </a:extLst>
          </p:cNvPr>
          <p:cNvSpPr txBox="1"/>
          <p:nvPr/>
        </p:nvSpPr>
        <p:spPr>
          <a:xfrm>
            <a:off x="5349240" y="586822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airplane crash fatality trend in the U.S. is at a steady decline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spike we see in 2001 was from the tragic events that occurred on 911, which caused 4 airplane crashes</a:t>
            </a:r>
          </a:p>
        </p:txBody>
      </p:sp>
      <p:pic>
        <p:nvPicPr>
          <p:cNvPr id="9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91140B-A01B-40CF-9857-47F51F88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8" y="2605572"/>
            <a:ext cx="4305753" cy="4064889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6008902-065A-481D-AB25-FDBC1CDF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28" y="2729397"/>
            <a:ext cx="4384112" cy="395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CF8AD-E532-4213-A4D8-51137E46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Airplane Crashes are Extremely Rare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94C19-968C-4350-9EF4-B9D048798CB7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/>
              <a:t>You are 5 times more likely to be struck </a:t>
            </a:r>
            <a:r>
              <a:rPr lang="en-US" i="1"/>
              <a:t>and </a:t>
            </a:r>
            <a:r>
              <a:rPr lang="en-US"/>
              <a:t>killed by a lightning strike than be in an airplane crash.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713BAE3-7A7D-4381-AA26-33E63D75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" y="2844249"/>
            <a:ext cx="11726799" cy="31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58782-285D-4E9B-B89B-4C8963E0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Dangerous models are no longer in Production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FDADCC0-4B20-46C3-9B02-8C640A5D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" y="1775674"/>
            <a:ext cx="7093077" cy="4537282"/>
          </a:xfrm>
          <a:prstGeom prst="rect">
            <a:avLst/>
          </a:prstGeom>
        </p:spPr>
      </p:pic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F91CC-931F-44A7-833A-89E91C74B444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/>
              <a:t>Only one of these models is still manufactured, and the Concorde (highest rate) is no longer used in commercial service.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33159-F769-424E-A540-FD35C12E7AD4}"/>
              </a:ext>
            </a:extLst>
          </p:cNvPr>
          <p:cNvSpPr txBox="1"/>
          <p:nvPr/>
        </p:nvSpPr>
        <p:spPr>
          <a:xfrm>
            <a:off x="276447" y="6248400"/>
            <a:ext cx="65709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** No longer in production</a:t>
            </a:r>
          </a:p>
          <a:p>
            <a:r>
              <a:rPr lang="en-US" sz="1400"/>
              <a:t>*** No longer used in commercial service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071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text, propeller, clouds&#10;&#10;Description automatically generated">
            <a:extLst>
              <a:ext uri="{FF2B5EF4-FFF2-40B4-BE49-F238E27FC236}">
                <a16:creationId xmlns:a16="http://schemas.microsoft.com/office/drawing/2014/main" id="{18273A57-9458-4249-91A5-D6131E5F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79" b="25574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9EECB-FB0F-41B1-ACC9-C054C4AD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21" y="569872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10632630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Airplane Safety</vt:lpstr>
      <vt:lpstr>PowerPoint Presentation</vt:lpstr>
      <vt:lpstr>Flying is Much Safer than Driving</vt:lpstr>
      <vt:lpstr>Airplane Crashes are Becoming Less Frequent</vt:lpstr>
      <vt:lpstr>Airplane Crashes are Extremely Rare</vt:lpstr>
      <vt:lpstr>Dangerous models are no longer in Production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2021-03-06T20:30:10Z</dcterms:created>
  <dcterms:modified xsi:type="dcterms:W3CDTF">2021-04-03T23:29:10Z</dcterms:modified>
</cp:coreProperties>
</file>