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1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6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1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64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4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56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3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5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75AF9F-377F-4ED5-B12B-2A8B1E9122B4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8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5E35-56F0-F15B-611F-02521916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0718"/>
            <a:ext cx="8991600" cy="3721946"/>
          </a:xfrm>
        </p:spPr>
        <p:txBody>
          <a:bodyPr>
            <a:noAutofit/>
          </a:bodyPr>
          <a:lstStyle/>
          <a:p>
            <a:r>
              <a:rPr lang="id-ID" sz="3600" dirty="0"/>
              <a:t>RANCANG BANGUN APLIKASI</a:t>
            </a:r>
            <a:r>
              <a:rPr lang="en-US" sz="3600" dirty="0"/>
              <a:t> </a:t>
            </a:r>
            <a:r>
              <a:rPr lang="id-ID" sz="3600" dirty="0"/>
              <a:t>PENILAIAN ESAI</a:t>
            </a:r>
            <a:r>
              <a:rPr lang="en-US" sz="3600" dirty="0"/>
              <a:t> </a:t>
            </a:r>
            <a:r>
              <a:rPr lang="id-ID" sz="3600" dirty="0"/>
              <a:t>SINGKAT BERBAHASA</a:t>
            </a:r>
            <a:r>
              <a:rPr lang="en-US" sz="3600" dirty="0"/>
              <a:t> </a:t>
            </a:r>
            <a:r>
              <a:rPr lang="id-ID" sz="3600" dirty="0"/>
              <a:t>INDONESIA DAN INGGRIS</a:t>
            </a:r>
            <a:r>
              <a:rPr lang="en-US" sz="3600" dirty="0"/>
              <a:t> </a:t>
            </a:r>
            <a:r>
              <a:rPr lang="id-ID" sz="3600" dirty="0"/>
              <a:t>MENGGUNAKAN METODE </a:t>
            </a:r>
            <a:r>
              <a:rPr lang="id-ID" sz="3600" b="1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E80A-667C-0B98-DF5C-DD2F50E4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430" y="4143655"/>
            <a:ext cx="4344988" cy="1905000"/>
          </a:xfrm>
        </p:spPr>
        <p:txBody>
          <a:bodyPr/>
          <a:lstStyle/>
          <a:p>
            <a:pPr algn="r"/>
            <a:r>
              <a:rPr lang="en-US" dirty="0"/>
              <a:t>Oleh: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1: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2:</a:t>
            </a:r>
            <a:endParaRPr lang="id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C7C81E-F44A-AF7B-42F1-4BA253DD01EF}"/>
              </a:ext>
            </a:extLst>
          </p:cNvPr>
          <p:cNvSpPr txBox="1">
            <a:spLocks/>
          </p:cNvSpPr>
          <p:nvPr/>
        </p:nvSpPr>
        <p:spPr>
          <a:xfrm>
            <a:off x="5507744" y="4143655"/>
            <a:ext cx="4344988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Geizka </a:t>
            </a:r>
            <a:r>
              <a:rPr lang="en-US" dirty="0" err="1"/>
              <a:t>Rozilia</a:t>
            </a:r>
            <a:r>
              <a:rPr lang="en-US" dirty="0"/>
              <a:t> Ruicosta</a:t>
            </a:r>
          </a:p>
          <a:p>
            <a:pPr algn="l"/>
            <a:r>
              <a:rPr lang="id-ID" dirty="0"/>
              <a:t>Ilham Firman Ashari, S.Kom., M.T</a:t>
            </a:r>
            <a:endParaRPr lang="en-US" dirty="0"/>
          </a:p>
          <a:p>
            <a:pPr algn="l"/>
            <a:r>
              <a:rPr lang="id-ID" dirty="0"/>
              <a:t>Mugi </a:t>
            </a:r>
            <a:r>
              <a:rPr lang="id-ID" dirty="0" err="1"/>
              <a:t>Praseptiawan</a:t>
            </a:r>
            <a:r>
              <a:rPr lang="id-ID" dirty="0"/>
              <a:t> S.T., </a:t>
            </a:r>
            <a:r>
              <a:rPr lang="id-ID" dirty="0" err="1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036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C581-F04A-D8FF-6693-1B4DBD33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194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D14-F876-B275-79BD-BA2A9674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tambahan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6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FEF8-7B39-7421-5AB3-9A7D0B7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11"/>
            <a:ext cx="7729728" cy="1188720"/>
          </a:xfrm>
        </p:spPr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Penelitian</a:t>
            </a:r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A9830B-3DC5-53AA-8C72-F72C7B6D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1" y="1616893"/>
            <a:ext cx="4061858" cy="507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4875-1261-2A44-FFB1-B339802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643"/>
            <a:ext cx="7729728" cy="1188720"/>
          </a:xfrm>
        </p:spPr>
        <p:txBody>
          <a:bodyPr/>
          <a:lstStyle/>
          <a:p>
            <a:r>
              <a:rPr lang="en-US" dirty="0"/>
              <a:t>TDD</a:t>
            </a:r>
            <a:endParaRPr lang="id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739D7D-D271-0842-F510-CA272E58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895475"/>
            <a:ext cx="38671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6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E7149-4173-3B48-9570-170E1A70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647829"/>
            <a:ext cx="4581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8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id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AE841-5302-B11C-0B32-70073EF7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3111925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6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D13243-7AA9-9660-8DBF-03FB2BED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-3755411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0FC-C74E-EEF4-79FF-D696CA49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896"/>
            <a:ext cx="7729728" cy="1188720"/>
          </a:xfrm>
        </p:spPr>
        <p:txBody>
          <a:bodyPr/>
          <a:lstStyle/>
          <a:p>
            <a:r>
              <a:rPr lang="en-US" dirty="0"/>
              <a:t>System usability scale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7C2AD-53DE-A951-8BCF-DBA4C0FF9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5520"/>
              </p:ext>
            </p:extLst>
          </p:nvPr>
        </p:nvGraphicFramePr>
        <p:xfrm>
          <a:off x="2488162" y="1623461"/>
          <a:ext cx="7215675" cy="2967198"/>
        </p:xfrm>
        <a:graphic>
          <a:graphicData uri="http://schemas.openxmlformats.org/drawingml/2006/table">
            <a:tbl>
              <a:tblPr firstRow="1" firstCol="1" bandRow="1"/>
              <a:tblGrid>
                <a:gridCol w="2383199">
                  <a:extLst>
                    <a:ext uri="{9D8B030D-6E8A-4147-A177-3AD203B41FA5}">
                      <a16:colId xmlns:a16="http://schemas.microsoft.com/office/drawing/2014/main" val="596067717"/>
                    </a:ext>
                  </a:extLst>
                </a:gridCol>
                <a:gridCol w="2478351">
                  <a:extLst>
                    <a:ext uri="{9D8B030D-6E8A-4147-A177-3AD203B41FA5}">
                      <a16:colId xmlns:a16="http://schemas.microsoft.com/office/drawing/2014/main" val="2267646207"/>
                    </a:ext>
                  </a:extLst>
                </a:gridCol>
                <a:gridCol w="2354125">
                  <a:extLst>
                    <a:ext uri="{9D8B030D-6E8A-4147-A177-3AD203B41FA5}">
                      <a16:colId xmlns:a16="http://schemas.microsoft.com/office/drawing/2014/main" val="50516722"/>
                    </a:ext>
                  </a:extLst>
                </a:gridCol>
              </a:tblGrid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Skor SUS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Sifat Nilai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14099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&gt;80.3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18555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74 – 80.3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457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68 - 74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Oke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79203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 – 68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43861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&lt;51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33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A96092-819D-4473-059A-8CF45DE4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85" y="4606474"/>
            <a:ext cx="6532428" cy="2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0702-E833-E039-3765-2B9152AA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809"/>
            <a:ext cx="7729728" cy="1188720"/>
          </a:xfrm>
        </p:spPr>
        <p:txBody>
          <a:bodyPr/>
          <a:lstStyle/>
          <a:p>
            <a:r>
              <a:rPr lang="en-US" dirty="0"/>
              <a:t>Model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1A82E-C980-E4B2-A463-628891500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45" y="1911962"/>
            <a:ext cx="8564110" cy="48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85E-14E8-A642-6C65-293C851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482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9348-73DF-F5A0-6E7E-A53F7D57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1247"/>
            <a:ext cx="9905998" cy="4139953"/>
          </a:xfrm>
        </p:spPr>
        <p:txBody>
          <a:bodyPr/>
          <a:lstStyle/>
          <a:p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0 s/d 4 </a:t>
            </a:r>
            <a:r>
              <a:rPr lang="en-US" dirty="0" err="1"/>
              <a:t>tahun</a:t>
            </a:r>
            <a:r>
              <a:rPr lang="en-US" dirty="0"/>
              <a:t> dan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5 s/d 9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total 44 Juta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15.71%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Indonesia (per </a:t>
            </a:r>
            <a:r>
              <a:rPr lang="en-US" dirty="0" err="1"/>
              <a:t>tahun</a:t>
            </a:r>
            <a:r>
              <a:rPr lang="en-US" dirty="0"/>
              <a:t> 2021).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dikoreksi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(bias).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website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SDLC </a:t>
            </a:r>
            <a:r>
              <a:rPr lang="en-US" i="1" dirty="0"/>
              <a:t>Test-Driven Development</a:t>
            </a:r>
            <a:r>
              <a:rPr lang="en-US" dirty="0"/>
              <a:t> (TDD)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i="1" dirty="0"/>
              <a:t>bug / error.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System Usability Scale </a:t>
            </a:r>
            <a:r>
              <a:rPr lang="en-US" dirty="0"/>
              <a:t>dan </a:t>
            </a:r>
            <a:r>
              <a:rPr lang="en-US" i="1" dirty="0"/>
              <a:t>Black Box.</a:t>
            </a:r>
          </a:p>
        </p:txBody>
      </p:sp>
    </p:spTree>
    <p:extLst>
      <p:ext uri="{BB962C8B-B14F-4D97-AF65-F5344CB8AC3E}">
        <p14:creationId xmlns:p14="http://schemas.microsoft.com/office/powerpoint/2010/main" val="31211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5B98-1EFD-9CEA-B42B-0A9CDF9A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DFC15-3229-DF83-F34A-BABCC76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391654"/>
            <a:ext cx="5248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30DB-404C-51BD-2770-56924D70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DB5B-4885-4894-6B00-6D20A8B6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1937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r>
              <a:rPr lang="en-US" dirty="0"/>
              <a:t> (</a:t>
            </a:r>
            <a:r>
              <a:rPr lang="en-US" dirty="0" err="1"/>
              <a:t>jamak</a:t>
            </a:r>
            <a:r>
              <a:rPr lang="en-US" dirty="0"/>
              <a:t>)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</a:t>
            </a:r>
          </a:p>
          <a:p>
            <a:pPr lvl="1"/>
            <a:r>
              <a:rPr lang="en-US" dirty="0" err="1"/>
              <a:t>Inggris</a:t>
            </a:r>
            <a:endParaRPr lang="en-US" dirty="0"/>
          </a:p>
          <a:p>
            <a:pPr lvl="1"/>
            <a:r>
              <a:rPr lang="en-US" dirty="0"/>
              <a:t>Indonesia</a:t>
            </a:r>
          </a:p>
          <a:p>
            <a:r>
              <a:rPr lang="en-US" dirty="0"/>
              <a:t>Dan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Home screen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3531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56875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0309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18259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9742318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395</TotalTime>
  <Words>251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Times New Roman</vt:lpstr>
      <vt:lpstr>Parcel</vt:lpstr>
      <vt:lpstr>RANCANG BANGUN APLIKASI PENILAIAN ESAI SINGKAT BERBAHASA INDONESIA DAN INGGRIS MENGGUNAKAN METODE TEST-DRIVEN DEVELOPMENT</vt:lpstr>
      <vt:lpstr>Latar Belakang</vt:lpstr>
      <vt:lpstr>Test-driven development</vt:lpstr>
      <vt:lpstr>Aplikasi yang akan dibangun</vt:lpstr>
      <vt:lpstr>Home screen</vt:lpstr>
      <vt:lpstr>Penilaian tunggal</vt:lpstr>
      <vt:lpstr>Hasil Penilaian tunggal</vt:lpstr>
      <vt:lpstr>Penilaian Masal</vt:lpstr>
      <vt:lpstr>Hasil Penilaian Masal</vt:lpstr>
      <vt:lpstr>Terima kasih</vt:lpstr>
      <vt:lpstr>Slide tambahan</vt:lpstr>
      <vt:lpstr>Alur Penelitian</vt:lpstr>
      <vt:lpstr>TDD</vt:lpstr>
      <vt:lpstr>Use case diagram</vt:lpstr>
      <vt:lpstr>Activity diagram</vt:lpstr>
      <vt:lpstr>PowerPoint Presentation</vt:lpstr>
      <vt:lpstr>System usability scale</vt:lpstr>
      <vt:lpstr>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PENILAIAN ESAI SINGKAT BERBAHASA INDONESIA DAN INGGRIS MENGGUNAKAN METODE TEST-DRIVEN DEVELOPMENT</dc:title>
  <dc:creator>Geizka Ruicosta</dc:creator>
  <cp:lastModifiedBy>Geizka Ruicosta</cp:lastModifiedBy>
  <cp:revision>1</cp:revision>
  <dcterms:created xsi:type="dcterms:W3CDTF">2023-03-28T09:01:14Z</dcterms:created>
  <dcterms:modified xsi:type="dcterms:W3CDTF">2023-03-28T15:37:00Z</dcterms:modified>
</cp:coreProperties>
</file>