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89C2F"/>
    <a:srgbClr val="F4862A"/>
    <a:srgbClr val="F38629"/>
    <a:srgbClr val="F07E29"/>
    <a:srgbClr val="EC6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BEFD-611A-42E7-A862-41412C92A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0A7DA-B4AA-408E-8F58-AEBD7ACB7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EC997-97C3-4F7D-B5F7-70C98C0B5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9D8D-0FD3-4C11-A999-F8CBB446552C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734A9-0107-45FF-B74F-AC697680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3E7F-BDE4-4033-86D4-C44C1148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47A8-8434-42C1-9482-8D689CD87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8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B178-92AE-4467-8C4C-406CDEED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1BCD1-FEAB-47ED-9FF8-DB3A84D12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FAD5A-D5AF-476E-B209-6CF3E4FE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9D8D-0FD3-4C11-A999-F8CBB446552C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8308E-219D-4654-850D-4065670A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587ED-CC2E-4069-A1D3-A6007A4F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47A8-8434-42C1-9482-8D689CD87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2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1DEA1-B3A3-43C0-A2CD-CEC373510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CA2D0-B750-4E58-8537-A684AC5F2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A62DC-CB47-4C79-A5A1-18836807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9D8D-0FD3-4C11-A999-F8CBB446552C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BA88-5274-408D-87E0-2A8A63AE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1ECAA-3E6E-4EA1-BEAB-6E78B40E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47A8-8434-42C1-9482-8D689CD87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3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29C6-C575-48B3-A190-B5879AD5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FEB86-B25D-43BD-8FA0-CBB6EEBA5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132A9-CCEE-4785-B762-D3CF3498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9D8D-0FD3-4C11-A999-F8CBB446552C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B3071-5962-49F0-B882-AA11E15D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3854-1F64-4293-A112-8E46D1FD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47A8-8434-42C1-9482-8D689CD87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7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44EE-44F8-4448-9C26-DC266191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FCB63-8E85-4D28-9555-E26C4C092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D59B6-027C-4B42-A08E-8124786B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9D8D-0FD3-4C11-A999-F8CBB446552C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6470C-1DD1-495C-B25D-3F398071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9D319-5711-4320-842C-62A3D2BE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47A8-8434-42C1-9482-8D689CD87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9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AE77-757F-4470-999E-15C24435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4273-DAA4-4EB6-8E22-4E993031E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27BFE-7447-459C-B0D3-1C256CBA3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579F5-F1E4-4DC1-8427-42E3B776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9D8D-0FD3-4C11-A999-F8CBB446552C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73C53-EB68-4A01-AF5B-C4F5C696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641F5-229E-4C11-9147-9A3AC23A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47A8-8434-42C1-9482-8D689CD87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6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8FF2-6930-46F4-A8F5-B8A4A7D2B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74EB5-F908-47B4-8830-5D4D896B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89A18-640E-4F63-AA9D-89C010EC9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A0C26-CFDA-49AD-976D-26ED674CE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F9956-5289-40FB-8881-476CFE7AE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5D3E0-6F16-46B2-BA53-5998F0D8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9D8D-0FD3-4C11-A999-F8CBB446552C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80C44E-7DF6-4C40-B284-5208D3C4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C502E-1DD5-4947-B35A-128E2AB0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47A8-8434-42C1-9482-8D689CD87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7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F762-1B6E-4D73-A712-ABA42660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BCD4E-7E45-4357-9358-387A5007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9D8D-0FD3-4C11-A999-F8CBB446552C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0FF31-349C-4F6B-A724-3E7939AC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C0956-1721-4FB5-9862-7EC491D6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47A8-8434-42C1-9482-8D689CD87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178176-B56C-4ED4-9839-354F4C72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9D8D-0FD3-4C11-A999-F8CBB446552C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FAE74-C795-4484-8CE0-45D1B793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C378D-38D4-4949-BDE7-9E1F03F7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47A8-8434-42C1-9482-8D689CD87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3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D11E-8452-413C-B15B-A3652217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67AD-E814-46F3-B328-4488FF51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A13D5-D34C-423F-96A1-BA0F259EF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CAB67-5549-41D1-8B77-72842CA6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9D8D-0FD3-4C11-A999-F8CBB446552C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14683-AD37-484B-BFFA-62C52F3C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75B51-9017-4E34-9272-1A1C8FCE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47A8-8434-42C1-9482-8D689CD87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8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24A9-5859-4B6B-A9D8-2D800EDF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5C09E-EE55-4D6F-8B5A-C4FCFE6D7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49FD7-D6BC-46DA-8132-C3EB91C7A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22349-4FD1-4100-BB0F-7D8F9BAC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9D8D-0FD3-4C11-A999-F8CBB446552C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6866B-4757-45A1-B350-6ED9AC84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4025A-B253-463B-B9AB-B34A507F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47A8-8434-42C1-9482-8D689CD87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3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C626F-7333-491E-BACC-EF13BD5FF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5E79-1DE9-4446-97F5-271E88381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53BC-7EF2-4911-8EB2-88313F50D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B9D8D-0FD3-4C11-A999-F8CBB446552C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CCE32-134C-46DF-9789-04DA39DDF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73985-6935-4E3B-9A30-00A039AA9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47A8-8434-42C1-9482-8D689CD87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0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B88C-CAFB-49BE-9ED3-CE2035146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8463"/>
            <a:ext cx="3477658" cy="1901500"/>
          </a:xfrm>
        </p:spPr>
        <p:txBody>
          <a:bodyPr wrap="square"/>
          <a:lstStyle/>
          <a:p>
            <a:r>
              <a:rPr lang="en-US" b="1" dirty="0">
                <a:ln w="60325">
                  <a:solidFill>
                    <a:srgbClr val="FEFEFE"/>
                  </a:solidFill>
                </a:ln>
                <a:gradFill>
                  <a:gsLst>
                    <a:gs pos="0">
                      <a:srgbClr val="EC6625"/>
                    </a:gs>
                    <a:gs pos="100000">
                      <a:srgbClr val="F07E29"/>
                    </a:gs>
                  </a:gsLst>
                  <a:lin ang="5400000" scaled="1"/>
                </a:gradFill>
                <a:latin typeface="Marhey" pitchFamily="2" charset="-78"/>
                <a:ea typeface="Marhey" pitchFamily="2" charset="-78"/>
                <a:cs typeface="Marhey" pitchFamily="2" charset="-78"/>
              </a:rPr>
              <a:t>MPON</a:t>
            </a:r>
            <a:br>
              <a:rPr lang="en-US" b="1" dirty="0">
                <a:ln w="60325">
                  <a:solidFill>
                    <a:srgbClr val="FEFEFE"/>
                  </a:solidFill>
                </a:ln>
                <a:gradFill>
                  <a:gsLst>
                    <a:gs pos="0">
                      <a:srgbClr val="EC6625"/>
                    </a:gs>
                    <a:gs pos="100000">
                      <a:srgbClr val="F07E29"/>
                    </a:gs>
                  </a:gsLst>
                  <a:lin ang="5400000" scaled="1"/>
                </a:gradFill>
                <a:latin typeface="Marhey" pitchFamily="2" charset="-78"/>
                <a:ea typeface="Marhey" pitchFamily="2" charset="-78"/>
                <a:cs typeface="Marhey" pitchFamily="2" charset="-78"/>
              </a:rPr>
            </a:br>
            <a:r>
              <a:rPr lang="en-US" b="1" dirty="0">
                <a:ln w="60325">
                  <a:solidFill>
                    <a:srgbClr val="FEFEFE"/>
                  </a:solidFill>
                </a:ln>
                <a:gradFill>
                  <a:gsLst>
                    <a:gs pos="0">
                      <a:srgbClr val="F4862A"/>
                    </a:gs>
                    <a:gs pos="100000">
                      <a:srgbClr val="F89C2F"/>
                    </a:gs>
                  </a:gsLst>
                  <a:lin ang="5400000" scaled="1"/>
                </a:gradFill>
                <a:latin typeface="Marhey" pitchFamily="2" charset="-78"/>
                <a:ea typeface="Marhey" pitchFamily="2" charset="-78"/>
                <a:cs typeface="Marhey" pitchFamily="2" charset="-78"/>
              </a:rPr>
              <a:t>JENDEZ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F67A9-FDB5-45EA-B03E-0B3529BF0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041" y="3617377"/>
            <a:ext cx="63912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8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AF1244-B7BA-4688-9EB1-0A1BE82D0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776" y="94562"/>
            <a:ext cx="5082448" cy="66688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980E85-5DA2-432D-B3B5-D9C92DB829E6}"/>
              </a:ext>
            </a:extLst>
          </p:cNvPr>
          <p:cNvSpPr/>
          <p:nvPr/>
        </p:nvSpPr>
        <p:spPr>
          <a:xfrm>
            <a:off x="4087258" y="3305060"/>
            <a:ext cx="1883884" cy="1200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CE4792-A135-4F49-82D1-51523564FDA6}"/>
              </a:ext>
            </a:extLst>
          </p:cNvPr>
          <p:cNvSpPr txBox="1"/>
          <p:nvPr/>
        </p:nvSpPr>
        <p:spPr>
          <a:xfrm>
            <a:off x="4212116" y="3142243"/>
            <a:ext cx="1883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arhey" pitchFamily="2" charset="-78"/>
                <a:ea typeface="Marhey" pitchFamily="2" charset="-78"/>
                <a:cs typeface="Marhey" pitchFamily="2" charset="-78"/>
              </a:rPr>
              <a:t>MPON</a:t>
            </a:r>
          </a:p>
          <a:p>
            <a:pPr algn="ctr"/>
            <a:r>
              <a:rPr lang="en-US" sz="3200" dirty="0">
                <a:latin typeface="Marhey" pitchFamily="2" charset="-78"/>
                <a:ea typeface="Marhey" pitchFamily="2" charset="-78"/>
                <a:cs typeface="Marhey" pitchFamily="2" charset="-78"/>
              </a:rPr>
              <a:t>JENDEZ</a:t>
            </a:r>
          </a:p>
        </p:txBody>
      </p:sp>
    </p:spTree>
    <p:extLst>
      <p:ext uri="{BB962C8B-B14F-4D97-AF65-F5344CB8AC3E}">
        <p14:creationId xmlns:p14="http://schemas.microsoft.com/office/powerpoint/2010/main" val="194329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Marhey</vt:lpstr>
      <vt:lpstr>Office Theme</vt:lpstr>
      <vt:lpstr>MPON JENDEZ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MPON JENDEZ</dc:title>
  <dc:creator>Geizka Ruicosta</dc:creator>
  <cp:lastModifiedBy>Geizka Ruicosta</cp:lastModifiedBy>
  <cp:revision>4</cp:revision>
  <dcterms:created xsi:type="dcterms:W3CDTF">2025-03-23T12:57:46Z</dcterms:created>
  <dcterms:modified xsi:type="dcterms:W3CDTF">2025-03-23T13:50:52Z</dcterms:modified>
</cp:coreProperties>
</file>