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F8AD6-5E4A-497D-BB71-682105048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Gestión de datos </a:t>
            </a:r>
            <a:r>
              <a:rPr lang="es-CO" dirty="0" err="1"/>
              <a:t>js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C7F18D-EBFB-4B32-9559-705E1BEE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Jeremi zapata </a:t>
            </a:r>
            <a:r>
              <a:rPr lang="es-CO" dirty="0" err="1"/>
              <a:t>bermudez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214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6F664-1E62-4A73-A971-7471086C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JavaScript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s-CO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Variables</a:t>
            </a:r>
            <a:b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D5D1A-5DCD-4B3F-ADEC-2AE0E4ED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Hay tres formas de declarar variables en JS:</a:t>
            </a:r>
          </a:p>
          <a:p>
            <a:pPr>
              <a:buFontTx/>
              <a:buChar char="-"/>
            </a:pPr>
            <a:r>
              <a:rPr lang="es-CO" dirty="0"/>
              <a:t>Usando VAR</a:t>
            </a:r>
          </a:p>
          <a:p>
            <a:pPr>
              <a:buFontTx/>
              <a:buChar char="-"/>
            </a:pPr>
            <a:r>
              <a:rPr lang="es-CO" dirty="0"/>
              <a:t>Usando LET</a:t>
            </a:r>
          </a:p>
          <a:p>
            <a:pPr>
              <a:buFontTx/>
              <a:buChar char="-"/>
            </a:pPr>
            <a:r>
              <a:rPr lang="es-CO" dirty="0"/>
              <a:t>Usando CONST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174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BD46B-616E-4513-BDA8-C543F9A5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61319"/>
            <a:ext cx="9905998" cy="610423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VAR:</a:t>
            </a:r>
          </a:p>
          <a:p>
            <a:pPr marL="0" indent="0">
              <a:buNone/>
            </a:pPr>
            <a:r>
              <a:rPr lang="es-ES" dirty="0"/>
              <a:t>Las variables son contenedores para almacenar datos (valores).</a:t>
            </a:r>
          </a:p>
          <a:p>
            <a:pPr marL="0" indent="0">
              <a:buNone/>
            </a:pPr>
            <a:r>
              <a:rPr lang="es-ES" dirty="0"/>
              <a:t>En este ejemplo, x, y </a:t>
            </a:r>
            <a:r>
              <a:rPr lang="es-ES" dirty="0" err="1"/>
              <a:t>y</a:t>
            </a:r>
            <a:r>
              <a:rPr lang="es-ES" dirty="0"/>
              <a:t> z son variables, declaradas con la palabra clave </a:t>
            </a:r>
            <a:r>
              <a:rPr lang="es-ES" dirty="0" err="1"/>
              <a:t>var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122E51-C5BE-43E5-BF93-43307811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74" y="4007966"/>
            <a:ext cx="2171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0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F1B43-A04C-4B09-A740-0DF9C3D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44844"/>
            <a:ext cx="9905998" cy="5997146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CONST:</a:t>
            </a:r>
          </a:p>
          <a:p>
            <a:pPr marL="0" indent="0">
              <a:buNone/>
            </a:pPr>
            <a:r>
              <a:rPr lang="es-CO" dirty="0"/>
              <a:t>La variable </a:t>
            </a:r>
            <a:r>
              <a:rPr lang="es-CO" dirty="0" err="1"/>
              <a:t>const</a:t>
            </a:r>
            <a:r>
              <a:rPr lang="es-CO" dirty="0"/>
              <a:t> fue introducida en ES6(2015)</a:t>
            </a:r>
          </a:p>
          <a:p>
            <a:pPr marL="0" indent="0">
              <a:buNone/>
            </a:pPr>
            <a:r>
              <a:rPr lang="es-CO" dirty="0"/>
              <a:t>Las variables definidas con CONST no pueden ser </a:t>
            </a:r>
            <a:r>
              <a:rPr lang="es-CO" dirty="0" err="1"/>
              <a:t>redeclaradas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Las variables definidas con CONST no puede ser reasignadas</a:t>
            </a:r>
          </a:p>
          <a:p>
            <a:pPr marL="0" indent="0">
              <a:buNone/>
            </a:pPr>
            <a:r>
              <a:rPr lang="es-CO" dirty="0"/>
              <a:t>Las variables definidas por CONST tienen un block </a:t>
            </a:r>
            <a:r>
              <a:rPr lang="es-CO" dirty="0" err="1"/>
              <a:t>scope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65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7A4E1-4F4B-4485-A094-8886EBA6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s-CO" dirty="0"/>
              <a:t>Operadores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A547445-8759-4B24-B913-AA4C37912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632149"/>
              </p:ext>
            </p:extLst>
          </p:nvPr>
        </p:nvGraphicFramePr>
        <p:xfrm>
          <a:off x="1141413" y="2390274"/>
          <a:ext cx="9906000" cy="364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88194945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96720629"/>
                    </a:ext>
                  </a:extLst>
                </a:gridCol>
              </a:tblGrid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Operadores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54588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Adición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38250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Sustracción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5718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Multiplicación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721636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**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Exponenciación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75262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División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00330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Porcentaje (</a:t>
                      </a:r>
                      <a:r>
                        <a:rPr lang="es-CO" dirty="0" err="1"/>
                        <a:t>Modulus</a:t>
                      </a:r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76096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Incremento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37923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6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55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D94C8-6C32-464C-ABB2-C60D67DF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5990"/>
            <a:ext cx="9905998" cy="395416"/>
          </a:xfrm>
        </p:spPr>
        <p:txBody>
          <a:bodyPr>
            <a:normAutofit fontScale="90000"/>
          </a:bodyPr>
          <a:lstStyle/>
          <a:p>
            <a:r>
              <a:rPr lang="es-CO" dirty="0"/>
              <a:t>Condiciones </a:t>
            </a:r>
            <a:r>
              <a:rPr lang="es-CO" dirty="0" err="1"/>
              <a:t>Javascript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9EBC7-520F-4FA0-BD4B-452A18C4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56735"/>
            <a:ext cx="9905998" cy="493446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Puede usar declaraciones condicionales en su código para hacer esto.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En JavaScript tenemos las siguientes declaraciones condicionales:</a:t>
            </a:r>
          </a:p>
          <a:p>
            <a:endParaRPr lang="es-ES" dirty="0"/>
          </a:p>
          <a:p>
            <a:r>
              <a:rPr lang="es-ES" dirty="0"/>
              <a:t>Use </a:t>
            </a:r>
            <a:r>
              <a:rPr lang="es-ES" dirty="0" err="1"/>
              <a:t>if</a:t>
            </a:r>
            <a:r>
              <a:rPr lang="es-ES" dirty="0"/>
              <a:t> para especificar un bloque de código que se ejecutará, si una condición especificada es verdadera</a:t>
            </a:r>
          </a:p>
          <a:p>
            <a:r>
              <a:rPr lang="es-ES" dirty="0"/>
              <a:t>Use </a:t>
            </a:r>
            <a:r>
              <a:rPr lang="es-ES" dirty="0" err="1"/>
              <a:t>else</a:t>
            </a:r>
            <a:r>
              <a:rPr lang="es-ES" dirty="0"/>
              <a:t> para especificar un bloque de código que se ejecutará, si la misma condición es falsa</a:t>
            </a:r>
          </a:p>
          <a:p>
            <a:r>
              <a:rPr lang="es-ES" dirty="0"/>
              <a:t>Use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para especificar una nueva condición para probar, si la primera condición es falsa</a:t>
            </a:r>
          </a:p>
          <a:p>
            <a:r>
              <a:rPr lang="es-ES" dirty="0"/>
              <a:t>Use el interruptor para especificar muchos bloques de código alternativos que se ejecutarán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172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38</TotalTime>
  <Words>202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Segoe UI</vt:lpstr>
      <vt:lpstr>Malla</vt:lpstr>
      <vt:lpstr>Gestión de datos js</vt:lpstr>
      <vt:lpstr>JavaScript Variables </vt:lpstr>
      <vt:lpstr>Presentación de PowerPoint</vt:lpstr>
      <vt:lpstr>Presentación de PowerPoint</vt:lpstr>
      <vt:lpstr>Operadores</vt:lpstr>
      <vt:lpstr>Condiciones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datos js</dc:title>
  <dc:creator>Jeremi Zapata Bermudez</dc:creator>
  <cp:lastModifiedBy>Jeremi Zapata Bermudez</cp:lastModifiedBy>
  <cp:revision>1</cp:revision>
  <dcterms:created xsi:type="dcterms:W3CDTF">2021-09-21T21:44:53Z</dcterms:created>
  <dcterms:modified xsi:type="dcterms:W3CDTF">2021-09-21T22:23:39Z</dcterms:modified>
</cp:coreProperties>
</file>