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EA6F-9257-4AC3-A3A1-BCEDEFF78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Bitácora de producto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2BAAB8-E6D3-45D6-94B4-5F330B1FA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Grupo MERKATUS</a:t>
            </a:r>
          </a:p>
          <a:p>
            <a:r>
              <a:rPr lang="es-ES" dirty="0"/>
              <a:t>Santiago Sierra Bonilla</a:t>
            </a:r>
          </a:p>
          <a:p>
            <a:r>
              <a:rPr lang="es-ES" dirty="0"/>
              <a:t>Ronal </a:t>
            </a:r>
            <a:r>
              <a:rPr lang="es-ES" dirty="0" err="1"/>
              <a:t>Andres</a:t>
            </a:r>
            <a:r>
              <a:rPr lang="es-ES" dirty="0"/>
              <a:t> Diaz Izquierdo</a:t>
            </a:r>
          </a:p>
          <a:p>
            <a:r>
              <a:rPr lang="es-ES" dirty="0"/>
              <a:t>Jeremi Zapata Bermudez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745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090EA-9DF5-45FC-9908-269FAADC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Tarjeta 1</a:t>
            </a:r>
            <a:br>
              <a:rPr lang="es-ES" dirty="0"/>
            </a:br>
            <a:r>
              <a:rPr lang="es-ES" dirty="0"/>
              <a:t>“Usuarios”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2616E-BA3B-48A4-9F27-96A7732F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usuario tiene que poder acceder a un catalogo de productos</a:t>
            </a:r>
          </a:p>
          <a:p>
            <a:r>
              <a:rPr lang="es-ES" dirty="0"/>
              <a:t>El usuario debe ser capaz de tener un carrito de compras</a:t>
            </a:r>
          </a:p>
          <a:p>
            <a:r>
              <a:rPr lang="es-ES" dirty="0"/>
              <a:t>El usuario debe ser capaz de editar a su parecer los productos de su carrito </a:t>
            </a:r>
          </a:p>
          <a:p>
            <a:r>
              <a:rPr lang="es-ES" dirty="0"/>
              <a:t>El usuario debe ser capaz de acceder a las facturas</a:t>
            </a:r>
            <a:r>
              <a:rPr lang="es-CO" dirty="0"/>
              <a:t> pasadas</a:t>
            </a:r>
          </a:p>
        </p:txBody>
      </p:sp>
    </p:spTree>
    <p:extLst>
      <p:ext uri="{BB962C8B-B14F-4D97-AF65-F5344CB8AC3E}">
        <p14:creationId xmlns:p14="http://schemas.microsoft.com/office/powerpoint/2010/main" val="248996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1746C-6174-4A4F-9FC9-C6994139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Tarjeta 2</a:t>
            </a:r>
            <a:br>
              <a:rPr lang="es-ES" dirty="0"/>
            </a:br>
            <a:r>
              <a:rPr lang="es-ES" sz="3600" dirty="0"/>
              <a:t>“Administradores”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65095-6CAF-4A7F-A3ED-EBFF6745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administrador debe ser capaz de administrar todos los usuarios que acceden al programa</a:t>
            </a:r>
          </a:p>
          <a:p>
            <a:r>
              <a:rPr lang="es-ES" dirty="0"/>
              <a:t>El administrador debe ser capaz de acceder a cada factura hecha</a:t>
            </a:r>
          </a:p>
          <a:p>
            <a:r>
              <a:rPr lang="es-ES" dirty="0"/>
              <a:t>El administración debe ser capaz de acceder a cada usuario </a:t>
            </a:r>
          </a:p>
          <a:p>
            <a:r>
              <a:rPr lang="es-ES" dirty="0"/>
              <a:t>El usuario debe ser capaz de ver y autorizar cada ingreso nuevo al programa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893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68D8F-E59F-4ACF-B821-8A0A8C7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Tarjeta 3</a:t>
            </a:r>
            <a:br>
              <a:rPr lang="es-ES" dirty="0"/>
            </a:br>
            <a:r>
              <a:rPr lang="es-ES" dirty="0"/>
              <a:t>“Programa”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AE9D7-FEDC-4C16-A696-3E2A3B5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programa tiene que ser responsive</a:t>
            </a:r>
          </a:p>
          <a:p>
            <a:r>
              <a:rPr lang="es-ES" dirty="0"/>
              <a:t>El programa debe tener un catalogo de productos</a:t>
            </a:r>
          </a:p>
          <a:p>
            <a:r>
              <a:rPr lang="es-ES" dirty="0"/>
              <a:t>El programa debe tener un carrito de compras</a:t>
            </a:r>
          </a:p>
          <a:p>
            <a:r>
              <a:rPr lang="es-ES" dirty="0"/>
              <a:t>El programa tiene que tener una interfaz intuitiva y fácil de manejar</a:t>
            </a:r>
          </a:p>
          <a:p>
            <a:r>
              <a:rPr lang="es-ES" dirty="0"/>
              <a:t>El programa tiene que ser eficiente con la información</a:t>
            </a:r>
          </a:p>
          <a:p>
            <a:r>
              <a:rPr lang="es-ES" dirty="0"/>
              <a:t>El programa debe evitar el código </a:t>
            </a:r>
            <a:r>
              <a:rPr lang="es-ES" dirty="0" err="1"/>
              <a:t>spaguetti</a:t>
            </a:r>
            <a:endParaRPr lang="es-ES" dirty="0"/>
          </a:p>
          <a:p>
            <a:r>
              <a:rPr lang="es-ES" dirty="0"/>
              <a:t>El programa debe ser fácil de instalar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3793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{B085BC8E-814C-4F50-8CBC-9E0FADDFA69B}tf16401371</Template>
  <TotalTime>9</TotalTime>
  <Words>187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Bitácora de producto</vt:lpstr>
      <vt:lpstr>Tarjeta 1 “Usuarios”</vt:lpstr>
      <vt:lpstr>Tarjeta 2 “Administradores”</vt:lpstr>
      <vt:lpstr>Tarjeta 3 “Programa”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Bitácora de producto</dc:title>
  <dc:creator>Jeremi Zapata Bermudez</dc:creator>
  <cp:lastModifiedBy>Jeremi Zapata Bermudez</cp:lastModifiedBy>
  <cp:revision>2</cp:revision>
  <dcterms:created xsi:type="dcterms:W3CDTF">2021-10-20T22:09:41Z</dcterms:created>
  <dcterms:modified xsi:type="dcterms:W3CDTF">2021-10-20T22:19:13Z</dcterms:modified>
</cp:coreProperties>
</file>