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8"/>
    <p:restoredTop sz="94719"/>
  </p:normalViewPr>
  <p:slideViewPr>
    <p:cSldViewPr snapToGrid="0">
      <p:cViewPr varScale="1">
        <p:scale>
          <a:sx n="151" d="100"/>
          <a:sy n="151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AC7C7-2BC0-9746-8FE8-39E22C67EF80}" type="datetimeFigureOut">
              <a:rPr lang="en-BR" smtClean="0"/>
              <a:t>15/05/23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6D73C-79BE-DB4D-8F0F-7782EC081F9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92896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6D73C-79BE-DB4D-8F0F-7782EC081F99}" type="slidenum">
              <a:rPr lang="en-BR" smtClean="0"/>
              <a:t>2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61869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6D73C-79BE-DB4D-8F0F-7782EC081F99}" type="slidenum">
              <a:rPr lang="en-BR" smtClean="0"/>
              <a:t>3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38538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5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99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3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1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2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5/15/23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3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5/15/23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95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5/15/23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3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5/15/23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32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5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0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6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E9812578-DC99-23DA-7F32-7835E0A9D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02942-F29C-9F96-A8E0-8A38FEC80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277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BR" sz="4400" dirty="0">
                <a:solidFill>
                  <a:schemeClr val="tx1"/>
                </a:solidFill>
              </a:rPr>
              <a:t>Kandyness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5737C-ACB8-F277-3AC3-AC9579854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10" y="4608576"/>
            <a:ext cx="3205640" cy="774186"/>
          </a:xfrm>
        </p:spPr>
        <p:txBody>
          <a:bodyPr anchor="t">
            <a:normAutofit fontScale="62500" lnSpcReduction="20000"/>
          </a:bodyPr>
          <a:lstStyle/>
          <a:p>
            <a:r>
              <a:rPr lang="en-US" sz="2000" dirty="0"/>
              <a:t>E</a:t>
            </a:r>
            <a:r>
              <a:rPr lang="en-BR" sz="2000" dirty="0"/>
              <a:t>quipe 7</a:t>
            </a:r>
          </a:p>
          <a:p>
            <a:r>
              <a:rPr lang="en-BR" sz="1400" dirty="0"/>
              <a:t>Bell, henrycke, João, Thiago e Vitor</a:t>
            </a:r>
          </a:p>
        </p:txBody>
      </p:sp>
      <p:cxnSp>
        <p:nvCxnSpPr>
          <p:cNvPr id="13" name="!!Straight Connector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0383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EA451EBB-367E-D736-642B-DFADE75BD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236" y="905933"/>
            <a:ext cx="6833531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9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ED79E03F-F654-63CA-14E0-9DE23FB92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6020" y="905933"/>
            <a:ext cx="6071963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54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diagram, plan, technical drawing, sketch&#10;&#10;Description automatically generated">
            <a:extLst>
              <a:ext uri="{FF2B5EF4-FFF2-40B4-BE49-F238E27FC236}">
                <a16:creationId xmlns:a16="http://schemas.microsoft.com/office/drawing/2014/main" id="{1C6939FB-8CBF-3840-7A86-7A5291C71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540" y="905933"/>
            <a:ext cx="9508923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1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4405-0191-FC04-DC44-B663CC3B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KANDYNESS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58BE7-C47E-E36F-16C4-FEDE012D8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96266"/>
          </a:xfrm>
        </p:spPr>
        <p:txBody>
          <a:bodyPr>
            <a:normAutofit/>
          </a:bodyPr>
          <a:lstStyle/>
          <a:p>
            <a:pPr algn="l"/>
            <a:r>
              <a:rPr lang="en-US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Oferecer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uma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plataforma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única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 para a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compra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venda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produtos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alimentícios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artesanais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voltada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exclusivamente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 para a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comunidade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universitária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en-US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Ajudar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estudantes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universitários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a 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divulgarem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seus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produtos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alimentícios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artesanais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de forma 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eficaz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 para a 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comunidade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universitária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en-US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Garantir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a 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qualidade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 dos 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produtos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oferecidos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na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plataforma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por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meio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de um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sistema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avaliação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e 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moderação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br>
              <a:rPr lang="en-US" dirty="0"/>
            </a:br>
            <a:br>
              <a:rPr lang="en-US" dirty="0"/>
            </a:b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504545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3885-95B8-0A81-855E-25409246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Persona 1: CLIENTE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55CC4-D941-F688-2ABF-7985B7DD0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BR" dirty="0"/>
              <a:t> O que faz:</a:t>
            </a:r>
          </a:p>
          <a:p>
            <a:pPr marL="0" indent="0">
              <a:buNone/>
            </a:pPr>
            <a:r>
              <a:rPr lang="en-BR" dirty="0"/>
              <a:t>	- Vizualizar novos produtos;</a:t>
            </a:r>
          </a:p>
          <a:p>
            <a:pPr marL="0" indent="0">
              <a:buNone/>
            </a:pPr>
            <a:r>
              <a:rPr lang="en-BR" dirty="0"/>
              <a:t>	- Fazer pedido.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BR" dirty="0"/>
              <a:t> O que espera:</a:t>
            </a:r>
          </a:p>
          <a:p>
            <a:pPr marL="0" indent="0">
              <a:buNone/>
            </a:pPr>
            <a:r>
              <a:rPr lang="en-BR" dirty="0"/>
              <a:t>	- Encontrar o produto ideal;</a:t>
            </a:r>
          </a:p>
          <a:p>
            <a:pPr marL="0" indent="0">
              <a:buNone/>
            </a:pPr>
            <a:r>
              <a:rPr lang="en-BR" dirty="0"/>
              <a:t>	- Resposta rápida.</a:t>
            </a:r>
          </a:p>
        </p:txBody>
      </p:sp>
    </p:spTree>
    <p:extLst>
      <p:ext uri="{BB962C8B-B14F-4D97-AF65-F5344CB8AC3E}">
        <p14:creationId xmlns:p14="http://schemas.microsoft.com/office/powerpoint/2010/main" val="192425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9F84C-AB6A-201F-743E-59F7372F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Persona 2: VENDEDOR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E4B2-1C28-8ABB-BED2-C4518AE16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BR" dirty="0"/>
              <a:t> O que faz:</a:t>
            </a:r>
          </a:p>
          <a:p>
            <a:pPr marL="0" indent="0">
              <a:buNone/>
            </a:pPr>
            <a:r>
              <a:rPr lang="en-BR" dirty="0"/>
              <a:t>	- Divulgar produto;</a:t>
            </a:r>
          </a:p>
          <a:p>
            <a:pPr marL="0" indent="0">
              <a:buNone/>
            </a:pPr>
            <a:r>
              <a:rPr lang="en-BR" dirty="0"/>
              <a:t>	- Editar dados do produto.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BR" dirty="0"/>
              <a:t> O que espera: </a:t>
            </a:r>
          </a:p>
          <a:p>
            <a:pPr marL="0" indent="0">
              <a:buNone/>
            </a:pPr>
            <a:r>
              <a:rPr lang="en-BR" dirty="0"/>
              <a:t>	- Atrair cliente;</a:t>
            </a:r>
          </a:p>
          <a:p>
            <a:pPr marL="0" indent="0">
              <a:buNone/>
            </a:pPr>
            <a:r>
              <a:rPr lang="en-BR" dirty="0"/>
              <a:t>	- Receber notificações.</a:t>
            </a:r>
          </a:p>
        </p:txBody>
      </p:sp>
    </p:spTree>
    <p:extLst>
      <p:ext uri="{BB962C8B-B14F-4D97-AF65-F5344CB8AC3E}">
        <p14:creationId xmlns:p14="http://schemas.microsoft.com/office/powerpoint/2010/main" val="347588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A9A25-C1E5-BB76-0AF9-0497B8AA8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Persona 3: Moderador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D59BD-6A4F-F581-94D4-349A44C88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BR" dirty="0"/>
              <a:t> O que faz:</a:t>
            </a:r>
          </a:p>
          <a:p>
            <a:pPr marL="0" indent="0">
              <a:buNone/>
            </a:pPr>
            <a:r>
              <a:rPr lang="en-BR" dirty="0"/>
              <a:t>	- Analisar denúncias de usuários;</a:t>
            </a:r>
          </a:p>
          <a:p>
            <a:pPr marL="0" indent="0">
              <a:buNone/>
            </a:pPr>
            <a:r>
              <a:rPr lang="en-BR" dirty="0"/>
              <a:t>	- Banir conteúdo inadequado.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BR" dirty="0"/>
              <a:t> O que espera:</a:t>
            </a:r>
          </a:p>
          <a:p>
            <a:pPr marL="0" indent="0">
              <a:buNone/>
            </a:pPr>
            <a:r>
              <a:rPr lang="en-BR" dirty="0"/>
              <a:t>	- Varificação de integridade;</a:t>
            </a:r>
          </a:p>
          <a:p>
            <a:pPr marL="0" indent="0">
              <a:buNone/>
            </a:pPr>
            <a:r>
              <a:rPr lang="en-BR" dirty="0"/>
              <a:t>	- Plataforma saudável.</a:t>
            </a:r>
          </a:p>
        </p:txBody>
      </p:sp>
    </p:spTree>
    <p:extLst>
      <p:ext uri="{BB962C8B-B14F-4D97-AF65-F5344CB8AC3E}">
        <p14:creationId xmlns:p14="http://schemas.microsoft.com/office/powerpoint/2010/main" val="369362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C544-B2A3-6662-D3A9-E69B75B98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Cliente</a:t>
            </a:r>
            <a:r>
              <a:rPr lang="en-US" dirty="0"/>
              <a:t> -&gt; FAZER UM PEDIDO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A6A5D-F111-D21E-CFEF-B4A3864A5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BR" dirty="0"/>
              <a:t> Problemas:</a:t>
            </a:r>
          </a:p>
          <a:p>
            <a:pPr marL="0" indent="0">
              <a:buNone/>
            </a:pPr>
            <a:r>
              <a:rPr lang="en-BR" dirty="0"/>
              <a:t>	- Muitos produtos similares;</a:t>
            </a:r>
          </a:p>
          <a:p>
            <a:pPr marL="0" indent="0">
              <a:buNone/>
            </a:pPr>
            <a:r>
              <a:rPr lang="en-BR" dirty="0"/>
              <a:t>	- Reputação e disponibilidade dos vendedores.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BR" dirty="0"/>
              <a:t> Resultados:</a:t>
            </a:r>
          </a:p>
          <a:p>
            <a:pPr marL="0" indent="0">
              <a:buNone/>
            </a:pPr>
            <a:r>
              <a:rPr lang="en-BR" dirty="0"/>
              <a:t>	- Busca por catgoria e histórico de favoritos;</a:t>
            </a:r>
          </a:p>
          <a:p>
            <a:pPr marL="0" indent="0">
              <a:buNone/>
            </a:pPr>
            <a:r>
              <a:rPr lang="en-BR" dirty="0"/>
              <a:t>	- Avaliar e comentar.</a:t>
            </a:r>
          </a:p>
        </p:txBody>
      </p:sp>
    </p:spTree>
    <p:extLst>
      <p:ext uri="{BB962C8B-B14F-4D97-AF65-F5344CB8AC3E}">
        <p14:creationId xmlns:p14="http://schemas.microsoft.com/office/powerpoint/2010/main" val="148949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A997-0C4E-F10A-0DF5-908FA17E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Vendedor -&gt; DIVULGAR PRODUTO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89244-6B55-F8D3-267B-11BC0F990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BR" dirty="0"/>
              <a:t> Problemas:</a:t>
            </a:r>
          </a:p>
          <a:p>
            <a:pPr marL="0" indent="0">
              <a:buNone/>
            </a:pPr>
            <a:r>
              <a:rPr lang="en-BR" dirty="0"/>
              <a:t>	- Informar muitos dados;</a:t>
            </a:r>
          </a:p>
          <a:p>
            <a:pPr marL="0" indent="0">
              <a:buNone/>
            </a:pPr>
            <a:r>
              <a:rPr lang="en-BR" dirty="0"/>
              <a:t>	- Gerenciar todos as postagens.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BR" dirty="0"/>
              <a:t> Resultados:</a:t>
            </a:r>
          </a:p>
          <a:p>
            <a:pPr marL="0" indent="0">
              <a:buNone/>
            </a:pPr>
            <a:r>
              <a:rPr lang="en-BR" dirty="0"/>
              <a:t>	- Aumentar a visibilidade;</a:t>
            </a:r>
          </a:p>
          <a:p>
            <a:pPr marL="0" indent="0">
              <a:buNone/>
            </a:pPr>
            <a:r>
              <a:rPr lang="en-BR" dirty="0"/>
              <a:t>	- Feedback/avaliação do cliente.</a:t>
            </a:r>
          </a:p>
        </p:txBody>
      </p:sp>
    </p:spTree>
    <p:extLst>
      <p:ext uri="{BB962C8B-B14F-4D97-AF65-F5344CB8AC3E}">
        <p14:creationId xmlns:p14="http://schemas.microsoft.com/office/powerpoint/2010/main" val="185756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8B9E-A14E-8A52-7501-167CBF6C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Moderador -&gt; BANIR CONTEÚDO INADEQUADO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51759-5CAA-65A7-FC16-499EF2C3E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BR" dirty="0"/>
              <a:t> Problemas:</a:t>
            </a:r>
          </a:p>
          <a:p>
            <a:pPr marL="0" indent="0">
              <a:buNone/>
            </a:pPr>
            <a:r>
              <a:rPr lang="en-BR" dirty="0"/>
              <a:t>	- Produtos que não seguem as diretrizes;</a:t>
            </a:r>
          </a:p>
          <a:p>
            <a:pPr marL="0" indent="0">
              <a:buNone/>
            </a:pPr>
            <a:r>
              <a:rPr lang="en-BR" dirty="0"/>
              <a:t>	- Comentários maliciosos.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BR" dirty="0"/>
              <a:t> Resultados:</a:t>
            </a:r>
          </a:p>
          <a:p>
            <a:pPr marL="0" indent="0">
              <a:buNone/>
            </a:pPr>
            <a:r>
              <a:rPr lang="en-BR" dirty="0"/>
              <a:t>	- Segurança para os usuários;</a:t>
            </a:r>
          </a:p>
          <a:p>
            <a:pPr marL="0" indent="0">
              <a:buNone/>
            </a:pPr>
            <a:r>
              <a:rPr lang="en-BR" dirty="0"/>
              <a:t>	- Ambiente leve e livre de conflitos.</a:t>
            </a:r>
          </a:p>
        </p:txBody>
      </p:sp>
    </p:spTree>
    <p:extLst>
      <p:ext uri="{BB962C8B-B14F-4D97-AF65-F5344CB8AC3E}">
        <p14:creationId xmlns:p14="http://schemas.microsoft.com/office/powerpoint/2010/main" val="369056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post-it note, screenshot, font&#10;&#10;Description automatically generated">
            <a:extLst>
              <a:ext uri="{FF2B5EF4-FFF2-40B4-BE49-F238E27FC236}">
                <a16:creationId xmlns:a16="http://schemas.microsoft.com/office/drawing/2014/main" id="{D1CF8C71-8077-CF31-DA8F-9DE9E3AE9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356" y="1229124"/>
            <a:ext cx="10337292" cy="439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423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306</Words>
  <Application>Microsoft Macintosh PowerPoint</Application>
  <PresentationFormat>Widescreen</PresentationFormat>
  <Paragraphs>52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Sagona Book</vt:lpstr>
      <vt:lpstr>Sagona ExtraLight</vt:lpstr>
      <vt:lpstr>RetrospectVTI</vt:lpstr>
      <vt:lpstr>Kandyness</vt:lpstr>
      <vt:lpstr>KANDYNESS</vt:lpstr>
      <vt:lpstr>Persona 1: CLIENTE</vt:lpstr>
      <vt:lpstr>Persona 2: VENDEDOR</vt:lpstr>
      <vt:lpstr>Persona 3: Moderador</vt:lpstr>
      <vt:lpstr>Cliente -&gt; FAZER UM PEDIDO</vt:lpstr>
      <vt:lpstr>Vendedor -&gt; DIVULGAR PRODUTO</vt:lpstr>
      <vt:lpstr>Moderador -&gt; BANIR CONTEÚDO INADEQUADO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Kandyness</dc:title>
  <dc:creator>Bell Jamyle Duwe Klemann</dc:creator>
  <cp:lastModifiedBy>Bell Jamyle Duwe Klemann</cp:lastModifiedBy>
  <cp:revision>3</cp:revision>
  <dcterms:created xsi:type="dcterms:W3CDTF">2023-05-15T10:26:35Z</dcterms:created>
  <dcterms:modified xsi:type="dcterms:W3CDTF">2023-05-15T11:06:29Z</dcterms:modified>
</cp:coreProperties>
</file>