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2DC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54000">
              <a:srgbClr val="B582DC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Презентанция по проекту «Тамагочи»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Разработчик К.В. Шерешова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Главное меню приложения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7925" y="560705"/>
            <a:ext cx="2215515" cy="4697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Начало игры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5" y="351155"/>
            <a:ext cx="2327910" cy="4998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Демонстрация процесса игры и измененния изображения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1090" y="360045"/>
            <a:ext cx="2369185" cy="4989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Смерть существа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0455" y="328930"/>
            <a:ext cx="2371090" cy="5020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Демонстрация сохранения результата и вывод лучшего результата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0455" y="346075"/>
            <a:ext cx="2371090" cy="500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Спасибо за внимание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Presentation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Times New Roman</vt:lpstr>
      <vt:lpstr>Microsoft YaHei</vt:lpstr>
      <vt:lpstr>Arial Unicode MS</vt:lpstr>
      <vt:lpstr>Calibri</vt:lpstr>
      <vt:lpstr>Office Theme</vt:lpstr>
      <vt:lpstr>Презентанция по проекту «Тамагочи»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Vorahaz</cp:lastModifiedBy>
  <cp:revision>7</cp:revision>
  <dcterms:created xsi:type="dcterms:W3CDTF">2023-11-30T02:20:00Z</dcterms:created>
  <dcterms:modified xsi:type="dcterms:W3CDTF">2023-11-30T04:31:21Z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5788B82C4C614EABA59BAD8C1701B599_13</vt:lpwstr>
  </property>
</Properties>
</file>