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11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7772400" cy="10058400"/>
  <p:notesSz cx="6858000" cy="9144000"/>
  <p:embeddedFontLst>
    <p:embeddedFont>
      <p:font typeface="Open Sans Light" panose="020B060402020202020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Open Sans SemiBold" panose="020B0604020202020204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867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2279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a9f40c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a9f40c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37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4f32ebb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a4f32ebb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20892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a4f32ebb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a4f32ebb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3792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a4f32ebb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a4f32ebb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84720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a4f32ebb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a4f32ebb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65589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a4f32ebb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a4f32ebb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886074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a4f32ebb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a4f32ebb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588741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a4f32ebb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a4f32ebb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68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E3D49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D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9"/>
          <p:cNvSpPr txBox="1"/>
          <p:nvPr/>
        </p:nvSpPr>
        <p:spPr>
          <a:xfrm>
            <a:off x="884150" y="7891976"/>
            <a:ext cx="6004200" cy="1749300"/>
          </a:xfrm>
          <a:prstGeom prst="rect">
            <a:avLst/>
          </a:prstGeom>
          <a:solidFill>
            <a:srgbClr val="DBE2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>
                <a:solidFill>
                  <a:srgbClr val="15C26B"/>
                </a:solidFill>
                <a:latin typeface="Open Sans"/>
                <a:ea typeface="Open Sans"/>
                <a:cs typeface="Open Sans"/>
                <a:sym typeface="Open Sans"/>
              </a:rPr>
              <a:t>Remove this slide </a:t>
            </a:r>
            <a:endParaRPr sz="3600" i="1">
              <a:solidFill>
                <a:srgbClr val="15C26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800" y="251396"/>
            <a:ext cx="1250250" cy="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800" y="251396"/>
            <a:ext cx="1250250" cy="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D_Template" type="twoColTx">
  <p:cSld name="TITLE_AND_TWO_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800" y="251396"/>
            <a:ext cx="1250250" cy="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sldNum" idx="12"/>
          </p:nvPr>
        </p:nvSpPr>
        <p:spPr>
          <a:xfrm>
            <a:off x="7231389" y="9288605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800" y="251396"/>
            <a:ext cx="1250250" cy="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E3D49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6"/>
          <p:cNvSpPr txBox="1"/>
          <p:nvPr/>
        </p:nvSpPr>
        <p:spPr>
          <a:xfrm>
            <a:off x="884150" y="7891976"/>
            <a:ext cx="6004200" cy="1749300"/>
          </a:xfrm>
          <a:prstGeom prst="rect">
            <a:avLst/>
          </a:prstGeom>
          <a:solidFill>
            <a:srgbClr val="DBE2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>
                <a:solidFill>
                  <a:srgbClr val="15C26B"/>
                </a:solidFill>
                <a:latin typeface="Open Sans"/>
                <a:ea typeface="Open Sans"/>
                <a:cs typeface="Open Sans"/>
                <a:sym typeface="Open Sans"/>
              </a:rPr>
              <a:t>Remove this slide </a:t>
            </a:r>
            <a:endParaRPr sz="3600" i="1">
              <a:solidFill>
                <a:srgbClr val="15C26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D_Template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3000"/>
              <a:buNone/>
              <a:defRPr sz="3000">
                <a:solidFill>
                  <a:srgbClr val="2E3D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1800"/>
              <a:buFont typeface="Open Sans"/>
              <a:buChar char="●"/>
              <a:defRPr sz="1800"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○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■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●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○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■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●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○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25C65"/>
              </a:buClr>
              <a:buSzPts val="1400"/>
              <a:buFont typeface="Open Sans"/>
              <a:buChar char="■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13"/>
          <p:cNvSpPr/>
          <p:nvPr/>
        </p:nvSpPr>
        <p:spPr>
          <a:xfrm>
            <a:off x="-11" y="964431"/>
            <a:ext cx="32400" cy="931500"/>
          </a:xfrm>
          <a:prstGeom prst="rect">
            <a:avLst/>
          </a:prstGeom>
          <a:solidFill>
            <a:srgbClr val="15C26B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3000"/>
              <a:buNone/>
              <a:defRPr sz="3000">
                <a:solidFill>
                  <a:srgbClr val="2E3D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1800"/>
              <a:buFont typeface="Open Sans"/>
              <a:buChar char="●"/>
              <a:defRPr sz="1800"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○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■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●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○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■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●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1400"/>
              <a:buFont typeface="Open Sans"/>
              <a:buChar char="○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25C65"/>
              </a:buClr>
              <a:buSzPts val="1400"/>
              <a:buFont typeface="Open Sans"/>
              <a:buChar char="■"/>
              <a:defRPr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6"/>
          <p:cNvSpPr/>
          <p:nvPr/>
        </p:nvSpPr>
        <p:spPr>
          <a:xfrm>
            <a:off x="-11" y="964431"/>
            <a:ext cx="32400" cy="931500"/>
          </a:xfrm>
          <a:prstGeom prst="rect">
            <a:avLst/>
          </a:prstGeom>
          <a:solidFill>
            <a:srgbClr val="15C26B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26"/>
          <p:cNvSpPr txBox="1"/>
          <p:nvPr/>
        </p:nvSpPr>
        <p:spPr>
          <a:xfrm>
            <a:off x="885000" y="9512818"/>
            <a:ext cx="6002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3D4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LEARN MORE </a:t>
            </a:r>
            <a:r>
              <a:rPr lang="en" sz="1500">
                <a:solidFill>
                  <a:srgbClr val="2E3D4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udacity.com/google-analytics</a:t>
            </a:r>
            <a:endParaRPr sz="1500">
              <a:solidFill>
                <a:srgbClr val="2E3D4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960"/>
            <a:ext cx="7772400" cy="10054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0"/>
          <p:cNvSpPr/>
          <p:nvPr/>
        </p:nvSpPr>
        <p:spPr>
          <a:xfrm>
            <a:off x="3348690" y="5076712"/>
            <a:ext cx="764100" cy="74400"/>
          </a:xfrm>
          <a:prstGeom prst="rect">
            <a:avLst/>
          </a:prstGeom>
          <a:solidFill>
            <a:srgbClr val="15C26B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8" name="Google Shape;1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400" y="3412675"/>
            <a:ext cx="1395250" cy="6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"/>
            <a:ext cx="7772403" cy="1005661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0"/>
          <p:cNvSpPr/>
          <p:nvPr/>
        </p:nvSpPr>
        <p:spPr>
          <a:xfrm>
            <a:off x="0" y="887300"/>
            <a:ext cx="7772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Project 4: ANND Portfolio</a:t>
            </a:r>
            <a:endParaRPr sz="3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1" name="Google Shape;161;p40"/>
          <p:cNvSpPr/>
          <p:nvPr/>
        </p:nvSpPr>
        <p:spPr>
          <a:xfrm>
            <a:off x="1047451" y="8585002"/>
            <a:ext cx="5677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ECBD6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Creating Custom Reports, Dashboards &amp; Alerts</a:t>
            </a:r>
            <a:r>
              <a:rPr lang="en" sz="2400">
                <a:solidFill>
                  <a:srgbClr val="2E3D4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lang="en" sz="2400">
                <a:solidFill>
                  <a:srgbClr val="2E3D49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400">
              <a:solidFill>
                <a:srgbClr val="2E3D4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CBD6"/>
              </a:buClr>
              <a:buFont typeface="Open Sans"/>
              <a:buNone/>
            </a:pPr>
            <a:endParaRPr sz="2400">
              <a:solidFill>
                <a:srgbClr val="BECB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>
            <a:spLocks noGrp="1"/>
          </p:cNvSpPr>
          <p:nvPr>
            <p:ph type="title"/>
          </p:nvPr>
        </p:nvSpPr>
        <p:spPr>
          <a:xfrm>
            <a:off x="264895" y="959146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2B3E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1. Merchandise Store Draft Dashboard: Built on the Master View</a:t>
            </a:r>
            <a:endParaRPr sz="3200">
              <a:solidFill>
                <a:srgbClr val="02B3E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4625"/>
            <a:ext cx="7772400" cy="40961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1800225" y="2421947"/>
            <a:ext cx="457199" cy="137662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95325" y="2421947"/>
            <a:ext cx="1104900" cy="166930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>
            <a:spLocks noGrp="1"/>
          </p:cNvSpPr>
          <p:nvPr>
            <p:ph type="title"/>
          </p:nvPr>
        </p:nvSpPr>
        <p:spPr>
          <a:xfrm>
            <a:off x="264895" y="959146"/>
            <a:ext cx="7242600" cy="8315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2B3E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2. Merchandise Store Draft Dashboard: Time Series chart</a:t>
            </a:r>
            <a:endParaRPr sz="3200" dirty="0">
              <a:solidFill>
                <a:srgbClr val="02B3E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4" y="2190557"/>
            <a:ext cx="7326521" cy="3145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4" y="5719940"/>
            <a:ext cx="7515226" cy="3557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4515" y="1834653"/>
            <a:ext cx="1633870" cy="384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185" y="5335859"/>
            <a:ext cx="2054530" cy="3840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>
            <a:spLocks noGrp="1"/>
          </p:cNvSpPr>
          <p:nvPr>
            <p:ph type="title"/>
          </p:nvPr>
        </p:nvSpPr>
        <p:spPr>
          <a:xfrm>
            <a:off x="264895" y="959146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2B3E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 Merchandise Store Draft Dashboard: Pie chart, 7 slices</a:t>
            </a:r>
            <a:endParaRPr sz="3200">
              <a:solidFill>
                <a:srgbClr val="02B3E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0" y="5194748"/>
            <a:ext cx="7667620" cy="31586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5" y="2079046"/>
            <a:ext cx="7667635" cy="29487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8"/>
          <p:cNvSpPr txBox="1">
            <a:spLocks noGrp="1"/>
          </p:cNvSpPr>
          <p:nvPr>
            <p:ph type="title"/>
          </p:nvPr>
        </p:nvSpPr>
        <p:spPr>
          <a:xfrm>
            <a:off x="264895" y="959146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2B3E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4. Merchandise Store Draft Dashboard: Pie chart, 5 slices</a:t>
            </a:r>
            <a:endParaRPr sz="3200">
              <a:solidFill>
                <a:srgbClr val="02B3E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42" y="1969046"/>
            <a:ext cx="7507505" cy="30964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01094"/>
            <a:ext cx="7772400" cy="3047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9"/>
          <p:cNvSpPr txBox="1">
            <a:spLocks noGrp="1"/>
          </p:cNvSpPr>
          <p:nvPr>
            <p:ph type="title"/>
          </p:nvPr>
        </p:nvSpPr>
        <p:spPr>
          <a:xfrm>
            <a:off x="264895" y="959146"/>
            <a:ext cx="7242600" cy="7839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2B3E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5. Merchandise Store Draft Dashboard: Scorecard</a:t>
            </a:r>
            <a:endParaRPr sz="3200" dirty="0">
              <a:solidFill>
                <a:srgbClr val="02B3E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52651"/>
            <a:ext cx="7772400" cy="3181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29301"/>
            <a:ext cx="7772400" cy="29028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140" y="1874883"/>
            <a:ext cx="1633870" cy="384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1140" y="5551536"/>
            <a:ext cx="2054530" cy="3840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0"/>
          <p:cNvSpPr txBox="1">
            <a:spLocks noGrp="1"/>
          </p:cNvSpPr>
          <p:nvPr>
            <p:ph type="title"/>
          </p:nvPr>
        </p:nvSpPr>
        <p:spPr>
          <a:xfrm>
            <a:off x="264895" y="959146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2B3E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6. Merchandise Store Draft Dashboard: Date Range Control</a:t>
            </a:r>
            <a:endParaRPr sz="3200" dirty="0">
              <a:solidFill>
                <a:srgbClr val="02B3E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4005"/>
            <a:ext cx="7772400" cy="26508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49838"/>
            <a:ext cx="7772400" cy="2170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8025" y="2079046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mode</a:t>
            </a:r>
            <a:endParaRPr lang="en-US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8925" y="5542061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mode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1"/>
          <p:cNvSpPr txBox="1">
            <a:spLocks noGrp="1"/>
          </p:cNvSpPr>
          <p:nvPr>
            <p:ph type="ctrTitle"/>
          </p:nvPr>
        </p:nvSpPr>
        <p:spPr>
          <a:xfrm>
            <a:off x="347400" y="1421750"/>
            <a:ext cx="7077600" cy="29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AFBF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Project 4: </a:t>
            </a:r>
            <a:endParaRPr sz="4800">
              <a:solidFill>
                <a:srgbClr val="FAFBF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AFBF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ANND Portfolio</a:t>
            </a:r>
            <a:br>
              <a:rPr lang="en" sz="4800">
                <a:solidFill>
                  <a:srgbClr val="FAFBFC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3600">
              <a:solidFill>
                <a:srgbClr val="FAFBF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51"/>
          <p:cNvSpPr/>
          <p:nvPr/>
        </p:nvSpPr>
        <p:spPr>
          <a:xfrm>
            <a:off x="3527849" y="3503375"/>
            <a:ext cx="716700" cy="44100"/>
          </a:xfrm>
          <a:prstGeom prst="rect">
            <a:avLst/>
          </a:prstGeom>
          <a:solidFill>
            <a:srgbClr val="15C26B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7" name="Google Shape;22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00" y="281900"/>
            <a:ext cx="1395250" cy="6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1"/>
          <p:cNvSpPr txBox="1"/>
          <p:nvPr/>
        </p:nvSpPr>
        <p:spPr>
          <a:xfrm>
            <a:off x="347400" y="4337150"/>
            <a:ext cx="7077600" cy="2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Connecting a Data Source and Creating a Custom Dashboard</a:t>
            </a:r>
            <a:b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94</Words>
  <Application>Microsoft Office PowerPoint</Application>
  <PresentationFormat>Custom</PresentationFormat>
  <Paragraphs>13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Open Sans Light</vt:lpstr>
      <vt:lpstr>Arial</vt:lpstr>
      <vt:lpstr>Helvetica Neue</vt:lpstr>
      <vt:lpstr>Open Sans SemiBold</vt:lpstr>
      <vt:lpstr>Tahoma</vt:lpstr>
      <vt:lpstr>Open Sans</vt:lpstr>
      <vt:lpstr>Simple Light</vt:lpstr>
      <vt:lpstr>Simple Light</vt:lpstr>
      <vt:lpstr>PowerPoint Presentation</vt:lpstr>
      <vt:lpstr>1. Merchandise Store Draft Dashboard: Built on the Master View</vt:lpstr>
      <vt:lpstr>2. Merchandise Store Draft Dashboard: Time Series chart</vt:lpstr>
      <vt:lpstr>3. Merchandise Store Draft Dashboard: Pie chart, 7 slices</vt:lpstr>
      <vt:lpstr>4. Merchandise Store Draft Dashboard: Pie chart, 5 slices</vt:lpstr>
      <vt:lpstr>5. Merchandise Store Draft Dashboard: Scorecard</vt:lpstr>
      <vt:lpstr>6. Merchandise Store Draft Dashboard: Date Range Control</vt:lpstr>
      <vt:lpstr>Project 4:  ANND Portfolio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Mr.wael</dc:creator>
  <cp:lastModifiedBy>Windows User</cp:lastModifiedBy>
  <cp:revision>14</cp:revision>
  <dcterms:modified xsi:type="dcterms:W3CDTF">2019-02-14T10:59:44Z</dcterms:modified>
</cp:coreProperties>
</file>