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1887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0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EEB4-B278-479C-BBA0-380B65A6B4D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16C1-50A2-4891-8E50-EE656346E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251" y="1829674"/>
            <a:ext cx="1100763" cy="3511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6" name="Rectangle 5"/>
          <p:cNvSpPr/>
          <p:nvPr/>
        </p:nvSpPr>
        <p:spPr>
          <a:xfrm>
            <a:off x="3024789" y="1829674"/>
            <a:ext cx="6112068" cy="3511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7" name="Rounded Rectangle 6"/>
          <p:cNvSpPr/>
          <p:nvPr/>
        </p:nvSpPr>
        <p:spPr>
          <a:xfrm>
            <a:off x="9573772" y="1829674"/>
            <a:ext cx="1302803" cy="3511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8" name="Rectangle 7"/>
          <p:cNvSpPr/>
          <p:nvPr/>
        </p:nvSpPr>
        <p:spPr>
          <a:xfrm>
            <a:off x="1338518" y="2059579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518" y="2890183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Item Prop.1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518" y="3720786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Item </a:t>
            </a:r>
            <a:r>
              <a:rPr lang="en-US" sz="1067" b="1" dirty="0" err="1">
                <a:solidFill>
                  <a:schemeClr val="tx1"/>
                </a:solidFill>
              </a:rPr>
              <a:t>Prop.n</a:t>
            </a:r>
            <a:endParaRPr lang="en-US" sz="1067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8518" y="4551390"/>
            <a:ext cx="766354" cy="452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17754" y="2015454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717754" y="2637053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717754" y="3258652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Item Prop. All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717754" y="4507267"/>
            <a:ext cx="998583" cy="452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04877" y="2282521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04877" y="3116610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04877" y="3947212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04877" y="4777818"/>
            <a:ext cx="88479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9347" y="2015457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Streaming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9347" y="2860264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Batch</a:t>
            </a:r>
            <a:r>
              <a:rPr lang="en-US" sz="1067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89347" y="4549873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Batch</a:t>
            </a:r>
            <a:r>
              <a:rPr lang="en-US" sz="1067" dirty="0">
                <a:solidFill>
                  <a:schemeClr val="accent5"/>
                </a:solidFill>
              </a:rPr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9347" y="3705067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Batch</a:t>
            </a:r>
            <a:r>
              <a:rPr lang="en-US" sz="1067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80057" y="2305744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 err="1"/>
              <a:t>Pyspark</a:t>
            </a:r>
            <a:endParaRPr lang="en-US" sz="1067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80057" y="3150549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/>
              <a:t>Pandas</a:t>
            </a:r>
            <a:endParaRPr lang="en-US" sz="1067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0057" y="4840158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/>
              <a:t>Pandas</a:t>
            </a:r>
            <a:endParaRPr lang="en-US" sz="1067" i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0057" y="3995352"/>
            <a:ext cx="84473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i="1" dirty="0"/>
              <a:t>Pandas</a:t>
            </a:r>
            <a:endParaRPr lang="en-US" sz="1067" i="1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09735" y="2149146"/>
            <a:ext cx="5712823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/>
              <a:t>Splitting</a:t>
            </a:r>
          </a:p>
        </p:txBody>
      </p:sp>
      <p:cxnSp>
        <p:nvCxnSpPr>
          <p:cNvPr id="32" name="Elbow Connector 31"/>
          <p:cNvCxnSpPr/>
          <p:nvPr/>
        </p:nvCxnSpPr>
        <p:spPr>
          <a:xfrm>
            <a:off x="8952850" y="2316367"/>
            <a:ext cx="822961" cy="5573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8952850" y="2217848"/>
            <a:ext cx="822961" cy="49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200448" y="2963317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Removing Duplicates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09737" y="3749797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Removing Duplicates</a:t>
            </a:r>
          </a:p>
        </p:txBody>
      </p:sp>
      <p:cxnSp>
        <p:nvCxnSpPr>
          <p:cNvPr id="37" name="Elbow Connector 36"/>
          <p:cNvCxnSpPr/>
          <p:nvPr/>
        </p:nvCxnSpPr>
        <p:spPr>
          <a:xfrm>
            <a:off x="3954643" y="3116605"/>
            <a:ext cx="209006" cy="2090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3954643" y="3687113"/>
            <a:ext cx="209006" cy="2090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863462" y="3316339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Merging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27341" y="3470224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840271" y="3150549"/>
            <a:ext cx="740519" cy="52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Removing Duplicates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498236" y="3454050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830329" y="3150549"/>
            <a:ext cx="1031785" cy="515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De-Hashing</a:t>
            </a:r>
            <a:br>
              <a:rPr lang="en-US" sz="1050" i="1" dirty="0"/>
            </a:br>
            <a:r>
              <a:rPr lang="en-US" sz="901" i="1" dirty="0">
                <a:solidFill>
                  <a:schemeClr val="tx1"/>
                </a:solidFill>
              </a:rPr>
              <a:t>(if </a:t>
            </a:r>
            <a:r>
              <a:rPr lang="en-US" sz="901" i="1" dirty="0" err="1">
                <a:solidFill>
                  <a:schemeClr val="tx1"/>
                </a:solidFill>
              </a:rPr>
              <a:t>algo</a:t>
            </a:r>
            <a:r>
              <a:rPr lang="en-US" sz="901" i="1" dirty="0">
                <a:solidFill>
                  <a:schemeClr val="tx1"/>
                </a:solidFill>
              </a:rPr>
              <a:t> is available)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841628" y="3443212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153009" y="3165813"/>
            <a:ext cx="837070" cy="51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Text Processing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884126" y="3438467"/>
            <a:ext cx="278674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174591" y="3289920"/>
            <a:ext cx="740519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Reshaping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832555" y="3438467"/>
            <a:ext cx="905692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204875" y="4581986"/>
            <a:ext cx="1393372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DFS Traversing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588669" y="4735871"/>
            <a:ext cx="557348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203494" y="4571148"/>
            <a:ext cx="1254034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Reshape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465255" y="4719696"/>
            <a:ext cx="487680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076019" y="4565812"/>
            <a:ext cx="1811383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i="1" dirty="0"/>
              <a:t>Add Column/s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8722325" y="4708860"/>
            <a:ext cx="1005841" cy="3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9939" y="5659126"/>
            <a:ext cx="1230812" cy="303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72" b="1" i="1" dirty="0"/>
              <a:t>Sources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50739" y="5659124"/>
            <a:ext cx="1230812" cy="303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72" b="1" i="1" dirty="0"/>
              <a:t>Staging Area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14091" y="5658190"/>
            <a:ext cx="1230812" cy="303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72" b="1" i="1" dirty="0"/>
              <a:t>Loading Area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17744" y="3391212"/>
            <a:ext cx="52251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(….)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54919" y="6155960"/>
            <a:ext cx="418663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C00000"/>
                </a:solidFill>
              </a:rPr>
              <a:t>*</a:t>
            </a:r>
            <a:r>
              <a:rPr lang="en-US" sz="1067" dirty="0"/>
              <a:t>Batch Scheduler for weekly ETL job (3am)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-236929" y="6141424"/>
            <a:ext cx="418663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5"/>
                </a:solidFill>
              </a:rPr>
              <a:t>*</a:t>
            </a:r>
            <a:r>
              <a:rPr lang="en-US" sz="1067" dirty="0"/>
              <a:t>Batch Scheduler for on-demand ETL job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09324" y="1537066"/>
            <a:ext cx="10345783" cy="460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68" tIns="34834" rIns="69668" bIns="348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78" name="TextBox 77"/>
          <p:cNvSpPr txBox="1"/>
          <p:nvPr/>
        </p:nvSpPr>
        <p:spPr>
          <a:xfrm>
            <a:off x="890122" y="663707"/>
            <a:ext cx="3033353" cy="7487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133" b="1" dirty="0"/>
              <a:t>ETL Architecture Diagram</a:t>
            </a:r>
          </a:p>
          <a:p>
            <a:r>
              <a:rPr lang="en-US" sz="2133" b="1" dirty="0"/>
              <a:t>Full Initial Load</a:t>
            </a:r>
          </a:p>
        </p:txBody>
      </p:sp>
    </p:spTree>
    <p:extLst>
      <p:ext uri="{BB962C8B-B14F-4D97-AF65-F5344CB8AC3E}">
        <p14:creationId xmlns:p14="http://schemas.microsoft.com/office/powerpoint/2010/main" val="7536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Ahmad</dc:creator>
  <cp:lastModifiedBy>Sherif Embarak Ebeed Hamed</cp:lastModifiedBy>
  <cp:revision>8</cp:revision>
  <dcterms:created xsi:type="dcterms:W3CDTF">2022-06-12T16:33:04Z</dcterms:created>
  <dcterms:modified xsi:type="dcterms:W3CDTF">2022-06-13T09:15:50Z</dcterms:modified>
</cp:coreProperties>
</file>