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86DE7-64DE-4271-A92F-D0843A61B4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5F4F-9AB0-44BA-ADD8-A783FC06C1FC}">
      <dgm:prSet phldrT="[Text]"/>
      <dgm:spPr/>
      <dgm:t>
        <a:bodyPr/>
        <a:lstStyle/>
        <a:p>
          <a:r>
            <a:rPr lang="en-US" b="0" i="0" u="none" dirty="0"/>
            <a:t>HOME &amp; KITCHEN</a:t>
          </a:r>
          <a:endParaRPr lang="en-US" dirty="0"/>
        </a:p>
      </dgm:t>
    </dgm:pt>
    <dgm:pt modelId="{A795D120-ED8F-43EF-9E7E-4615F07F30CB}" type="parTrans" cxnId="{5036B5C6-2511-4514-9733-CAF6953A859D}">
      <dgm:prSet/>
      <dgm:spPr/>
      <dgm:t>
        <a:bodyPr/>
        <a:lstStyle/>
        <a:p>
          <a:endParaRPr lang="en-US"/>
        </a:p>
      </dgm:t>
    </dgm:pt>
    <dgm:pt modelId="{8A43EA54-25C9-4896-888F-9C180D490813}" type="sibTrans" cxnId="{5036B5C6-2511-4514-9733-CAF6953A859D}">
      <dgm:prSet/>
      <dgm:spPr/>
      <dgm:t>
        <a:bodyPr/>
        <a:lstStyle/>
        <a:p>
          <a:endParaRPr lang="en-US"/>
        </a:p>
      </dgm:t>
    </dgm:pt>
    <dgm:pt modelId="{CA630962-EB58-4540-82A4-FE9D7982D623}">
      <dgm:prSet phldrT="[Text]"/>
      <dgm:spPr/>
      <dgm:t>
        <a:bodyPr/>
        <a:lstStyle/>
        <a:p>
          <a:r>
            <a:rPr lang="en-US" b="0" i="0" u="none" dirty="0"/>
            <a:t>HOME</a:t>
          </a:r>
          <a:endParaRPr lang="en-US" dirty="0"/>
        </a:p>
      </dgm:t>
    </dgm:pt>
    <dgm:pt modelId="{BF29CDFE-FAF9-4DC7-98BC-41C8FFE3AF5E}" type="parTrans" cxnId="{72F30B20-0B4F-4D78-AEB1-9A28A9818BFF}">
      <dgm:prSet/>
      <dgm:spPr/>
      <dgm:t>
        <a:bodyPr/>
        <a:lstStyle/>
        <a:p>
          <a:endParaRPr lang="en-US"/>
        </a:p>
      </dgm:t>
    </dgm:pt>
    <dgm:pt modelId="{DD8B30A0-4130-4B44-8615-C67FA5BB59E2}" type="sibTrans" cxnId="{72F30B20-0B4F-4D78-AEB1-9A28A9818BFF}">
      <dgm:prSet/>
      <dgm:spPr/>
      <dgm:t>
        <a:bodyPr/>
        <a:lstStyle/>
        <a:p>
          <a:endParaRPr lang="en-US"/>
        </a:p>
      </dgm:t>
    </dgm:pt>
    <dgm:pt modelId="{FE155A04-3870-4484-8ADF-6FFD0F55D73F}">
      <dgm:prSet phldrT="[Text]"/>
      <dgm:spPr/>
      <dgm:t>
        <a:bodyPr/>
        <a:lstStyle/>
        <a:p>
          <a:r>
            <a:rPr lang="en-US" b="0" i="0" u="none" dirty="0"/>
            <a:t>KITCHEN</a:t>
          </a:r>
          <a:endParaRPr lang="en-US" dirty="0"/>
        </a:p>
      </dgm:t>
    </dgm:pt>
    <dgm:pt modelId="{21963D34-6191-454A-8681-EB6D1EEEA762}" type="parTrans" cxnId="{15CB674B-FE57-4662-BA23-A9E6DF508AED}">
      <dgm:prSet/>
      <dgm:spPr/>
      <dgm:t>
        <a:bodyPr/>
        <a:lstStyle/>
        <a:p>
          <a:endParaRPr lang="en-US"/>
        </a:p>
      </dgm:t>
    </dgm:pt>
    <dgm:pt modelId="{3CDDD0B4-7D9C-4FF0-B9F8-36304401D6ED}" type="sibTrans" cxnId="{15CB674B-FE57-4662-BA23-A9E6DF508AED}">
      <dgm:prSet/>
      <dgm:spPr/>
      <dgm:t>
        <a:bodyPr/>
        <a:lstStyle/>
        <a:p>
          <a:endParaRPr lang="en-US"/>
        </a:p>
      </dgm:t>
    </dgm:pt>
    <dgm:pt modelId="{1210B09F-F959-4DDA-8B81-0EF2300C4626}">
      <dgm:prSet phldrT="[Text]"/>
      <dgm:spPr/>
      <dgm:t>
        <a:bodyPr/>
        <a:lstStyle/>
        <a:p>
          <a:r>
            <a:rPr lang="en-US" b="0" i="0" u="none" dirty="0"/>
            <a:t>House</a:t>
          </a:r>
          <a:endParaRPr lang="en-US" dirty="0"/>
        </a:p>
      </dgm:t>
    </dgm:pt>
    <dgm:pt modelId="{BB8D2DB8-3633-4B8F-8556-9E6D86D1D770}" type="parTrans" cxnId="{EE85FFE0-6D69-435E-A787-8D342E88674A}">
      <dgm:prSet/>
      <dgm:spPr/>
      <dgm:t>
        <a:bodyPr/>
        <a:lstStyle/>
        <a:p>
          <a:endParaRPr lang="en-US"/>
        </a:p>
      </dgm:t>
    </dgm:pt>
    <dgm:pt modelId="{F9ABEB35-70FA-4D2A-9AC1-099613B74414}" type="sibTrans" cxnId="{EE85FFE0-6D69-435E-A787-8D342E88674A}">
      <dgm:prSet/>
      <dgm:spPr/>
      <dgm:t>
        <a:bodyPr/>
        <a:lstStyle/>
        <a:p>
          <a:endParaRPr lang="en-US"/>
        </a:p>
      </dgm:t>
    </dgm:pt>
    <dgm:pt modelId="{41D801DB-B766-4437-8507-A9E9CF5CFA88}">
      <dgm:prSet phldrT="[Text]"/>
      <dgm:spPr/>
      <dgm:t>
        <a:bodyPr/>
        <a:lstStyle/>
        <a:p>
          <a:r>
            <a:rPr lang="en-US" b="0" i="0" u="none"/>
            <a:t>Refrigerators</a:t>
          </a:r>
          <a:endParaRPr lang="en-US" dirty="0"/>
        </a:p>
      </dgm:t>
    </dgm:pt>
    <dgm:pt modelId="{F42C0116-1653-4112-946D-D795D99CBBEF}" type="parTrans" cxnId="{841040ED-1400-4805-96F2-3A9B7DD7C37A}">
      <dgm:prSet/>
      <dgm:spPr/>
      <dgm:t>
        <a:bodyPr/>
        <a:lstStyle/>
        <a:p>
          <a:endParaRPr lang="en-US"/>
        </a:p>
      </dgm:t>
    </dgm:pt>
    <dgm:pt modelId="{C1A3F150-F649-4525-A944-5A89D238707B}" type="sibTrans" cxnId="{841040ED-1400-4805-96F2-3A9B7DD7C37A}">
      <dgm:prSet/>
      <dgm:spPr/>
      <dgm:t>
        <a:bodyPr/>
        <a:lstStyle/>
        <a:p>
          <a:endParaRPr lang="en-US"/>
        </a:p>
      </dgm:t>
    </dgm:pt>
    <dgm:pt modelId="{8349C926-566D-42E6-B8BB-93D7F52E80B2}">
      <dgm:prSet/>
      <dgm:spPr/>
      <dgm:t>
        <a:bodyPr/>
        <a:lstStyle/>
        <a:p>
          <a:r>
            <a:rPr lang="en-US" b="0" i="0" u="none" dirty="0"/>
            <a:t>OVEN</a:t>
          </a:r>
          <a:endParaRPr lang="en-US" dirty="0"/>
        </a:p>
      </dgm:t>
    </dgm:pt>
    <dgm:pt modelId="{21FF424B-6481-4F33-9D49-5EAC949AAD39}" type="parTrans" cxnId="{19455F5C-A497-44A9-9159-AE4DC3AF0E41}">
      <dgm:prSet/>
      <dgm:spPr/>
      <dgm:t>
        <a:bodyPr/>
        <a:lstStyle/>
        <a:p>
          <a:endParaRPr lang="en-US"/>
        </a:p>
      </dgm:t>
    </dgm:pt>
    <dgm:pt modelId="{9ECEA764-6602-42CD-A961-3E37B7355D32}" type="sibTrans" cxnId="{19455F5C-A497-44A9-9159-AE4DC3AF0E41}">
      <dgm:prSet/>
      <dgm:spPr/>
      <dgm:t>
        <a:bodyPr/>
        <a:lstStyle/>
        <a:p>
          <a:endParaRPr lang="en-US"/>
        </a:p>
      </dgm:t>
    </dgm:pt>
    <dgm:pt modelId="{62107398-011C-45D7-A3C2-A203D40885A9}">
      <dgm:prSet/>
      <dgm:spPr/>
      <dgm:t>
        <a:bodyPr/>
        <a:lstStyle/>
        <a:p>
          <a:r>
            <a:rPr lang="en-US" b="0" i="0" u="none"/>
            <a:t>DISH Washer</a:t>
          </a:r>
          <a:endParaRPr lang="en-US"/>
        </a:p>
      </dgm:t>
    </dgm:pt>
    <dgm:pt modelId="{321D28AE-B9FF-48F9-9B3A-796F4FC99AB3}" type="parTrans" cxnId="{6FA86451-BB4A-44E1-B5FA-81722C73091D}">
      <dgm:prSet/>
      <dgm:spPr/>
      <dgm:t>
        <a:bodyPr/>
        <a:lstStyle/>
        <a:p>
          <a:endParaRPr lang="en-US"/>
        </a:p>
      </dgm:t>
    </dgm:pt>
    <dgm:pt modelId="{EA4D1DB2-519D-42A3-880C-E46EFE5AB09A}" type="sibTrans" cxnId="{6FA86451-BB4A-44E1-B5FA-81722C73091D}">
      <dgm:prSet/>
      <dgm:spPr/>
      <dgm:t>
        <a:bodyPr/>
        <a:lstStyle/>
        <a:p>
          <a:endParaRPr lang="en-US"/>
        </a:p>
      </dgm:t>
    </dgm:pt>
    <dgm:pt modelId="{678CC9D2-E6E3-459A-957B-F5342E4EC5D4}">
      <dgm:prSet/>
      <dgm:spPr/>
      <dgm:t>
        <a:bodyPr/>
        <a:lstStyle/>
        <a:p>
          <a:r>
            <a:rPr lang="en-US" b="0" i="0" u="none"/>
            <a:t>built-in</a:t>
          </a:r>
          <a:endParaRPr lang="en-US" dirty="0"/>
        </a:p>
      </dgm:t>
    </dgm:pt>
    <dgm:pt modelId="{07374733-FD60-438B-8731-EFDE1DF5C602}" type="parTrans" cxnId="{BD1816F7-67FC-4199-9BEC-1D41A8F489CC}">
      <dgm:prSet/>
      <dgm:spPr/>
      <dgm:t>
        <a:bodyPr/>
        <a:lstStyle/>
        <a:p>
          <a:endParaRPr lang="en-US"/>
        </a:p>
      </dgm:t>
    </dgm:pt>
    <dgm:pt modelId="{7C9BAA76-0FCC-48B3-BA1A-5857700E533E}" type="sibTrans" cxnId="{BD1816F7-67FC-4199-9BEC-1D41A8F489CC}">
      <dgm:prSet/>
      <dgm:spPr/>
      <dgm:t>
        <a:bodyPr/>
        <a:lstStyle/>
        <a:p>
          <a:endParaRPr lang="en-US"/>
        </a:p>
      </dgm:t>
    </dgm:pt>
    <dgm:pt modelId="{46B5B3BC-7486-42AF-B060-593B29996A45}">
      <dgm:prSet/>
      <dgm:spPr/>
      <dgm:t>
        <a:bodyPr/>
        <a:lstStyle/>
        <a:p>
          <a:r>
            <a:rPr lang="en-US" b="0" i="0" u="none"/>
            <a:t>stand</a:t>
          </a:r>
          <a:endParaRPr lang="en-US"/>
        </a:p>
      </dgm:t>
    </dgm:pt>
    <dgm:pt modelId="{2E0DB20E-692F-4C65-9F06-0A639A5BAD15}" type="parTrans" cxnId="{141F6B09-A527-468D-9B15-AA70CD0850F9}">
      <dgm:prSet/>
      <dgm:spPr/>
      <dgm:t>
        <a:bodyPr/>
        <a:lstStyle/>
        <a:p>
          <a:endParaRPr lang="en-US"/>
        </a:p>
      </dgm:t>
    </dgm:pt>
    <dgm:pt modelId="{ACEF3438-AC72-4D21-83B6-49FE8FB0CB22}" type="sibTrans" cxnId="{141F6B09-A527-468D-9B15-AA70CD0850F9}">
      <dgm:prSet/>
      <dgm:spPr/>
      <dgm:t>
        <a:bodyPr/>
        <a:lstStyle/>
        <a:p>
          <a:endParaRPr lang="en-US"/>
        </a:p>
      </dgm:t>
    </dgm:pt>
    <dgm:pt modelId="{5D636EAF-FA31-4D71-82A5-7FCE41B57450}">
      <dgm:prSet phldrT="[Text]"/>
      <dgm:spPr/>
      <dgm:t>
        <a:bodyPr/>
        <a:lstStyle/>
        <a:p>
          <a:r>
            <a:rPr lang="en-US" b="0" i="0" u="none"/>
            <a:t>Microwave</a:t>
          </a:r>
          <a:endParaRPr lang="en-US" dirty="0"/>
        </a:p>
      </dgm:t>
    </dgm:pt>
    <dgm:pt modelId="{6AA40C07-711A-4F72-86BA-A42C69FF9473}" type="parTrans" cxnId="{CCC62842-70C5-4D71-857B-689F9D741CFB}">
      <dgm:prSet/>
      <dgm:spPr/>
      <dgm:t>
        <a:bodyPr/>
        <a:lstStyle/>
        <a:p>
          <a:endParaRPr lang="en-US"/>
        </a:p>
      </dgm:t>
    </dgm:pt>
    <dgm:pt modelId="{EEC7586C-2C27-4831-9112-220B5C64F446}" type="sibTrans" cxnId="{CCC62842-70C5-4D71-857B-689F9D741CFB}">
      <dgm:prSet/>
      <dgm:spPr/>
      <dgm:t>
        <a:bodyPr/>
        <a:lstStyle/>
        <a:p>
          <a:endParaRPr lang="en-US"/>
        </a:p>
      </dgm:t>
    </dgm:pt>
    <dgm:pt modelId="{8C41C21F-221A-400A-B39D-30A2968C13FA}">
      <dgm:prSet/>
      <dgm:spPr/>
      <dgm:t>
        <a:bodyPr/>
        <a:lstStyle/>
        <a:p>
          <a:r>
            <a:rPr lang="en-US" b="0" i="0" u="none"/>
            <a:t>Coffee Machine</a:t>
          </a:r>
          <a:endParaRPr lang="en-US"/>
        </a:p>
      </dgm:t>
    </dgm:pt>
    <dgm:pt modelId="{BD0AB653-8EEE-4786-B467-F10A3405D49A}" type="parTrans" cxnId="{F325FEA6-D2AF-4EB6-B78E-00CD22481441}">
      <dgm:prSet/>
      <dgm:spPr/>
      <dgm:t>
        <a:bodyPr/>
        <a:lstStyle/>
        <a:p>
          <a:endParaRPr lang="en-US"/>
        </a:p>
      </dgm:t>
    </dgm:pt>
    <dgm:pt modelId="{85341A50-E7AC-4793-AFAC-221F59922AF1}" type="sibTrans" cxnId="{F325FEA6-D2AF-4EB6-B78E-00CD22481441}">
      <dgm:prSet/>
      <dgm:spPr/>
      <dgm:t>
        <a:bodyPr/>
        <a:lstStyle/>
        <a:p>
          <a:endParaRPr lang="en-US"/>
        </a:p>
      </dgm:t>
    </dgm:pt>
    <dgm:pt modelId="{3D32F64E-5A48-4633-884E-59C9B1FB29DB}" type="pres">
      <dgm:prSet presAssocID="{F8786DE7-64DE-4271-A92F-D0843A61B4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0A3149-A3E1-4BA5-8511-52D524A97A7F}" type="pres">
      <dgm:prSet presAssocID="{DED85F4F-9AB0-44BA-ADD8-A783FC06C1FC}" presName="hierRoot1" presStyleCnt="0">
        <dgm:presLayoutVars>
          <dgm:hierBranch/>
        </dgm:presLayoutVars>
      </dgm:prSet>
      <dgm:spPr/>
    </dgm:pt>
    <dgm:pt modelId="{1094177A-E836-4FA1-A72D-45DFC933C534}" type="pres">
      <dgm:prSet presAssocID="{DED85F4F-9AB0-44BA-ADD8-A783FC06C1FC}" presName="rootComposite1" presStyleCnt="0"/>
      <dgm:spPr/>
    </dgm:pt>
    <dgm:pt modelId="{310550FA-565A-449A-A607-3DF26F1419CA}" type="pres">
      <dgm:prSet presAssocID="{DED85F4F-9AB0-44BA-ADD8-A783FC06C1FC}" presName="rootText1" presStyleLbl="node0" presStyleIdx="0" presStyleCnt="1" custScaleX="224993">
        <dgm:presLayoutVars>
          <dgm:chPref val="3"/>
        </dgm:presLayoutVars>
      </dgm:prSet>
      <dgm:spPr/>
    </dgm:pt>
    <dgm:pt modelId="{9CC264C8-1196-49F8-A1AB-782C11EB6CCE}" type="pres">
      <dgm:prSet presAssocID="{DED85F4F-9AB0-44BA-ADD8-A783FC06C1FC}" presName="rootConnector1" presStyleLbl="node1" presStyleIdx="0" presStyleCnt="0"/>
      <dgm:spPr/>
    </dgm:pt>
    <dgm:pt modelId="{7069F09D-214B-4BAA-8973-37ABF85DB70C}" type="pres">
      <dgm:prSet presAssocID="{DED85F4F-9AB0-44BA-ADD8-A783FC06C1FC}" presName="hierChild2" presStyleCnt="0"/>
      <dgm:spPr/>
    </dgm:pt>
    <dgm:pt modelId="{81955E07-DF81-41E4-B831-048E875C0BD1}" type="pres">
      <dgm:prSet presAssocID="{BF29CDFE-FAF9-4DC7-98BC-41C8FFE3AF5E}" presName="Name35" presStyleLbl="parChTrans1D2" presStyleIdx="0" presStyleCnt="3"/>
      <dgm:spPr/>
    </dgm:pt>
    <dgm:pt modelId="{3C2DADBD-CB17-470A-8AAF-CDDDD6BFCAA9}" type="pres">
      <dgm:prSet presAssocID="{CA630962-EB58-4540-82A4-FE9D7982D623}" presName="hierRoot2" presStyleCnt="0">
        <dgm:presLayoutVars>
          <dgm:hierBranch/>
        </dgm:presLayoutVars>
      </dgm:prSet>
      <dgm:spPr/>
    </dgm:pt>
    <dgm:pt modelId="{524EF9F4-BEB0-4C8E-A634-8E84CAB84B61}" type="pres">
      <dgm:prSet presAssocID="{CA630962-EB58-4540-82A4-FE9D7982D623}" presName="rootComposite" presStyleCnt="0"/>
      <dgm:spPr/>
    </dgm:pt>
    <dgm:pt modelId="{2F72498B-41E5-47DD-B604-242ACEBCC7EE}" type="pres">
      <dgm:prSet presAssocID="{CA630962-EB58-4540-82A4-FE9D7982D623}" presName="rootText" presStyleLbl="node2" presStyleIdx="0" presStyleCnt="3">
        <dgm:presLayoutVars>
          <dgm:chPref val="3"/>
        </dgm:presLayoutVars>
      </dgm:prSet>
      <dgm:spPr/>
    </dgm:pt>
    <dgm:pt modelId="{5DB416B2-524D-45C7-8BAC-1648D10ED5EE}" type="pres">
      <dgm:prSet presAssocID="{CA630962-EB58-4540-82A4-FE9D7982D623}" presName="rootConnector" presStyleLbl="node2" presStyleIdx="0" presStyleCnt="3"/>
      <dgm:spPr/>
    </dgm:pt>
    <dgm:pt modelId="{19AA96A8-50A8-4CED-B281-97A8A9FDC21A}" type="pres">
      <dgm:prSet presAssocID="{CA630962-EB58-4540-82A4-FE9D7982D623}" presName="hierChild4" presStyleCnt="0"/>
      <dgm:spPr/>
    </dgm:pt>
    <dgm:pt modelId="{A1486FCB-D784-4332-AC1B-B5CC710FA6BB}" type="pres">
      <dgm:prSet presAssocID="{F42C0116-1653-4112-946D-D795D99CBBEF}" presName="Name35" presStyleLbl="parChTrans1D3" presStyleIdx="0" presStyleCnt="5"/>
      <dgm:spPr/>
    </dgm:pt>
    <dgm:pt modelId="{23950B29-857A-4881-877F-3CDF60B751A1}" type="pres">
      <dgm:prSet presAssocID="{41D801DB-B766-4437-8507-A9E9CF5CFA88}" presName="hierRoot2" presStyleCnt="0">
        <dgm:presLayoutVars>
          <dgm:hierBranch/>
        </dgm:presLayoutVars>
      </dgm:prSet>
      <dgm:spPr/>
    </dgm:pt>
    <dgm:pt modelId="{27369680-EB9C-4061-BD4B-9FB3FC1A9C7D}" type="pres">
      <dgm:prSet presAssocID="{41D801DB-B766-4437-8507-A9E9CF5CFA88}" presName="rootComposite" presStyleCnt="0"/>
      <dgm:spPr/>
    </dgm:pt>
    <dgm:pt modelId="{F4F24C88-C6DE-4748-8BC6-6C3F94CE469D}" type="pres">
      <dgm:prSet presAssocID="{41D801DB-B766-4437-8507-A9E9CF5CFA88}" presName="rootText" presStyleLbl="node3" presStyleIdx="0" presStyleCnt="5" custScaleX="115825">
        <dgm:presLayoutVars>
          <dgm:chPref val="3"/>
        </dgm:presLayoutVars>
      </dgm:prSet>
      <dgm:spPr/>
    </dgm:pt>
    <dgm:pt modelId="{797A00F2-B75A-4965-AE58-C802E0C15D65}" type="pres">
      <dgm:prSet presAssocID="{41D801DB-B766-4437-8507-A9E9CF5CFA88}" presName="rootConnector" presStyleLbl="node3" presStyleIdx="0" presStyleCnt="5"/>
      <dgm:spPr/>
    </dgm:pt>
    <dgm:pt modelId="{0112B2C1-B96B-4EB2-81F4-77229FADD495}" type="pres">
      <dgm:prSet presAssocID="{41D801DB-B766-4437-8507-A9E9CF5CFA88}" presName="hierChild4" presStyleCnt="0"/>
      <dgm:spPr/>
    </dgm:pt>
    <dgm:pt modelId="{E7AD24AE-A6CD-439E-9250-7DBE60EAB60E}" type="pres">
      <dgm:prSet presAssocID="{41D801DB-B766-4437-8507-A9E9CF5CFA88}" presName="hierChild5" presStyleCnt="0"/>
      <dgm:spPr/>
    </dgm:pt>
    <dgm:pt modelId="{B0DD45A2-37B7-48CC-A152-B65A71F705D2}" type="pres">
      <dgm:prSet presAssocID="{21FF424B-6481-4F33-9D49-5EAC949AAD39}" presName="Name35" presStyleLbl="parChTrans1D3" presStyleIdx="1" presStyleCnt="5"/>
      <dgm:spPr/>
    </dgm:pt>
    <dgm:pt modelId="{76288147-BEFF-45C7-A21D-C453DC04B5EE}" type="pres">
      <dgm:prSet presAssocID="{8349C926-566D-42E6-B8BB-93D7F52E80B2}" presName="hierRoot2" presStyleCnt="0">
        <dgm:presLayoutVars>
          <dgm:hierBranch/>
        </dgm:presLayoutVars>
      </dgm:prSet>
      <dgm:spPr/>
    </dgm:pt>
    <dgm:pt modelId="{7BC4F50C-9BE2-4FE5-82CF-F39FCA13EC79}" type="pres">
      <dgm:prSet presAssocID="{8349C926-566D-42E6-B8BB-93D7F52E80B2}" presName="rootComposite" presStyleCnt="0"/>
      <dgm:spPr/>
    </dgm:pt>
    <dgm:pt modelId="{597DFC3A-1B33-42A1-95DA-BC7FEF2DBC19}" type="pres">
      <dgm:prSet presAssocID="{8349C926-566D-42E6-B8BB-93D7F52E80B2}" presName="rootText" presStyleLbl="node3" presStyleIdx="1" presStyleCnt="5">
        <dgm:presLayoutVars>
          <dgm:chPref val="3"/>
        </dgm:presLayoutVars>
      </dgm:prSet>
      <dgm:spPr/>
    </dgm:pt>
    <dgm:pt modelId="{B5601CB8-D5A6-4F82-AF7B-52A360188492}" type="pres">
      <dgm:prSet presAssocID="{8349C926-566D-42E6-B8BB-93D7F52E80B2}" presName="rootConnector" presStyleLbl="node3" presStyleIdx="1" presStyleCnt="5"/>
      <dgm:spPr/>
    </dgm:pt>
    <dgm:pt modelId="{D4660E01-114E-405B-960B-56649665B027}" type="pres">
      <dgm:prSet presAssocID="{8349C926-566D-42E6-B8BB-93D7F52E80B2}" presName="hierChild4" presStyleCnt="0"/>
      <dgm:spPr/>
    </dgm:pt>
    <dgm:pt modelId="{708A4858-24F5-4D72-ADEE-C8047C5D33C6}" type="pres">
      <dgm:prSet presAssocID="{07374733-FD60-438B-8731-EFDE1DF5C602}" presName="Name35" presStyleLbl="parChTrans1D4" presStyleIdx="0" presStyleCnt="2"/>
      <dgm:spPr/>
    </dgm:pt>
    <dgm:pt modelId="{E7F4446D-8965-4845-9FC9-A34A3B836B62}" type="pres">
      <dgm:prSet presAssocID="{678CC9D2-E6E3-459A-957B-F5342E4EC5D4}" presName="hierRoot2" presStyleCnt="0">
        <dgm:presLayoutVars>
          <dgm:hierBranch/>
        </dgm:presLayoutVars>
      </dgm:prSet>
      <dgm:spPr/>
    </dgm:pt>
    <dgm:pt modelId="{21AE1664-4B85-4E24-972D-0FEB811A3A6E}" type="pres">
      <dgm:prSet presAssocID="{678CC9D2-E6E3-459A-957B-F5342E4EC5D4}" presName="rootComposite" presStyleCnt="0"/>
      <dgm:spPr/>
    </dgm:pt>
    <dgm:pt modelId="{9A51C6F9-239C-465A-9B10-1BDA9A316C87}" type="pres">
      <dgm:prSet presAssocID="{678CC9D2-E6E3-459A-957B-F5342E4EC5D4}" presName="rootText" presStyleLbl="node4" presStyleIdx="0" presStyleCnt="2">
        <dgm:presLayoutVars>
          <dgm:chPref val="3"/>
        </dgm:presLayoutVars>
      </dgm:prSet>
      <dgm:spPr/>
    </dgm:pt>
    <dgm:pt modelId="{4EBAE5F0-4AD5-4B56-AC87-6C0CE867040C}" type="pres">
      <dgm:prSet presAssocID="{678CC9D2-E6E3-459A-957B-F5342E4EC5D4}" presName="rootConnector" presStyleLbl="node4" presStyleIdx="0" presStyleCnt="2"/>
      <dgm:spPr/>
    </dgm:pt>
    <dgm:pt modelId="{2DC74DEE-202E-48A4-82D0-CA625ABE4F0B}" type="pres">
      <dgm:prSet presAssocID="{678CC9D2-E6E3-459A-957B-F5342E4EC5D4}" presName="hierChild4" presStyleCnt="0"/>
      <dgm:spPr/>
    </dgm:pt>
    <dgm:pt modelId="{70DF0727-A666-40B7-85A2-F63EC6036946}" type="pres">
      <dgm:prSet presAssocID="{678CC9D2-E6E3-459A-957B-F5342E4EC5D4}" presName="hierChild5" presStyleCnt="0"/>
      <dgm:spPr/>
    </dgm:pt>
    <dgm:pt modelId="{4B7DD369-1E68-4BED-801B-F21BF2DF71C3}" type="pres">
      <dgm:prSet presAssocID="{2E0DB20E-692F-4C65-9F06-0A639A5BAD15}" presName="Name35" presStyleLbl="parChTrans1D4" presStyleIdx="1" presStyleCnt="2"/>
      <dgm:spPr/>
    </dgm:pt>
    <dgm:pt modelId="{0B6DEE68-D0A1-4392-95F8-239098A53C0B}" type="pres">
      <dgm:prSet presAssocID="{46B5B3BC-7486-42AF-B060-593B29996A45}" presName="hierRoot2" presStyleCnt="0">
        <dgm:presLayoutVars>
          <dgm:hierBranch/>
        </dgm:presLayoutVars>
      </dgm:prSet>
      <dgm:spPr/>
    </dgm:pt>
    <dgm:pt modelId="{D984D118-2015-4EC9-8165-3A13909DAD6E}" type="pres">
      <dgm:prSet presAssocID="{46B5B3BC-7486-42AF-B060-593B29996A45}" presName="rootComposite" presStyleCnt="0"/>
      <dgm:spPr/>
    </dgm:pt>
    <dgm:pt modelId="{D2E95664-D1B4-462D-AED7-21D3A213EB50}" type="pres">
      <dgm:prSet presAssocID="{46B5B3BC-7486-42AF-B060-593B29996A45}" presName="rootText" presStyleLbl="node4" presStyleIdx="1" presStyleCnt="2">
        <dgm:presLayoutVars>
          <dgm:chPref val="3"/>
        </dgm:presLayoutVars>
      </dgm:prSet>
      <dgm:spPr/>
    </dgm:pt>
    <dgm:pt modelId="{8A8032CE-68B6-46D9-9CB7-D813871D3F74}" type="pres">
      <dgm:prSet presAssocID="{46B5B3BC-7486-42AF-B060-593B29996A45}" presName="rootConnector" presStyleLbl="node4" presStyleIdx="1" presStyleCnt="2"/>
      <dgm:spPr/>
    </dgm:pt>
    <dgm:pt modelId="{948FE65A-31F9-421B-B1CE-30B6D35A54F5}" type="pres">
      <dgm:prSet presAssocID="{46B5B3BC-7486-42AF-B060-593B29996A45}" presName="hierChild4" presStyleCnt="0"/>
      <dgm:spPr/>
    </dgm:pt>
    <dgm:pt modelId="{2404DC49-7065-4280-9CD7-05C0D68407E4}" type="pres">
      <dgm:prSet presAssocID="{46B5B3BC-7486-42AF-B060-593B29996A45}" presName="hierChild5" presStyleCnt="0"/>
      <dgm:spPr/>
    </dgm:pt>
    <dgm:pt modelId="{4EF502D3-6B0B-4C40-89A4-3B3A164B2D4C}" type="pres">
      <dgm:prSet presAssocID="{8349C926-566D-42E6-B8BB-93D7F52E80B2}" presName="hierChild5" presStyleCnt="0"/>
      <dgm:spPr/>
    </dgm:pt>
    <dgm:pt modelId="{75D751A5-513A-49CE-AC6F-89A4306731EF}" type="pres">
      <dgm:prSet presAssocID="{321D28AE-B9FF-48F9-9B3A-796F4FC99AB3}" presName="Name35" presStyleLbl="parChTrans1D3" presStyleIdx="2" presStyleCnt="5"/>
      <dgm:spPr/>
    </dgm:pt>
    <dgm:pt modelId="{A2CE9E00-3F92-4DB1-AF71-2FC3B3A27822}" type="pres">
      <dgm:prSet presAssocID="{62107398-011C-45D7-A3C2-A203D40885A9}" presName="hierRoot2" presStyleCnt="0">
        <dgm:presLayoutVars>
          <dgm:hierBranch/>
        </dgm:presLayoutVars>
      </dgm:prSet>
      <dgm:spPr/>
    </dgm:pt>
    <dgm:pt modelId="{869B3FEB-B68D-4732-B0EA-24DFA3D1CA4E}" type="pres">
      <dgm:prSet presAssocID="{62107398-011C-45D7-A3C2-A203D40885A9}" presName="rootComposite" presStyleCnt="0"/>
      <dgm:spPr/>
    </dgm:pt>
    <dgm:pt modelId="{5582F1B8-1834-4A65-AEF5-4507E849E0FB}" type="pres">
      <dgm:prSet presAssocID="{62107398-011C-45D7-A3C2-A203D40885A9}" presName="rootText" presStyleLbl="node3" presStyleIdx="2" presStyleCnt="5" custScaleX="152306">
        <dgm:presLayoutVars>
          <dgm:chPref val="3"/>
        </dgm:presLayoutVars>
      </dgm:prSet>
      <dgm:spPr/>
    </dgm:pt>
    <dgm:pt modelId="{08638749-9C80-42A3-8B75-D0AE297FBA7A}" type="pres">
      <dgm:prSet presAssocID="{62107398-011C-45D7-A3C2-A203D40885A9}" presName="rootConnector" presStyleLbl="node3" presStyleIdx="2" presStyleCnt="5"/>
      <dgm:spPr/>
    </dgm:pt>
    <dgm:pt modelId="{BDCFF939-0A49-47B5-A204-BCEC62F4D92E}" type="pres">
      <dgm:prSet presAssocID="{62107398-011C-45D7-A3C2-A203D40885A9}" presName="hierChild4" presStyleCnt="0"/>
      <dgm:spPr/>
    </dgm:pt>
    <dgm:pt modelId="{E820C132-33C9-44CF-8026-34123B88B29B}" type="pres">
      <dgm:prSet presAssocID="{62107398-011C-45D7-A3C2-A203D40885A9}" presName="hierChild5" presStyleCnt="0"/>
      <dgm:spPr/>
    </dgm:pt>
    <dgm:pt modelId="{4FEC20DD-13EF-4782-AF62-905C42FC7B62}" type="pres">
      <dgm:prSet presAssocID="{CA630962-EB58-4540-82A4-FE9D7982D623}" presName="hierChild5" presStyleCnt="0"/>
      <dgm:spPr/>
    </dgm:pt>
    <dgm:pt modelId="{45D7248F-D35D-465B-AAA8-FD72DC0EA4B7}" type="pres">
      <dgm:prSet presAssocID="{21963D34-6191-454A-8681-EB6D1EEEA762}" presName="Name35" presStyleLbl="parChTrans1D2" presStyleIdx="1" presStyleCnt="3"/>
      <dgm:spPr/>
    </dgm:pt>
    <dgm:pt modelId="{FE274478-0113-4E2A-A63F-BBBA8190D7BF}" type="pres">
      <dgm:prSet presAssocID="{FE155A04-3870-4484-8ADF-6FFD0F55D73F}" presName="hierRoot2" presStyleCnt="0">
        <dgm:presLayoutVars>
          <dgm:hierBranch/>
        </dgm:presLayoutVars>
      </dgm:prSet>
      <dgm:spPr/>
    </dgm:pt>
    <dgm:pt modelId="{0052C10C-75BB-40F9-A685-7CD0CD95BA19}" type="pres">
      <dgm:prSet presAssocID="{FE155A04-3870-4484-8ADF-6FFD0F55D73F}" presName="rootComposite" presStyleCnt="0"/>
      <dgm:spPr/>
    </dgm:pt>
    <dgm:pt modelId="{7992FF58-231A-41F8-A6A4-1EF75192B015}" type="pres">
      <dgm:prSet presAssocID="{FE155A04-3870-4484-8ADF-6FFD0F55D73F}" presName="rootText" presStyleLbl="node2" presStyleIdx="1" presStyleCnt="3">
        <dgm:presLayoutVars>
          <dgm:chPref val="3"/>
        </dgm:presLayoutVars>
      </dgm:prSet>
      <dgm:spPr/>
    </dgm:pt>
    <dgm:pt modelId="{F863FA0B-B02D-46A2-A1F8-C53755518A1A}" type="pres">
      <dgm:prSet presAssocID="{FE155A04-3870-4484-8ADF-6FFD0F55D73F}" presName="rootConnector" presStyleLbl="node2" presStyleIdx="1" presStyleCnt="3"/>
      <dgm:spPr/>
    </dgm:pt>
    <dgm:pt modelId="{73BFD877-A7FC-4BFE-A1C7-1481336035A0}" type="pres">
      <dgm:prSet presAssocID="{FE155A04-3870-4484-8ADF-6FFD0F55D73F}" presName="hierChild4" presStyleCnt="0"/>
      <dgm:spPr/>
    </dgm:pt>
    <dgm:pt modelId="{CD1D65A5-EE65-44E9-8541-FADA92A6EE5B}" type="pres">
      <dgm:prSet presAssocID="{6AA40C07-711A-4F72-86BA-A42C69FF9473}" presName="Name35" presStyleLbl="parChTrans1D3" presStyleIdx="3" presStyleCnt="5"/>
      <dgm:spPr/>
    </dgm:pt>
    <dgm:pt modelId="{2485C350-03B1-4385-9826-D9B02700805F}" type="pres">
      <dgm:prSet presAssocID="{5D636EAF-FA31-4D71-82A5-7FCE41B57450}" presName="hierRoot2" presStyleCnt="0">
        <dgm:presLayoutVars>
          <dgm:hierBranch/>
        </dgm:presLayoutVars>
      </dgm:prSet>
      <dgm:spPr/>
    </dgm:pt>
    <dgm:pt modelId="{A8807EF8-2487-4E26-B9FE-9B38DE1544B0}" type="pres">
      <dgm:prSet presAssocID="{5D636EAF-FA31-4D71-82A5-7FCE41B57450}" presName="rootComposite" presStyleCnt="0"/>
      <dgm:spPr/>
    </dgm:pt>
    <dgm:pt modelId="{54A06DFC-52DB-4436-A5B4-A70F5C7B0AE2}" type="pres">
      <dgm:prSet presAssocID="{5D636EAF-FA31-4D71-82A5-7FCE41B57450}" presName="rootText" presStyleLbl="node3" presStyleIdx="3" presStyleCnt="5">
        <dgm:presLayoutVars>
          <dgm:chPref val="3"/>
        </dgm:presLayoutVars>
      </dgm:prSet>
      <dgm:spPr/>
    </dgm:pt>
    <dgm:pt modelId="{0DE1C6CE-1308-430B-B6C6-F33DC7901D05}" type="pres">
      <dgm:prSet presAssocID="{5D636EAF-FA31-4D71-82A5-7FCE41B57450}" presName="rootConnector" presStyleLbl="node3" presStyleIdx="3" presStyleCnt="5"/>
      <dgm:spPr/>
    </dgm:pt>
    <dgm:pt modelId="{C6E84FFD-AD67-4FF6-9383-94F359042DFE}" type="pres">
      <dgm:prSet presAssocID="{5D636EAF-FA31-4D71-82A5-7FCE41B57450}" presName="hierChild4" presStyleCnt="0"/>
      <dgm:spPr/>
    </dgm:pt>
    <dgm:pt modelId="{848F7983-A9D2-449C-8FBB-52EC909B14A8}" type="pres">
      <dgm:prSet presAssocID="{5D636EAF-FA31-4D71-82A5-7FCE41B57450}" presName="hierChild5" presStyleCnt="0"/>
      <dgm:spPr/>
    </dgm:pt>
    <dgm:pt modelId="{3DD16736-CD05-4735-8D60-51469854D30B}" type="pres">
      <dgm:prSet presAssocID="{BD0AB653-8EEE-4786-B467-F10A3405D49A}" presName="Name35" presStyleLbl="parChTrans1D3" presStyleIdx="4" presStyleCnt="5"/>
      <dgm:spPr/>
    </dgm:pt>
    <dgm:pt modelId="{A051D315-B881-4256-9FB6-B2119A713740}" type="pres">
      <dgm:prSet presAssocID="{8C41C21F-221A-400A-B39D-30A2968C13FA}" presName="hierRoot2" presStyleCnt="0">
        <dgm:presLayoutVars>
          <dgm:hierBranch/>
        </dgm:presLayoutVars>
      </dgm:prSet>
      <dgm:spPr/>
    </dgm:pt>
    <dgm:pt modelId="{891FD879-6D73-4C78-94A8-0D79AD33B7F4}" type="pres">
      <dgm:prSet presAssocID="{8C41C21F-221A-400A-B39D-30A2968C13FA}" presName="rootComposite" presStyleCnt="0"/>
      <dgm:spPr/>
    </dgm:pt>
    <dgm:pt modelId="{D1100A5B-3911-4ECF-A3BB-BC5F4813300D}" type="pres">
      <dgm:prSet presAssocID="{8C41C21F-221A-400A-B39D-30A2968C13FA}" presName="rootText" presStyleLbl="node3" presStyleIdx="4" presStyleCnt="5">
        <dgm:presLayoutVars>
          <dgm:chPref val="3"/>
        </dgm:presLayoutVars>
      </dgm:prSet>
      <dgm:spPr/>
    </dgm:pt>
    <dgm:pt modelId="{3A87A92D-A29E-40A5-9047-BF1C39F73E03}" type="pres">
      <dgm:prSet presAssocID="{8C41C21F-221A-400A-B39D-30A2968C13FA}" presName="rootConnector" presStyleLbl="node3" presStyleIdx="4" presStyleCnt="5"/>
      <dgm:spPr/>
    </dgm:pt>
    <dgm:pt modelId="{94F6C1B1-14AF-4A33-84C2-9B36C7240D77}" type="pres">
      <dgm:prSet presAssocID="{8C41C21F-221A-400A-B39D-30A2968C13FA}" presName="hierChild4" presStyleCnt="0"/>
      <dgm:spPr/>
    </dgm:pt>
    <dgm:pt modelId="{7B124126-2C99-4DB4-896B-405D261A7EF8}" type="pres">
      <dgm:prSet presAssocID="{8C41C21F-221A-400A-B39D-30A2968C13FA}" presName="hierChild5" presStyleCnt="0"/>
      <dgm:spPr/>
    </dgm:pt>
    <dgm:pt modelId="{E43ADE8F-B1C8-4789-B20E-DF14C9B66E18}" type="pres">
      <dgm:prSet presAssocID="{FE155A04-3870-4484-8ADF-6FFD0F55D73F}" presName="hierChild5" presStyleCnt="0"/>
      <dgm:spPr/>
    </dgm:pt>
    <dgm:pt modelId="{EB56BD7A-3667-4EAF-8A27-8479F04DF76E}" type="pres">
      <dgm:prSet presAssocID="{BB8D2DB8-3633-4B8F-8556-9E6D86D1D770}" presName="Name35" presStyleLbl="parChTrans1D2" presStyleIdx="2" presStyleCnt="3"/>
      <dgm:spPr/>
    </dgm:pt>
    <dgm:pt modelId="{A3007F5E-7386-467A-8172-39D986E86C2D}" type="pres">
      <dgm:prSet presAssocID="{1210B09F-F959-4DDA-8B81-0EF2300C4626}" presName="hierRoot2" presStyleCnt="0">
        <dgm:presLayoutVars>
          <dgm:hierBranch/>
        </dgm:presLayoutVars>
      </dgm:prSet>
      <dgm:spPr/>
    </dgm:pt>
    <dgm:pt modelId="{A16E92B9-3E1D-49CA-A3F0-F0AF0A1F2B3A}" type="pres">
      <dgm:prSet presAssocID="{1210B09F-F959-4DDA-8B81-0EF2300C4626}" presName="rootComposite" presStyleCnt="0"/>
      <dgm:spPr/>
    </dgm:pt>
    <dgm:pt modelId="{004EA8E4-180A-4CB5-B8C4-AA80F23CDD15}" type="pres">
      <dgm:prSet presAssocID="{1210B09F-F959-4DDA-8B81-0EF2300C4626}" presName="rootText" presStyleLbl="node2" presStyleIdx="2" presStyleCnt="3">
        <dgm:presLayoutVars>
          <dgm:chPref val="3"/>
        </dgm:presLayoutVars>
      </dgm:prSet>
      <dgm:spPr/>
    </dgm:pt>
    <dgm:pt modelId="{E97C24AD-2D3B-428B-A93D-94582FFBEF83}" type="pres">
      <dgm:prSet presAssocID="{1210B09F-F959-4DDA-8B81-0EF2300C4626}" presName="rootConnector" presStyleLbl="node2" presStyleIdx="2" presStyleCnt="3"/>
      <dgm:spPr/>
    </dgm:pt>
    <dgm:pt modelId="{A115BD9E-B5D9-48D9-A664-5D9005D0B2E5}" type="pres">
      <dgm:prSet presAssocID="{1210B09F-F959-4DDA-8B81-0EF2300C4626}" presName="hierChild4" presStyleCnt="0"/>
      <dgm:spPr/>
    </dgm:pt>
    <dgm:pt modelId="{5F67C2F0-8B2B-4592-B7AF-8B7434E58BA2}" type="pres">
      <dgm:prSet presAssocID="{1210B09F-F959-4DDA-8B81-0EF2300C4626}" presName="hierChild5" presStyleCnt="0"/>
      <dgm:spPr/>
    </dgm:pt>
    <dgm:pt modelId="{97BCA58E-A04B-4219-868E-8EA2A35FC049}" type="pres">
      <dgm:prSet presAssocID="{DED85F4F-9AB0-44BA-ADD8-A783FC06C1FC}" presName="hierChild3" presStyleCnt="0"/>
      <dgm:spPr/>
    </dgm:pt>
  </dgm:ptLst>
  <dgm:cxnLst>
    <dgm:cxn modelId="{141F6B09-A527-468D-9B15-AA70CD0850F9}" srcId="{8349C926-566D-42E6-B8BB-93D7F52E80B2}" destId="{46B5B3BC-7486-42AF-B060-593B29996A45}" srcOrd="1" destOrd="0" parTransId="{2E0DB20E-692F-4C65-9F06-0A639A5BAD15}" sibTransId="{ACEF3438-AC72-4D21-83B6-49FE8FB0CB22}"/>
    <dgm:cxn modelId="{6376AB0B-F0C1-4B0C-AB54-7B302CF86B43}" type="presOf" srcId="{FE155A04-3870-4484-8ADF-6FFD0F55D73F}" destId="{F863FA0B-B02D-46A2-A1F8-C53755518A1A}" srcOrd="1" destOrd="0" presId="urn:microsoft.com/office/officeart/2005/8/layout/orgChart1"/>
    <dgm:cxn modelId="{F825800F-4F49-41A8-9F8D-77DF7DB86CB9}" type="presOf" srcId="{21963D34-6191-454A-8681-EB6D1EEEA762}" destId="{45D7248F-D35D-465B-AAA8-FD72DC0EA4B7}" srcOrd="0" destOrd="0" presId="urn:microsoft.com/office/officeart/2005/8/layout/orgChart1"/>
    <dgm:cxn modelId="{7BEACE16-46B4-4842-901F-39ED819E0497}" type="presOf" srcId="{6AA40C07-711A-4F72-86BA-A42C69FF9473}" destId="{CD1D65A5-EE65-44E9-8541-FADA92A6EE5B}" srcOrd="0" destOrd="0" presId="urn:microsoft.com/office/officeart/2005/8/layout/orgChart1"/>
    <dgm:cxn modelId="{4318651A-2650-4DB9-8AD4-A1089A86EBD9}" type="presOf" srcId="{1210B09F-F959-4DDA-8B81-0EF2300C4626}" destId="{E97C24AD-2D3B-428B-A93D-94582FFBEF83}" srcOrd="1" destOrd="0" presId="urn:microsoft.com/office/officeart/2005/8/layout/orgChart1"/>
    <dgm:cxn modelId="{72F30B20-0B4F-4D78-AEB1-9A28A9818BFF}" srcId="{DED85F4F-9AB0-44BA-ADD8-A783FC06C1FC}" destId="{CA630962-EB58-4540-82A4-FE9D7982D623}" srcOrd="0" destOrd="0" parTransId="{BF29CDFE-FAF9-4DC7-98BC-41C8FFE3AF5E}" sibTransId="{DD8B30A0-4130-4B44-8615-C67FA5BB59E2}"/>
    <dgm:cxn modelId="{ECB8483B-EBEF-46CF-9798-7160F07DCF26}" type="presOf" srcId="{678CC9D2-E6E3-459A-957B-F5342E4EC5D4}" destId="{4EBAE5F0-4AD5-4B56-AC87-6C0CE867040C}" srcOrd="1" destOrd="0" presId="urn:microsoft.com/office/officeart/2005/8/layout/orgChart1"/>
    <dgm:cxn modelId="{19455F5C-A497-44A9-9159-AE4DC3AF0E41}" srcId="{CA630962-EB58-4540-82A4-FE9D7982D623}" destId="{8349C926-566D-42E6-B8BB-93D7F52E80B2}" srcOrd="1" destOrd="0" parTransId="{21FF424B-6481-4F33-9D49-5EAC949AAD39}" sibTransId="{9ECEA764-6602-42CD-A961-3E37B7355D32}"/>
    <dgm:cxn modelId="{91865A5C-6B08-492C-8B54-3BC9AE942809}" type="presOf" srcId="{BD0AB653-8EEE-4786-B467-F10A3405D49A}" destId="{3DD16736-CD05-4735-8D60-51469854D30B}" srcOrd="0" destOrd="0" presId="urn:microsoft.com/office/officeart/2005/8/layout/orgChart1"/>
    <dgm:cxn modelId="{696A1161-8086-4572-8BF1-C09560FEE875}" type="presOf" srcId="{07374733-FD60-438B-8731-EFDE1DF5C602}" destId="{708A4858-24F5-4D72-ADEE-C8047C5D33C6}" srcOrd="0" destOrd="0" presId="urn:microsoft.com/office/officeart/2005/8/layout/orgChart1"/>
    <dgm:cxn modelId="{CCC62842-70C5-4D71-857B-689F9D741CFB}" srcId="{FE155A04-3870-4484-8ADF-6FFD0F55D73F}" destId="{5D636EAF-FA31-4D71-82A5-7FCE41B57450}" srcOrd="0" destOrd="0" parTransId="{6AA40C07-711A-4F72-86BA-A42C69FF9473}" sibTransId="{EEC7586C-2C27-4831-9112-220B5C64F446}"/>
    <dgm:cxn modelId="{AD14C542-7EDC-43D7-99F2-69B71B7EA9EA}" type="presOf" srcId="{8349C926-566D-42E6-B8BB-93D7F52E80B2}" destId="{597DFC3A-1B33-42A1-95DA-BC7FEF2DBC19}" srcOrd="0" destOrd="0" presId="urn:microsoft.com/office/officeart/2005/8/layout/orgChart1"/>
    <dgm:cxn modelId="{BC232667-8E8C-46A1-B6EE-E8C61411E6A8}" type="presOf" srcId="{21FF424B-6481-4F33-9D49-5EAC949AAD39}" destId="{B0DD45A2-37B7-48CC-A152-B65A71F705D2}" srcOrd="0" destOrd="0" presId="urn:microsoft.com/office/officeart/2005/8/layout/orgChart1"/>
    <dgm:cxn modelId="{AECA8449-3135-4BC7-92E6-B3BB33448C8E}" type="presOf" srcId="{41D801DB-B766-4437-8507-A9E9CF5CFA88}" destId="{797A00F2-B75A-4965-AE58-C802E0C15D65}" srcOrd="1" destOrd="0" presId="urn:microsoft.com/office/officeart/2005/8/layout/orgChart1"/>
    <dgm:cxn modelId="{15CB674B-FE57-4662-BA23-A9E6DF508AED}" srcId="{DED85F4F-9AB0-44BA-ADD8-A783FC06C1FC}" destId="{FE155A04-3870-4484-8ADF-6FFD0F55D73F}" srcOrd="1" destOrd="0" parTransId="{21963D34-6191-454A-8681-EB6D1EEEA762}" sibTransId="{3CDDD0B4-7D9C-4FF0-B9F8-36304401D6ED}"/>
    <dgm:cxn modelId="{30F6BF4B-B238-4DF5-AF71-E606FA333193}" type="presOf" srcId="{CA630962-EB58-4540-82A4-FE9D7982D623}" destId="{5DB416B2-524D-45C7-8BAC-1648D10ED5EE}" srcOrd="1" destOrd="0" presId="urn:microsoft.com/office/officeart/2005/8/layout/orgChart1"/>
    <dgm:cxn modelId="{53DBE06B-863C-41C9-B092-545096270C70}" type="presOf" srcId="{BB8D2DB8-3633-4B8F-8556-9E6D86D1D770}" destId="{EB56BD7A-3667-4EAF-8A27-8479F04DF76E}" srcOrd="0" destOrd="0" presId="urn:microsoft.com/office/officeart/2005/8/layout/orgChart1"/>
    <dgm:cxn modelId="{916FB36F-CEFA-42D0-9897-047785833CEA}" type="presOf" srcId="{5D636EAF-FA31-4D71-82A5-7FCE41B57450}" destId="{0DE1C6CE-1308-430B-B6C6-F33DC7901D05}" srcOrd="1" destOrd="0" presId="urn:microsoft.com/office/officeart/2005/8/layout/orgChart1"/>
    <dgm:cxn modelId="{6FA86451-BB4A-44E1-B5FA-81722C73091D}" srcId="{CA630962-EB58-4540-82A4-FE9D7982D623}" destId="{62107398-011C-45D7-A3C2-A203D40885A9}" srcOrd="2" destOrd="0" parTransId="{321D28AE-B9FF-48F9-9B3A-796F4FC99AB3}" sibTransId="{EA4D1DB2-519D-42A3-880C-E46EFE5AB09A}"/>
    <dgm:cxn modelId="{A2F89151-4661-4352-B123-B02E0D7A7506}" type="presOf" srcId="{2E0DB20E-692F-4C65-9F06-0A639A5BAD15}" destId="{4B7DD369-1E68-4BED-801B-F21BF2DF71C3}" srcOrd="0" destOrd="0" presId="urn:microsoft.com/office/officeart/2005/8/layout/orgChart1"/>
    <dgm:cxn modelId="{27C24753-24BC-4A0B-9894-1B3786242119}" type="presOf" srcId="{DED85F4F-9AB0-44BA-ADD8-A783FC06C1FC}" destId="{9CC264C8-1196-49F8-A1AB-782C11EB6CCE}" srcOrd="1" destOrd="0" presId="urn:microsoft.com/office/officeart/2005/8/layout/orgChart1"/>
    <dgm:cxn modelId="{37C9AC73-E7D3-4371-B8EB-36F36D3DF793}" type="presOf" srcId="{DED85F4F-9AB0-44BA-ADD8-A783FC06C1FC}" destId="{310550FA-565A-449A-A607-3DF26F1419CA}" srcOrd="0" destOrd="0" presId="urn:microsoft.com/office/officeart/2005/8/layout/orgChart1"/>
    <dgm:cxn modelId="{F152F07A-4B54-48EA-9EC7-F31883614AA4}" type="presOf" srcId="{5D636EAF-FA31-4D71-82A5-7FCE41B57450}" destId="{54A06DFC-52DB-4436-A5B4-A70F5C7B0AE2}" srcOrd="0" destOrd="0" presId="urn:microsoft.com/office/officeart/2005/8/layout/orgChart1"/>
    <dgm:cxn modelId="{DEDDFC7A-8168-4069-A611-CD47B3A43E77}" type="presOf" srcId="{1210B09F-F959-4DDA-8B81-0EF2300C4626}" destId="{004EA8E4-180A-4CB5-B8C4-AA80F23CDD15}" srcOrd="0" destOrd="0" presId="urn:microsoft.com/office/officeart/2005/8/layout/orgChart1"/>
    <dgm:cxn modelId="{F54A3C7E-3710-4C01-B915-A6E20C10AAAE}" type="presOf" srcId="{62107398-011C-45D7-A3C2-A203D40885A9}" destId="{5582F1B8-1834-4A65-AEF5-4507E849E0FB}" srcOrd="0" destOrd="0" presId="urn:microsoft.com/office/officeart/2005/8/layout/orgChart1"/>
    <dgm:cxn modelId="{27CAEF84-D91C-4B60-B4DA-D0E9474F5F22}" type="presOf" srcId="{CA630962-EB58-4540-82A4-FE9D7982D623}" destId="{2F72498B-41E5-47DD-B604-242ACEBCC7EE}" srcOrd="0" destOrd="0" presId="urn:microsoft.com/office/officeart/2005/8/layout/orgChart1"/>
    <dgm:cxn modelId="{BDDB288A-5ED4-46C8-8568-3F10A0B5A8DD}" type="presOf" srcId="{BF29CDFE-FAF9-4DC7-98BC-41C8FFE3AF5E}" destId="{81955E07-DF81-41E4-B831-048E875C0BD1}" srcOrd="0" destOrd="0" presId="urn:microsoft.com/office/officeart/2005/8/layout/orgChart1"/>
    <dgm:cxn modelId="{E607098C-B184-468E-87A8-5E57378D1719}" type="presOf" srcId="{41D801DB-B766-4437-8507-A9E9CF5CFA88}" destId="{F4F24C88-C6DE-4748-8BC6-6C3F94CE469D}" srcOrd="0" destOrd="0" presId="urn:microsoft.com/office/officeart/2005/8/layout/orgChart1"/>
    <dgm:cxn modelId="{BAE55A8E-1C5C-49FD-A73C-7FA4081C7ACD}" type="presOf" srcId="{46B5B3BC-7486-42AF-B060-593B29996A45}" destId="{8A8032CE-68B6-46D9-9CB7-D813871D3F74}" srcOrd="1" destOrd="0" presId="urn:microsoft.com/office/officeart/2005/8/layout/orgChart1"/>
    <dgm:cxn modelId="{23B5049D-5C26-4EB0-A6AC-6BBDD2EEC723}" type="presOf" srcId="{8349C926-566D-42E6-B8BB-93D7F52E80B2}" destId="{B5601CB8-D5A6-4F82-AF7B-52A360188492}" srcOrd="1" destOrd="0" presId="urn:microsoft.com/office/officeart/2005/8/layout/orgChart1"/>
    <dgm:cxn modelId="{F325FEA6-D2AF-4EB6-B78E-00CD22481441}" srcId="{FE155A04-3870-4484-8ADF-6FFD0F55D73F}" destId="{8C41C21F-221A-400A-B39D-30A2968C13FA}" srcOrd="1" destOrd="0" parTransId="{BD0AB653-8EEE-4786-B467-F10A3405D49A}" sibTransId="{85341A50-E7AC-4793-AFAC-221F59922AF1}"/>
    <dgm:cxn modelId="{465F75AC-F806-4A62-94E0-0588608D829E}" type="presOf" srcId="{8C41C21F-221A-400A-B39D-30A2968C13FA}" destId="{D1100A5B-3911-4ECF-A3BB-BC5F4813300D}" srcOrd="0" destOrd="0" presId="urn:microsoft.com/office/officeart/2005/8/layout/orgChart1"/>
    <dgm:cxn modelId="{5036B5C6-2511-4514-9733-CAF6953A859D}" srcId="{F8786DE7-64DE-4271-A92F-D0843A61B41E}" destId="{DED85F4F-9AB0-44BA-ADD8-A783FC06C1FC}" srcOrd="0" destOrd="0" parTransId="{A795D120-ED8F-43EF-9E7E-4615F07F30CB}" sibTransId="{8A43EA54-25C9-4896-888F-9C180D490813}"/>
    <dgm:cxn modelId="{D9D7C9D1-23B6-4904-8674-A0EE970DC0D8}" type="presOf" srcId="{46B5B3BC-7486-42AF-B060-593B29996A45}" destId="{D2E95664-D1B4-462D-AED7-21D3A213EB50}" srcOrd="0" destOrd="0" presId="urn:microsoft.com/office/officeart/2005/8/layout/orgChart1"/>
    <dgm:cxn modelId="{BA6D23DD-7B8D-4C55-9283-601B8E3A8DB8}" type="presOf" srcId="{321D28AE-B9FF-48F9-9B3A-796F4FC99AB3}" destId="{75D751A5-513A-49CE-AC6F-89A4306731EF}" srcOrd="0" destOrd="0" presId="urn:microsoft.com/office/officeart/2005/8/layout/orgChart1"/>
    <dgm:cxn modelId="{EE85FFE0-6D69-435E-A787-8D342E88674A}" srcId="{DED85F4F-9AB0-44BA-ADD8-A783FC06C1FC}" destId="{1210B09F-F959-4DDA-8B81-0EF2300C4626}" srcOrd="2" destOrd="0" parTransId="{BB8D2DB8-3633-4B8F-8556-9E6D86D1D770}" sibTransId="{F9ABEB35-70FA-4D2A-9AC1-099613B74414}"/>
    <dgm:cxn modelId="{838AF7E2-72AC-4F5D-AB02-F3FB25E275B8}" type="presOf" srcId="{8C41C21F-221A-400A-B39D-30A2968C13FA}" destId="{3A87A92D-A29E-40A5-9047-BF1C39F73E03}" srcOrd="1" destOrd="0" presId="urn:microsoft.com/office/officeart/2005/8/layout/orgChart1"/>
    <dgm:cxn modelId="{190F7EE4-20D3-420C-A9A7-DEBEC332F0F8}" type="presOf" srcId="{678CC9D2-E6E3-459A-957B-F5342E4EC5D4}" destId="{9A51C6F9-239C-465A-9B10-1BDA9A316C87}" srcOrd="0" destOrd="0" presId="urn:microsoft.com/office/officeart/2005/8/layout/orgChart1"/>
    <dgm:cxn modelId="{841040ED-1400-4805-96F2-3A9B7DD7C37A}" srcId="{CA630962-EB58-4540-82A4-FE9D7982D623}" destId="{41D801DB-B766-4437-8507-A9E9CF5CFA88}" srcOrd="0" destOrd="0" parTransId="{F42C0116-1653-4112-946D-D795D99CBBEF}" sibTransId="{C1A3F150-F649-4525-A944-5A89D238707B}"/>
    <dgm:cxn modelId="{3234D2F3-F459-4327-98D5-FFB7CB47F70D}" type="presOf" srcId="{FE155A04-3870-4484-8ADF-6FFD0F55D73F}" destId="{7992FF58-231A-41F8-A6A4-1EF75192B015}" srcOrd="0" destOrd="0" presId="urn:microsoft.com/office/officeart/2005/8/layout/orgChart1"/>
    <dgm:cxn modelId="{B3A01BF5-1BCA-4EB0-89F5-77EFF8413D5F}" type="presOf" srcId="{62107398-011C-45D7-A3C2-A203D40885A9}" destId="{08638749-9C80-42A3-8B75-D0AE297FBA7A}" srcOrd="1" destOrd="0" presId="urn:microsoft.com/office/officeart/2005/8/layout/orgChart1"/>
    <dgm:cxn modelId="{BD1816F7-67FC-4199-9BEC-1D41A8F489CC}" srcId="{8349C926-566D-42E6-B8BB-93D7F52E80B2}" destId="{678CC9D2-E6E3-459A-957B-F5342E4EC5D4}" srcOrd="0" destOrd="0" parTransId="{07374733-FD60-438B-8731-EFDE1DF5C602}" sibTransId="{7C9BAA76-0FCC-48B3-BA1A-5857700E533E}"/>
    <dgm:cxn modelId="{29FDBEF9-CFC9-4541-B821-1F6D2DC1C499}" type="presOf" srcId="{F8786DE7-64DE-4271-A92F-D0843A61B41E}" destId="{3D32F64E-5A48-4633-884E-59C9B1FB29DB}" srcOrd="0" destOrd="0" presId="urn:microsoft.com/office/officeart/2005/8/layout/orgChart1"/>
    <dgm:cxn modelId="{1D5493FA-0FC8-4A5E-A092-4258AB2C5934}" type="presOf" srcId="{F42C0116-1653-4112-946D-D795D99CBBEF}" destId="{A1486FCB-D784-4332-AC1B-B5CC710FA6BB}" srcOrd="0" destOrd="0" presId="urn:microsoft.com/office/officeart/2005/8/layout/orgChart1"/>
    <dgm:cxn modelId="{233A5461-A819-4C7D-B11D-C4BEB3B8A9AD}" type="presParOf" srcId="{3D32F64E-5A48-4633-884E-59C9B1FB29DB}" destId="{A70A3149-A3E1-4BA5-8511-52D524A97A7F}" srcOrd="0" destOrd="0" presId="urn:microsoft.com/office/officeart/2005/8/layout/orgChart1"/>
    <dgm:cxn modelId="{4A49B64F-BA51-4373-822D-404E85F64414}" type="presParOf" srcId="{A70A3149-A3E1-4BA5-8511-52D524A97A7F}" destId="{1094177A-E836-4FA1-A72D-45DFC933C534}" srcOrd="0" destOrd="0" presId="urn:microsoft.com/office/officeart/2005/8/layout/orgChart1"/>
    <dgm:cxn modelId="{65AEA64E-37B5-465A-B3A8-AB18040E5F1E}" type="presParOf" srcId="{1094177A-E836-4FA1-A72D-45DFC933C534}" destId="{310550FA-565A-449A-A607-3DF26F1419CA}" srcOrd="0" destOrd="0" presId="urn:microsoft.com/office/officeart/2005/8/layout/orgChart1"/>
    <dgm:cxn modelId="{39C9EE1A-5A8C-4A4F-ACE2-19BFCF292342}" type="presParOf" srcId="{1094177A-E836-4FA1-A72D-45DFC933C534}" destId="{9CC264C8-1196-49F8-A1AB-782C11EB6CCE}" srcOrd="1" destOrd="0" presId="urn:microsoft.com/office/officeart/2005/8/layout/orgChart1"/>
    <dgm:cxn modelId="{8914CD16-FB09-47C1-B42D-A5A475EAE621}" type="presParOf" srcId="{A70A3149-A3E1-4BA5-8511-52D524A97A7F}" destId="{7069F09D-214B-4BAA-8973-37ABF85DB70C}" srcOrd="1" destOrd="0" presId="urn:microsoft.com/office/officeart/2005/8/layout/orgChart1"/>
    <dgm:cxn modelId="{274D9511-E821-44CB-8A84-F99E3C83C11C}" type="presParOf" srcId="{7069F09D-214B-4BAA-8973-37ABF85DB70C}" destId="{81955E07-DF81-41E4-B831-048E875C0BD1}" srcOrd="0" destOrd="0" presId="urn:microsoft.com/office/officeart/2005/8/layout/orgChart1"/>
    <dgm:cxn modelId="{3BC5EC35-8299-47B4-997F-BBF530D0E4C9}" type="presParOf" srcId="{7069F09D-214B-4BAA-8973-37ABF85DB70C}" destId="{3C2DADBD-CB17-470A-8AAF-CDDDD6BFCAA9}" srcOrd="1" destOrd="0" presId="urn:microsoft.com/office/officeart/2005/8/layout/orgChart1"/>
    <dgm:cxn modelId="{C6D4BE97-3E99-4522-A97E-614D0D3C4A90}" type="presParOf" srcId="{3C2DADBD-CB17-470A-8AAF-CDDDD6BFCAA9}" destId="{524EF9F4-BEB0-4C8E-A634-8E84CAB84B61}" srcOrd="0" destOrd="0" presId="urn:microsoft.com/office/officeart/2005/8/layout/orgChart1"/>
    <dgm:cxn modelId="{F42D7452-B38B-4D9E-97F9-3BB08FBF19AE}" type="presParOf" srcId="{524EF9F4-BEB0-4C8E-A634-8E84CAB84B61}" destId="{2F72498B-41E5-47DD-B604-242ACEBCC7EE}" srcOrd="0" destOrd="0" presId="urn:microsoft.com/office/officeart/2005/8/layout/orgChart1"/>
    <dgm:cxn modelId="{60FDF4F3-CF8F-4B38-989D-71C9E2644340}" type="presParOf" srcId="{524EF9F4-BEB0-4C8E-A634-8E84CAB84B61}" destId="{5DB416B2-524D-45C7-8BAC-1648D10ED5EE}" srcOrd="1" destOrd="0" presId="urn:microsoft.com/office/officeart/2005/8/layout/orgChart1"/>
    <dgm:cxn modelId="{84F521FC-A35D-4995-B90B-008A7F4DE79D}" type="presParOf" srcId="{3C2DADBD-CB17-470A-8AAF-CDDDD6BFCAA9}" destId="{19AA96A8-50A8-4CED-B281-97A8A9FDC21A}" srcOrd="1" destOrd="0" presId="urn:microsoft.com/office/officeart/2005/8/layout/orgChart1"/>
    <dgm:cxn modelId="{C32B18BD-400A-4403-B59C-CD14109AB767}" type="presParOf" srcId="{19AA96A8-50A8-4CED-B281-97A8A9FDC21A}" destId="{A1486FCB-D784-4332-AC1B-B5CC710FA6BB}" srcOrd="0" destOrd="0" presId="urn:microsoft.com/office/officeart/2005/8/layout/orgChart1"/>
    <dgm:cxn modelId="{CCD3EED5-3D1F-4E42-B1F3-72C648C200B1}" type="presParOf" srcId="{19AA96A8-50A8-4CED-B281-97A8A9FDC21A}" destId="{23950B29-857A-4881-877F-3CDF60B751A1}" srcOrd="1" destOrd="0" presId="urn:microsoft.com/office/officeart/2005/8/layout/orgChart1"/>
    <dgm:cxn modelId="{B31DC652-8C17-46AF-B898-524C2753B504}" type="presParOf" srcId="{23950B29-857A-4881-877F-3CDF60B751A1}" destId="{27369680-EB9C-4061-BD4B-9FB3FC1A9C7D}" srcOrd="0" destOrd="0" presId="urn:microsoft.com/office/officeart/2005/8/layout/orgChart1"/>
    <dgm:cxn modelId="{6F9B743D-4692-4D42-8609-7A6792512D55}" type="presParOf" srcId="{27369680-EB9C-4061-BD4B-9FB3FC1A9C7D}" destId="{F4F24C88-C6DE-4748-8BC6-6C3F94CE469D}" srcOrd="0" destOrd="0" presId="urn:microsoft.com/office/officeart/2005/8/layout/orgChart1"/>
    <dgm:cxn modelId="{584B7C1B-CA60-42BD-A94F-5A05D82481E7}" type="presParOf" srcId="{27369680-EB9C-4061-BD4B-9FB3FC1A9C7D}" destId="{797A00F2-B75A-4965-AE58-C802E0C15D65}" srcOrd="1" destOrd="0" presId="urn:microsoft.com/office/officeart/2005/8/layout/orgChart1"/>
    <dgm:cxn modelId="{7F5A321A-F62C-4C4B-9C33-0514D0A3FC87}" type="presParOf" srcId="{23950B29-857A-4881-877F-3CDF60B751A1}" destId="{0112B2C1-B96B-4EB2-81F4-77229FADD495}" srcOrd="1" destOrd="0" presId="urn:microsoft.com/office/officeart/2005/8/layout/orgChart1"/>
    <dgm:cxn modelId="{83524AA0-5B19-4ED2-A9A7-DBC2833DEE2A}" type="presParOf" srcId="{23950B29-857A-4881-877F-3CDF60B751A1}" destId="{E7AD24AE-A6CD-439E-9250-7DBE60EAB60E}" srcOrd="2" destOrd="0" presId="urn:microsoft.com/office/officeart/2005/8/layout/orgChart1"/>
    <dgm:cxn modelId="{BE97DC21-6D8A-4DE5-9702-A03522421CDD}" type="presParOf" srcId="{19AA96A8-50A8-4CED-B281-97A8A9FDC21A}" destId="{B0DD45A2-37B7-48CC-A152-B65A71F705D2}" srcOrd="2" destOrd="0" presId="urn:microsoft.com/office/officeart/2005/8/layout/orgChart1"/>
    <dgm:cxn modelId="{396D0D12-9E10-4519-AEBC-2BF68555BEF9}" type="presParOf" srcId="{19AA96A8-50A8-4CED-B281-97A8A9FDC21A}" destId="{76288147-BEFF-45C7-A21D-C453DC04B5EE}" srcOrd="3" destOrd="0" presId="urn:microsoft.com/office/officeart/2005/8/layout/orgChart1"/>
    <dgm:cxn modelId="{4A29C8A8-5B22-4859-9D3E-775338598DB9}" type="presParOf" srcId="{76288147-BEFF-45C7-A21D-C453DC04B5EE}" destId="{7BC4F50C-9BE2-4FE5-82CF-F39FCA13EC79}" srcOrd="0" destOrd="0" presId="urn:microsoft.com/office/officeart/2005/8/layout/orgChart1"/>
    <dgm:cxn modelId="{CC0A0E56-BB3D-444C-B32B-63EE61246459}" type="presParOf" srcId="{7BC4F50C-9BE2-4FE5-82CF-F39FCA13EC79}" destId="{597DFC3A-1B33-42A1-95DA-BC7FEF2DBC19}" srcOrd="0" destOrd="0" presId="urn:microsoft.com/office/officeart/2005/8/layout/orgChart1"/>
    <dgm:cxn modelId="{A62902FE-C91C-4A85-ABB1-94C7E2B56990}" type="presParOf" srcId="{7BC4F50C-9BE2-4FE5-82CF-F39FCA13EC79}" destId="{B5601CB8-D5A6-4F82-AF7B-52A360188492}" srcOrd="1" destOrd="0" presId="urn:microsoft.com/office/officeart/2005/8/layout/orgChart1"/>
    <dgm:cxn modelId="{6EADD185-F6D0-409B-8A74-F124678881B1}" type="presParOf" srcId="{76288147-BEFF-45C7-A21D-C453DC04B5EE}" destId="{D4660E01-114E-405B-960B-56649665B027}" srcOrd="1" destOrd="0" presId="urn:microsoft.com/office/officeart/2005/8/layout/orgChart1"/>
    <dgm:cxn modelId="{4C233605-2FBD-49D2-813F-EFB90824E677}" type="presParOf" srcId="{D4660E01-114E-405B-960B-56649665B027}" destId="{708A4858-24F5-4D72-ADEE-C8047C5D33C6}" srcOrd="0" destOrd="0" presId="urn:microsoft.com/office/officeart/2005/8/layout/orgChart1"/>
    <dgm:cxn modelId="{E58955CF-5882-442D-9C74-9EFCC25DE5E2}" type="presParOf" srcId="{D4660E01-114E-405B-960B-56649665B027}" destId="{E7F4446D-8965-4845-9FC9-A34A3B836B62}" srcOrd="1" destOrd="0" presId="urn:microsoft.com/office/officeart/2005/8/layout/orgChart1"/>
    <dgm:cxn modelId="{9CD0D889-EF1B-44CB-95D2-8EC9CDD9D1CE}" type="presParOf" srcId="{E7F4446D-8965-4845-9FC9-A34A3B836B62}" destId="{21AE1664-4B85-4E24-972D-0FEB811A3A6E}" srcOrd="0" destOrd="0" presId="urn:microsoft.com/office/officeart/2005/8/layout/orgChart1"/>
    <dgm:cxn modelId="{20CDDBF5-0813-4790-9884-97B619DCC7D9}" type="presParOf" srcId="{21AE1664-4B85-4E24-972D-0FEB811A3A6E}" destId="{9A51C6F9-239C-465A-9B10-1BDA9A316C87}" srcOrd="0" destOrd="0" presId="urn:microsoft.com/office/officeart/2005/8/layout/orgChart1"/>
    <dgm:cxn modelId="{A792E32F-AEDF-4AF3-A8D3-ABD443F2433C}" type="presParOf" srcId="{21AE1664-4B85-4E24-972D-0FEB811A3A6E}" destId="{4EBAE5F0-4AD5-4B56-AC87-6C0CE867040C}" srcOrd="1" destOrd="0" presId="urn:microsoft.com/office/officeart/2005/8/layout/orgChart1"/>
    <dgm:cxn modelId="{87589804-57D1-4009-93FC-42E09F4BCECF}" type="presParOf" srcId="{E7F4446D-8965-4845-9FC9-A34A3B836B62}" destId="{2DC74DEE-202E-48A4-82D0-CA625ABE4F0B}" srcOrd="1" destOrd="0" presId="urn:microsoft.com/office/officeart/2005/8/layout/orgChart1"/>
    <dgm:cxn modelId="{1065783B-2296-4707-9856-5C99EF022967}" type="presParOf" srcId="{E7F4446D-8965-4845-9FC9-A34A3B836B62}" destId="{70DF0727-A666-40B7-85A2-F63EC6036946}" srcOrd="2" destOrd="0" presId="urn:microsoft.com/office/officeart/2005/8/layout/orgChart1"/>
    <dgm:cxn modelId="{0ADE168F-7554-488E-8527-8C69260CB8A8}" type="presParOf" srcId="{D4660E01-114E-405B-960B-56649665B027}" destId="{4B7DD369-1E68-4BED-801B-F21BF2DF71C3}" srcOrd="2" destOrd="0" presId="urn:microsoft.com/office/officeart/2005/8/layout/orgChart1"/>
    <dgm:cxn modelId="{DF317184-BB47-4E0F-9884-ECC59EEE665D}" type="presParOf" srcId="{D4660E01-114E-405B-960B-56649665B027}" destId="{0B6DEE68-D0A1-4392-95F8-239098A53C0B}" srcOrd="3" destOrd="0" presId="urn:microsoft.com/office/officeart/2005/8/layout/orgChart1"/>
    <dgm:cxn modelId="{8B257FE5-1E81-495D-B9BB-36D5C0D053B2}" type="presParOf" srcId="{0B6DEE68-D0A1-4392-95F8-239098A53C0B}" destId="{D984D118-2015-4EC9-8165-3A13909DAD6E}" srcOrd="0" destOrd="0" presId="urn:microsoft.com/office/officeart/2005/8/layout/orgChart1"/>
    <dgm:cxn modelId="{7E07A4A0-3F2B-4EB7-BB40-C82CAA11F405}" type="presParOf" srcId="{D984D118-2015-4EC9-8165-3A13909DAD6E}" destId="{D2E95664-D1B4-462D-AED7-21D3A213EB50}" srcOrd="0" destOrd="0" presId="urn:microsoft.com/office/officeart/2005/8/layout/orgChart1"/>
    <dgm:cxn modelId="{F832DA20-5AA4-4A60-AF94-04E20C1FE02A}" type="presParOf" srcId="{D984D118-2015-4EC9-8165-3A13909DAD6E}" destId="{8A8032CE-68B6-46D9-9CB7-D813871D3F74}" srcOrd="1" destOrd="0" presId="urn:microsoft.com/office/officeart/2005/8/layout/orgChart1"/>
    <dgm:cxn modelId="{F1C2B927-D7F4-45A1-9EF7-E9D286C489CB}" type="presParOf" srcId="{0B6DEE68-D0A1-4392-95F8-239098A53C0B}" destId="{948FE65A-31F9-421B-B1CE-30B6D35A54F5}" srcOrd="1" destOrd="0" presId="urn:microsoft.com/office/officeart/2005/8/layout/orgChart1"/>
    <dgm:cxn modelId="{2B68C7E4-9199-4262-9E03-C0B4D779D9B2}" type="presParOf" srcId="{0B6DEE68-D0A1-4392-95F8-239098A53C0B}" destId="{2404DC49-7065-4280-9CD7-05C0D68407E4}" srcOrd="2" destOrd="0" presId="urn:microsoft.com/office/officeart/2005/8/layout/orgChart1"/>
    <dgm:cxn modelId="{F7267707-DCE2-4B99-8C67-4C047474D17C}" type="presParOf" srcId="{76288147-BEFF-45C7-A21D-C453DC04B5EE}" destId="{4EF502D3-6B0B-4C40-89A4-3B3A164B2D4C}" srcOrd="2" destOrd="0" presId="urn:microsoft.com/office/officeart/2005/8/layout/orgChart1"/>
    <dgm:cxn modelId="{859F5C23-28D5-42C5-AB2A-6133962077E4}" type="presParOf" srcId="{19AA96A8-50A8-4CED-B281-97A8A9FDC21A}" destId="{75D751A5-513A-49CE-AC6F-89A4306731EF}" srcOrd="4" destOrd="0" presId="urn:microsoft.com/office/officeart/2005/8/layout/orgChart1"/>
    <dgm:cxn modelId="{B31F4541-CD15-4E05-BD3F-D93177DCD6AE}" type="presParOf" srcId="{19AA96A8-50A8-4CED-B281-97A8A9FDC21A}" destId="{A2CE9E00-3F92-4DB1-AF71-2FC3B3A27822}" srcOrd="5" destOrd="0" presId="urn:microsoft.com/office/officeart/2005/8/layout/orgChart1"/>
    <dgm:cxn modelId="{580A127D-0334-4705-BAC9-30E655CEA563}" type="presParOf" srcId="{A2CE9E00-3F92-4DB1-AF71-2FC3B3A27822}" destId="{869B3FEB-B68D-4732-B0EA-24DFA3D1CA4E}" srcOrd="0" destOrd="0" presId="urn:microsoft.com/office/officeart/2005/8/layout/orgChart1"/>
    <dgm:cxn modelId="{0BB81404-9435-4124-A0BD-12BD4A49478B}" type="presParOf" srcId="{869B3FEB-B68D-4732-B0EA-24DFA3D1CA4E}" destId="{5582F1B8-1834-4A65-AEF5-4507E849E0FB}" srcOrd="0" destOrd="0" presId="urn:microsoft.com/office/officeart/2005/8/layout/orgChart1"/>
    <dgm:cxn modelId="{2C5F1F90-9606-46D8-AE07-F12016FCDFBB}" type="presParOf" srcId="{869B3FEB-B68D-4732-B0EA-24DFA3D1CA4E}" destId="{08638749-9C80-42A3-8B75-D0AE297FBA7A}" srcOrd="1" destOrd="0" presId="urn:microsoft.com/office/officeart/2005/8/layout/orgChart1"/>
    <dgm:cxn modelId="{72AE6884-AA2A-4BB6-80E0-738463D1F2F4}" type="presParOf" srcId="{A2CE9E00-3F92-4DB1-AF71-2FC3B3A27822}" destId="{BDCFF939-0A49-47B5-A204-BCEC62F4D92E}" srcOrd="1" destOrd="0" presId="urn:microsoft.com/office/officeart/2005/8/layout/orgChart1"/>
    <dgm:cxn modelId="{22501E76-E844-4C0B-AA75-F583C10BD983}" type="presParOf" srcId="{A2CE9E00-3F92-4DB1-AF71-2FC3B3A27822}" destId="{E820C132-33C9-44CF-8026-34123B88B29B}" srcOrd="2" destOrd="0" presId="urn:microsoft.com/office/officeart/2005/8/layout/orgChart1"/>
    <dgm:cxn modelId="{BB798491-B029-48CD-BFB9-8A4E276D0706}" type="presParOf" srcId="{3C2DADBD-CB17-470A-8AAF-CDDDD6BFCAA9}" destId="{4FEC20DD-13EF-4782-AF62-905C42FC7B62}" srcOrd="2" destOrd="0" presId="urn:microsoft.com/office/officeart/2005/8/layout/orgChart1"/>
    <dgm:cxn modelId="{B49663A5-1FC7-4178-B6E0-57E98C9B2D07}" type="presParOf" srcId="{7069F09D-214B-4BAA-8973-37ABF85DB70C}" destId="{45D7248F-D35D-465B-AAA8-FD72DC0EA4B7}" srcOrd="2" destOrd="0" presId="urn:microsoft.com/office/officeart/2005/8/layout/orgChart1"/>
    <dgm:cxn modelId="{28395FAC-1B6E-4CBC-8448-B673B30ACA37}" type="presParOf" srcId="{7069F09D-214B-4BAA-8973-37ABF85DB70C}" destId="{FE274478-0113-4E2A-A63F-BBBA8190D7BF}" srcOrd="3" destOrd="0" presId="urn:microsoft.com/office/officeart/2005/8/layout/orgChart1"/>
    <dgm:cxn modelId="{FA1CC895-696C-4F32-9215-BC364145EE9A}" type="presParOf" srcId="{FE274478-0113-4E2A-A63F-BBBA8190D7BF}" destId="{0052C10C-75BB-40F9-A685-7CD0CD95BA19}" srcOrd="0" destOrd="0" presId="urn:microsoft.com/office/officeart/2005/8/layout/orgChart1"/>
    <dgm:cxn modelId="{0E0C72D3-516E-4B81-9518-4012F4383AA0}" type="presParOf" srcId="{0052C10C-75BB-40F9-A685-7CD0CD95BA19}" destId="{7992FF58-231A-41F8-A6A4-1EF75192B015}" srcOrd="0" destOrd="0" presId="urn:microsoft.com/office/officeart/2005/8/layout/orgChart1"/>
    <dgm:cxn modelId="{70C40E53-0861-4813-8C8D-1314CC5B0E21}" type="presParOf" srcId="{0052C10C-75BB-40F9-A685-7CD0CD95BA19}" destId="{F863FA0B-B02D-46A2-A1F8-C53755518A1A}" srcOrd="1" destOrd="0" presId="urn:microsoft.com/office/officeart/2005/8/layout/orgChart1"/>
    <dgm:cxn modelId="{9A08571B-7B3A-4EB2-8A1F-75BA11000F25}" type="presParOf" srcId="{FE274478-0113-4E2A-A63F-BBBA8190D7BF}" destId="{73BFD877-A7FC-4BFE-A1C7-1481336035A0}" srcOrd="1" destOrd="0" presId="urn:microsoft.com/office/officeart/2005/8/layout/orgChart1"/>
    <dgm:cxn modelId="{525D6482-B508-4971-9DF6-689E370C32DE}" type="presParOf" srcId="{73BFD877-A7FC-4BFE-A1C7-1481336035A0}" destId="{CD1D65A5-EE65-44E9-8541-FADA92A6EE5B}" srcOrd="0" destOrd="0" presId="urn:microsoft.com/office/officeart/2005/8/layout/orgChart1"/>
    <dgm:cxn modelId="{13FFD6F5-8BD7-4869-B058-51B3A4041C4A}" type="presParOf" srcId="{73BFD877-A7FC-4BFE-A1C7-1481336035A0}" destId="{2485C350-03B1-4385-9826-D9B02700805F}" srcOrd="1" destOrd="0" presId="urn:microsoft.com/office/officeart/2005/8/layout/orgChart1"/>
    <dgm:cxn modelId="{D1E20BE7-78C1-4081-AD7B-24296E8AC4C6}" type="presParOf" srcId="{2485C350-03B1-4385-9826-D9B02700805F}" destId="{A8807EF8-2487-4E26-B9FE-9B38DE1544B0}" srcOrd="0" destOrd="0" presId="urn:microsoft.com/office/officeart/2005/8/layout/orgChart1"/>
    <dgm:cxn modelId="{C1367481-B2DF-4772-AB30-7054A2D7DF51}" type="presParOf" srcId="{A8807EF8-2487-4E26-B9FE-9B38DE1544B0}" destId="{54A06DFC-52DB-4436-A5B4-A70F5C7B0AE2}" srcOrd="0" destOrd="0" presId="urn:microsoft.com/office/officeart/2005/8/layout/orgChart1"/>
    <dgm:cxn modelId="{357494EA-C564-4694-8D46-87D5B094D30B}" type="presParOf" srcId="{A8807EF8-2487-4E26-B9FE-9B38DE1544B0}" destId="{0DE1C6CE-1308-430B-B6C6-F33DC7901D05}" srcOrd="1" destOrd="0" presId="urn:microsoft.com/office/officeart/2005/8/layout/orgChart1"/>
    <dgm:cxn modelId="{F17FE640-58EB-4D86-BAE4-5A10219AF8B5}" type="presParOf" srcId="{2485C350-03B1-4385-9826-D9B02700805F}" destId="{C6E84FFD-AD67-4FF6-9383-94F359042DFE}" srcOrd="1" destOrd="0" presId="urn:microsoft.com/office/officeart/2005/8/layout/orgChart1"/>
    <dgm:cxn modelId="{A3B8FC49-5E9E-4F50-98F0-9FAAD35489E6}" type="presParOf" srcId="{2485C350-03B1-4385-9826-D9B02700805F}" destId="{848F7983-A9D2-449C-8FBB-52EC909B14A8}" srcOrd="2" destOrd="0" presId="urn:microsoft.com/office/officeart/2005/8/layout/orgChart1"/>
    <dgm:cxn modelId="{CD8B2EAA-FB93-449B-9678-FA12DBF012C8}" type="presParOf" srcId="{73BFD877-A7FC-4BFE-A1C7-1481336035A0}" destId="{3DD16736-CD05-4735-8D60-51469854D30B}" srcOrd="2" destOrd="0" presId="urn:microsoft.com/office/officeart/2005/8/layout/orgChart1"/>
    <dgm:cxn modelId="{1976BD84-CE99-433A-9CBE-A44883CCB3FB}" type="presParOf" srcId="{73BFD877-A7FC-4BFE-A1C7-1481336035A0}" destId="{A051D315-B881-4256-9FB6-B2119A713740}" srcOrd="3" destOrd="0" presId="urn:microsoft.com/office/officeart/2005/8/layout/orgChart1"/>
    <dgm:cxn modelId="{07FA2978-8DF3-4681-9DE2-BB68825DB937}" type="presParOf" srcId="{A051D315-B881-4256-9FB6-B2119A713740}" destId="{891FD879-6D73-4C78-94A8-0D79AD33B7F4}" srcOrd="0" destOrd="0" presId="urn:microsoft.com/office/officeart/2005/8/layout/orgChart1"/>
    <dgm:cxn modelId="{E9CDDF85-ED74-4486-8986-FBFB9649215F}" type="presParOf" srcId="{891FD879-6D73-4C78-94A8-0D79AD33B7F4}" destId="{D1100A5B-3911-4ECF-A3BB-BC5F4813300D}" srcOrd="0" destOrd="0" presId="urn:microsoft.com/office/officeart/2005/8/layout/orgChart1"/>
    <dgm:cxn modelId="{7E7B33C5-304A-43B4-83D9-C9A8D0957532}" type="presParOf" srcId="{891FD879-6D73-4C78-94A8-0D79AD33B7F4}" destId="{3A87A92D-A29E-40A5-9047-BF1C39F73E03}" srcOrd="1" destOrd="0" presId="urn:microsoft.com/office/officeart/2005/8/layout/orgChart1"/>
    <dgm:cxn modelId="{43C6F48B-9FE3-456D-9ABA-8222A8B13599}" type="presParOf" srcId="{A051D315-B881-4256-9FB6-B2119A713740}" destId="{94F6C1B1-14AF-4A33-84C2-9B36C7240D77}" srcOrd="1" destOrd="0" presId="urn:microsoft.com/office/officeart/2005/8/layout/orgChart1"/>
    <dgm:cxn modelId="{44891D67-BD63-4E67-93DF-69B4DA005E96}" type="presParOf" srcId="{A051D315-B881-4256-9FB6-B2119A713740}" destId="{7B124126-2C99-4DB4-896B-405D261A7EF8}" srcOrd="2" destOrd="0" presId="urn:microsoft.com/office/officeart/2005/8/layout/orgChart1"/>
    <dgm:cxn modelId="{3C0BD62F-B97A-47DE-B081-E069EE67EA88}" type="presParOf" srcId="{FE274478-0113-4E2A-A63F-BBBA8190D7BF}" destId="{E43ADE8F-B1C8-4789-B20E-DF14C9B66E18}" srcOrd="2" destOrd="0" presId="urn:microsoft.com/office/officeart/2005/8/layout/orgChart1"/>
    <dgm:cxn modelId="{ABFF1CD5-A6C5-4E3B-B12B-CB352392BF1B}" type="presParOf" srcId="{7069F09D-214B-4BAA-8973-37ABF85DB70C}" destId="{EB56BD7A-3667-4EAF-8A27-8479F04DF76E}" srcOrd="4" destOrd="0" presId="urn:microsoft.com/office/officeart/2005/8/layout/orgChart1"/>
    <dgm:cxn modelId="{9598D164-DC8F-445A-BD01-B0B4FB6FD168}" type="presParOf" srcId="{7069F09D-214B-4BAA-8973-37ABF85DB70C}" destId="{A3007F5E-7386-467A-8172-39D986E86C2D}" srcOrd="5" destOrd="0" presId="urn:microsoft.com/office/officeart/2005/8/layout/orgChart1"/>
    <dgm:cxn modelId="{C487C922-6BFA-4B64-9FE6-DB70CA860F6A}" type="presParOf" srcId="{A3007F5E-7386-467A-8172-39D986E86C2D}" destId="{A16E92B9-3E1D-49CA-A3F0-F0AF0A1F2B3A}" srcOrd="0" destOrd="0" presId="urn:microsoft.com/office/officeart/2005/8/layout/orgChart1"/>
    <dgm:cxn modelId="{37AD244A-2C52-4ABD-AF5E-D880DE6A7DFF}" type="presParOf" srcId="{A16E92B9-3E1D-49CA-A3F0-F0AF0A1F2B3A}" destId="{004EA8E4-180A-4CB5-B8C4-AA80F23CDD15}" srcOrd="0" destOrd="0" presId="urn:microsoft.com/office/officeart/2005/8/layout/orgChart1"/>
    <dgm:cxn modelId="{CEF2BE3B-DA15-4DE5-95E8-8CF5F6062FE5}" type="presParOf" srcId="{A16E92B9-3E1D-49CA-A3F0-F0AF0A1F2B3A}" destId="{E97C24AD-2D3B-428B-A93D-94582FFBEF83}" srcOrd="1" destOrd="0" presId="urn:microsoft.com/office/officeart/2005/8/layout/orgChart1"/>
    <dgm:cxn modelId="{23DC3465-7768-45BF-8B7B-138A7DC7A5AA}" type="presParOf" srcId="{A3007F5E-7386-467A-8172-39D986E86C2D}" destId="{A115BD9E-B5D9-48D9-A664-5D9005D0B2E5}" srcOrd="1" destOrd="0" presId="urn:microsoft.com/office/officeart/2005/8/layout/orgChart1"/>
    <dgm:cxn modelId="{61A72D94-ACAE-4546-BD80-2A5AB5502BA5}" type="presParOf" srcId="{A3007F5E-7386-467A-8172-39D986E86C2D}" destId="{5F67C2F0-8B2B-4592-B7AF-8B7434E58BA2}" srcOrd="2" destOrd="0" presId="urn:microsoft.com/office/officeart/2005/8/layout/orgChart1"/>
    <dgm:cxn modelId="{52E6C3EE-F896-4A50-A212-FBCA81A60648}" type="presParOf" srcId="{A70A3149-A3E1-4BA5-8511-52D524A97A7F}" destId="{97BCA58E-A04B-4219-868E-8EA2A35FC0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BD7A-3667-4EAF-8A27-8479F04DF76E}">
      <dsp:nvSpPr>
        <dsp:cNvPr id="0" name=""/>
        <dsp:cNvSpPr/>
      </dsp:nvSpPr>
      <dsp:spPr>
        <a:xfrm>
          <a:off x="3523302" y="1493276"/>
          <a:ext cx="1856902" cy="1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2"/>
              </a:lnTo>
              <a:lnTo>
                <a:pt x="1856902" y="85222"/>
              </a:lnTo>
              <a:lnTo>
                <a:pt x="1856902" y="170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16736-CD05-4735-8D60-51469854D30B}">
      <dsp:nvSpPr>
        <dsp:cNvPr id="0" name=""/>
        <dsp:cNvSpPr/>
      </dsp:nvSpPr>
      <dsp:spPr>
        <a:xfrm>
          <a:off x="4398115" y="2069543"/>
          <a:ext cx="491044" cy="1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2"/>
              </a:lnTo>
              <a:lnTo>
                <a:pt x="491044" y="85222"/>
              </a:lnTo>
              <a:lnTo>
                <a:pt x="491044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65A5-EE65-44E9-8541-FADA92A6EE5B}">
      <dsp:nvSpPr>
        <dsp:cNvPr id="0" name=""/>
        <dsp:cNvSpPr/>
      </dsp:nvSpPr>
      <dsp:spPr>
        <a:xfrm>
          <a:off x="3907070" y="2069543"/>
          <a:ext cx="491044" cy="170445"/>
        </a:xfrm>
        <a:custGeom>
          <a:avLst/>
          <a:gdLst/>
          <a:ahLst/>
          <a:cxnLst/>
          <a:rect l="0" t="0" r="0" b="0"/>
          <a:pathLst>
            <a:path>
              <a:moveTo>
                <a:pt x="491044" y="0"/>
              </a:moveTo>
              <a:lnTo>
                <a:pt x="491044" y="85222"/>
              </a:lnTo>
              <a:lnTo>
                <a:pt x="0" y="85222"/>
              </a:lnTo>
              <a:lnTo>
                <a:pt x="0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7248F-D35D-465B-AAA8-FD72DC0EA4B7}">
      <dsp:nvSpPr>
        <dsp:cNvPr id="0" name=""/>
        <dsp:cNvSpPr/>
      </dsp:nvSpPr>
      <dsp:spPr>
        <a:xfrm>
          <a:off x="3523302" y="1493276"/>
          <a:ext cx="874812" cy="1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2"/>
              </a:lnTo>
              <a:lnTo>
                <a:pt x="874812" y="85222"/>
              </a:lnTo>
              <a:lnTo>
                <a:pt x="874812" y="170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751A5-513A-49CE-AC6F-89A4306731EF}">
      <dsp:nvSpPr>
        <dsp:cNvPr id="0" name=""/>
        <dsp:cNvSpPr/>
      </dsp:nvSpPr>
      <dsp:spPr>
        <a:xfrm>
          <a:off x="1666399" y="2069543"/>
          <a:ext cx="1046311" cy="1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2"/>
              </a:lnTo>
              <a:lnTo>
                <a:pt x="1046311" y="85222"/>
              </a:lnTo>
              <a:lnTo>
                <a:pt x="1046311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369-1E68-4BED-801B-F21BF2DF71C3}">
      <dsp:nvSpPr>
        <dsp:cNvPr id="0" name=""/>
        <dsp:cNvSpPr/>
      </dsp:nvSpPr>
      <dsp:spPr>
        <a:xfrm>
          <a:off x="1518351" y="2645811"/>
          <a:ext cx="491044" cy="1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2"/>
              </a:lnTo>
              <a:lnTo>
                <a:pt x="491044" y="85222"/>
              </a:lnTo>
              <a:lnTo>
                <a:pt x="491044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A4858-24F5-4D72-ADEE-C8047C5D33C6}">
      <dsp:nvSpPr>
        <dsp:cNvPr id="0" name=""/>
        <dsp:cNvSpPr/>
      </dsp:nvSpPr>
      <dsp:spPr>
        <a:xfrm>
          <a:off x="1027306" y="2645811"/>
          <a:ext cx="491044" cy="170445"/>
        </a:xfrm>
        <a:custGeom>
          <a:avLst/>
          <a:gdLst/>
          <a:ahLst/>
          <a:cxnLst/>
          <a:rect l="0" t="0" r="0" b="0"/>
          <a:pathLst>
            <a:path>
              <a:moveTo>
                <a:pt x="491044" y="0"/>
              </a:moveTo>
              <a:lnTo>
                <a:pt x="491044" y="85222"/>
              </a:lnTo>
              <a:lnTo>
                <a:pt x="0" y="85222"/>
              </a:lnTo>
              <a:lnTo>
                <a:pt x="0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45A2-37B7-48CC-A152-B65A71F705D2}">
      <dsp:nvSpPr>
        <dsp:cNvPr id="0" name=""/>
        <dsp:cNvSpPr/>
      </dsp:nvSpPr>
      <dsp:spPr>
        <a:xfrm>
          <a:off x="1518351" y="2069543"/>
          <a:ext cx="148048" cy="170445"/>
        </a:xfrm>
        <a:custGeom>
          <a:avLst/>
          <a:gdLst/>
          <a:ahLst/>
          <a:cxnLst/>
          <a:rect l="0" t="0" r="0" b="0"/>
          <a:pathLst>
            <a:path>
              <a:moveTo>
                <a:pt x="148048" y="0"/>
              </a:moveTo>
              <a:lnTo>
                <a:pt x="148048" y="85222"/>
              </a:lnTo>
              <a:lnTo>
                <a:pt x="0" y="85222"/>
              </a:lnTo>
              <a:lnTo>
                <a:pt x="0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6FCB-D784-4332-AC1B-B5CC710FA6BB}">
      <dsp:nvSpPr>
        <dsp:cNvPr id="0" name=""/>
        <dsp:cNvSpPr/>
      </dsp:nvSpPr>
      <dsp:spPr>
        <a:xfrm>
          <a:off x="472040" y="2069543"/>
          <a:ext cx="1194359" cy="170445"/>
        </a:xfrm>
        <a:custGeom>
          <a:avLst/>
          <a:gdLst/>
          <a:ahLst/>
          <a:cxnLst/>
          <a:rect l="0" t="0" r="0" b="0"/>
          <a:pathLst>
            <a:path>
              <a:moveTo>
                <a:pt x="1194359" y="0"/>
              </a:moveTo>
              <a:lnTo>
                <a:pt x="1194359" y="85222"/>
              </a:lnTo>
              <a:lnTo>
                <a:pt x="0" y="85222"/>
              </a:lnTo>
              <a:lnTo>
                <a:pt x="0" y="170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55E07-DF81-41E4-B831-048E875C0BD1}">
      <dsp:nvSpPr>
        <dsp:cNvPr id="0" name=""/>
        <dsp:cNvSpPr/>
      </dsp:nvSpPr>
      <dsp:spPr>
        <a:xfrm>
          <a:off x="1666399" y="1493276"/>
          <a:ext cx="1856902" cy="170445"/>
        </a:xfrm>
        <a:custGeom>
          <a:avLst/>
          <a:gdLst/>
          <a:ahLst/>
          <a:cxnLst/>
          <a:rect l="0" t="0" r="0" b="0"/>
          <a:pathLst>
            <a:path>
              <a:moveTo>
                <a:pt x="1856902" y="0"/>
              </a:moveTo>
              <a:lnTo>
                <a:pt x="1856902" y="85222"/>
              </a:lnTo>
              <a:lnTo>
                <a:pt x="0" y="85222"/>
              </a:lnTo>
              <a:lnTo>
                <a:pt x="0" y="170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550FA-565A-449A-A607-3DF26F1419CA}">
      <dsp:nvSpPr>
        <dsp:cNvPr id="0" name=""/>
        <dsp:cNvSpPr/>
      </dsp:nvSpPr>
      <dsp:spPr>
        <a:xfrm>
          <a:off x="2610230" y="1087453"/>
          <a:ext cx="1826143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HOME &amp; KITCHEN</a:t>
          </a:r>
          <a:endParaRPr lang="en-US" sz="1300" kern="1200" dirty="0"/>
        </a:p>
      </dsp:txBody>
      <dsp:txXfrm>
        <a:off x="2610230" y="1087453"/>
        <a:ext cx="1826143" cy="405822"/>
      </dsp:txXfrm>
    </dsp:sp>
    <dsp:sp modelId="{2F72498B-41E5-47DD-B604-242ACEBCC7EE}">
      <dsp:nvSpPr>
        <dsp:cNvPr id="0" name=""/>
        <dsp:cNvSpPr/>
      </dsp:nvSpPr>
      <dsp:spPr>
        <a:xfrm>
          <a:off x="1260577" y="1663721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HOME</a:t>
          </a:r>
          <a:endParaRPr lang="en-US" sz="1300" kern="1200" dirty="0"/>
        </a:p>
      </dsp:txBody>
      <dsp:txXfrm>
        <a:off x="1260577" y="1663721"/>
        <a:ext cx="811644" cy="405822"/>
      </dsp:txXfrm>
    </dsp:sp>
    <dsp:sp modelId="{F4F24C88-C6DE-4748-8BC6-6C3F94CE469D}">
      <dsp:nvSpPr>
        <dsp:cNvPr id="0" name=""/>
        <dsp:cNvSpPr/>
      </dsp:nvSpPr>
      <dsp:spPr>
        <a:xfrm>
          <a:off x="1996" y="2239989"/>
          <a:ext cx="940087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Refrigerators</a:t>
          </a:r>
          <a:endParaRPr lang="en-US" sz="1300" kern="1200" dirty="0"/>
        </a:p>
      </dsp:txBody>
      <dsp:txXfrm>
        <a:off x="1996" y="2239989"/>
        <a:ext cx="940087" cy="405822"/>
      </dsp:txXfrm>
    </dsp:sp>
    <dsp:sp modelId="{597DFC3A-1B33-42A1-95DA-BC7FEF2DBC19}">
      <dsp:nvSpPr>
        <dsp:cNvPr id="0" name=""/>
        <dsp:cNvSpPr/>
      </dsp:nvSpPr>
      <dsp:spPr>
        <a:xfrm>
          <a:off x="1112529" y="2239989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OVEN</a:t>
          </a:r>
          <a:endParaRPr lang="en-US" sz="1300" kern="1200" dirty="0"/>
        </a:p>
      </dsp:txBody>
      <dsp:txXfrm>
        <a:off x="1112529" y="2239989"/>
        <a:ext cx="811644" cy="405822"/>
      </dsp:txXfrm>
    </dsp:sp>
    <dsp:sp modelId="{9A51C6F9-239C-465A-9B10-1BDA9A316C87}">
      <dsp:nvSpPr>
        <dsp:cNvPr id="0" name=""/>
        <dsp:cNvSpPr/>
      </dsp:nvSpPr>
      <dsp:spPr>
        <a:xfrm>
          <a:off x="621484" y="2816256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built-in</a:t>
          </a:r>
          <a:endParaRPr lang="en-US" sz="1300" kern="1200" dirty="0"/>
        </a:p>
      </dsp:txBody>
      <dsp:txXfrm>
        <a:off x="621484" y="2816256"/>
        <a:ext cx="811644" cy="405822"/>
      </dsp:txXfrm>
    </dsp:sp>
    <dsp:sp modelId="{D2E95664-D1B4-462D-AED7-21D3A213EB50}">
      <dsp:nvSpPr>
        <dsp:cNvPr id="0" name=""/>
        <dsp:cNvSpPr/>
      </dsp:nvSpPr>
      <dsp:spPr>
        <a:xfrm>
          <a:off x="1603574" y="2816256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stand</a:t>
          </a:r>
          <a:endParaRPr lang="en-US" sz="1300" kern="1200"/>
        </a:p>
      </dsp:txBody>
      <dsp:txXfrm>
        <a:off x="1603574" y="2816256"/>
        <a:ext cx="811644" cy="405822"/>
      </dsp:txXfrm>
    </dsp:sp>
    <dsp:sp modelId="{5582F1B8-1834-4A65-AEF5-4507E849E0FB}">
      <dsp:nvSpPr>
        <dsp:cNvPr id="0" name=""/>
        <dsp:cNvSpPr/>
      </dsp:nvSpPr>
      <dsp:spPr>
        <a:xfrm>
          <a:off x="2094619" y="2239989"/>
          <a:ext cx="1236183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DISH Washer</a:t>
          </a:r>
          <a:endParaRPr lang="en-US" sz="1300" kern="1200"/>
        </a:p>
      </dsp:txBody>
      <dsp:txXfrm>
        <a:off x="2094619" y="2239989"/>
        <a:ext cx="1236183" cy="405822"/>
      </dsp:txXfrm>
    </dsp:sp>
    <dsp:sp modelId="{7992FF58-231A-41F8-A6A4-1EF75192B015}">
      <dsp:nvSpPr>
        <dsp:cNvPr id="0" name=""/>
        <dsp:cNvSpPr/>
      </dsp:nvSpPr>
      <dsp:spPr>
        <a:xfrm>
          <a:off x="3992292" y="1663721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KITCHEN</a:t>
          </a:r>
          <a:endParaRPr lang="en-US" sz="1300" kern="1200" dirty="0"/>
        </a:p>
      </dsp:txBody>
      <dsp:txXfrm>
        <a:off x="3992292" y="1663721"/>
        <a:ext cx="811644" cy="405822"/>
      </dsp:txXfrm>
    </dsp:sp>
    <dsp:sp modelId="{54A06DFC-52DB-4436-A5B4-A70F5C7B0AE2}">
      <dsp:nvSpPr>
        <dsp:cNvPr id="0" name=""/>
        <dsp:cNvSpPr/>
      </dsp:nvSpPr>
      <dsp:spPr>
        <a:xfrm>
          <a:off x="3501247" y="2239989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Microwave</a:t>
          </a:r>
          <a:endParaRPr lang="en-US" sz="1300" kern="1200" dirty="0"/>
        </a:p>
      </dsp:txBody>
      <dsp:txXfrm>
        <a:off x="3501247" y="2239989"/>
        <a:ext cx="811644" cy="405822"/>
      </dsp:txXfrm>
    </dsp:sp>
    <dsp:sp modelId="{D1100A5B-3911-4ECF-A3BB-BC5F4813300D}">
      <dsp:nvSpPr>
        <dsp:cNvPr id="0" name=""/>
        <dsp:cNvSpPr/>
      </dsp:nvSpPr>
      <dsp:spPr>
        <a:xfrm>
          <a:off x="4483337" y="2239989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Coffee Machine</a:t>
          </a:r>
          <a:endParaRPr lang="en-US" sz="1300" kern="1200"/>
        </a:p>
      </dsp:txBody>
      <dsp:txXfrm>
        <a:off x="4483337" y="2239989"/>
        <a:ext cx="811644" cy="405822"/>
      </dsp:txXfrm>
    </dsp:sp>
    <dsp:sp modelId="{004EA8E4-180A-4CB5-B8C4-AA80F23CDD15}">
      <dsp:nvSpPr>
        <dsp:cNvPr id="0" name=""/>
        <dsp:cNvSpPr/>
      </dsp:nvSpPr>
      <dsp:spPr>
        <a:xfrm>
          <a:off x="4974382" y="1663721"/>
          <a:ext cx="811644" cy="40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House</a:t>
          </a:r>
          <a:endParaRPr lang="en-US" sz="1300" kern="1200" dirty="0"/>
        </a:p>
      </dsp:txBody>
      <dsp:txXfrm>
        <a:off x="4974382" y="1663721"/>
        <a:ext cx="811644" cy="40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7CD9-C6E3-47D9-836D-E81B53AD2D21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DB5E-94F6-443A-B247-A74370C9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emf"/><Relationship Id="rId4" Type="http://schemas.openxmlformats.org/officeDocument/2006/relationships/diagramLayout" Target="../diagrams/layout1.xml"/><Relationship Id="rId9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595F760-ECF4-44D7-B73F-7CD3B098C5D8}"/>
              </a:ext>
            </a:extLst>
          </p:cNvPr>
          <p:cNvSpPr/>
          <p:nvPr/>
        </p:nvSpPr>
        <p:spPr>
          <a:xfrm>
            <a:off x="4593354" y="1210000"/>
            <a:ext cx="6441440" cy="3648075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9CDEC-637D-4527-82A2-2F84E49F8F55}"/>
              </a:ext>
            </a:extLst>
          </p:cNvPr>
          <p:cNvSpPr/>
          <p:nvPr/>
        </p:nvSpPr>
        <p:spPr>
          <a:xfrm>
            <a:off x="11291972" y="1210000"/>
            <a:ext cx="1495425" cy="3648075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88474C-54DC-439A-9F58-4FA1F245E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42"/>
              </p:ext>
            </p:extLst>
          </p:nvPr>
        </p:nvGraphicFramePr>
        <p:xfrm>
          <a:off x="4875295" y="1281966"/>
          <a:ext cx="5788024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46F7F1F-6FDC-4EE0-8C77-EC5F7AA0468F}"/>
              </a:ext>
            </a:extLst>
          </p:cNvPr>
          <p:cNvSpPr/>
          <p:nvPr/>
        </p:nvSpPr>
        <p:spPr>
          <a:xfrm>
            <a:off x="11463419" y="2396177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B79F5-1F32-4EFF-9F3B-2307C8291A47}"/>
              </a:ext>
            </a:extLst>
          </p:cNvPr>
          <p:cNvSpPr/>
          <p:nvPr/>
        </p:nvSpPr>
        <p:spPr>
          <a:xfrm>
            <a:off x="11463419" y="3454722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BA50B-76CF-48B9-BD33-BB18F5FE025C}"/>
              </a:ext>
            </a:extLst>
          </p:cNvPr>
          <p:cNvSpPr/>
          <p:nvPr/>
        </p:nvSpPr>
        <p:spPr>
          <a:xfrm>
            <a:off x="11463419" y="4113852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7E626-6A73-478E-929C-8217A10EC387}"/>
              </a:ext>
            </a:extLst>
          </p:cNvPr>
          <p:cNvSpPr/>
          <p:nvPr/>
        </p:nvSpPr>
        <p:spPr>
          <a:xfrm>
            <a:off x="11463419" y="2888937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284E-4D0E-43D9-B8FA-1A24115BD82C}"/>
              </a:ext>
            </a:extLst>
          </p:cNvPr>
          <p:cNvSpPr/>
          <p:nvPr/>
        </p:nvSpPr>
        <p:spPr>
          <a:xfrm>
            <a:off x="11463419" y="1562422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EB845-8E12-4320-B6B1-9AAD05713A6F}"/>
              </a:ext>
            </a:extLst>
          </p:cNvPr>
          <p:cNvSpPr/>
          <p:nvPr/>
        </p:nvSpPr>
        <p:spPr>
          <a:xfrm>
            <a:off x="7769307" y="1571947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8A906-2674-4F87-83D3-F200BF56FCA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307597" y="2586677"/>
            <a:ext cx="2155825" cy="1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41C8A1-CCDB-4983-9243-279F23F15A6C}"/>
              </a:ext>
            </a:extLst>
          </p:cNvPr>
          <p:cNvCxnSpPr>
            <a:cxnSpLocks/>
          </p:cNvCxnSpPr>
          <p:nvPr/>
        </p:nvCxnSpPr>
        <p:spPr>
          <a:xfrm>
            <a:off x="10628397" y="3163892"/>
            <a:ext cx="83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2C7C8-1DB9-4A7C-9924-56519C8047FD}"/>
              </a:ext>
            </a:extLst>
          </p:cNvPr>
          <p:cNvCxnSpPr>
            <a:cxnSpLocks/>
          </p:cNvCxnSpPr>
          <p:nvPr/>
        </p:nvCxnSpPr>
        <p:spPr>
          <a:xfrm>
            <a:off x="10171197" y="3763332"/>
            <a:ext cx="129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0BDF73-BBF3-483B-8196-296949EE798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265437" y="4304352"/>
            <a:ext cx="41979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7BD1E36-5A87-4042-8CE5-D8B464835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624" y="1608979"/>
            <a:ext cx="3302933" cy="3321915"/>
          </a:xfrm>
          <a:prstGeom prst="rect">
            <a:avLst/>
          </a:prstGeom>
        </p:spPr>
      </p:pic>
      <p:sp>
        <p:nvSpPr>
          <p:cNvPr id="46" name="Arrow: Notched Right 45">
            <a:extLst>
              <a:ext uri="{FF2B5EF4-FFF2-40B4-BE49-F238E27FC236}">
                <a16:creationId xmlns:a16="http://schemas.microsoft.com/office/drawing/2014/main" id="{64F890E2-C64C-4601-8EC8-55726ACD7E1B}"/>
              </a:ext>
            </a:extLst>
          </p:cNvPr>
          <p:cNvSpPr/>
          <p:nvPr/>
        </p:nvSpPr>
        <p:spPr>
          <a:xfrm>
            <a:off x="3526557" y="2881398"/>
            <a:ext cx="1066797" cy="2824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0985091E-B9CB-49E0-BFAB-12904603717A}"/>
              </a:ext>
            </a:extLst>
          </p:cNvPr>
          <p:cNvSpPr/>
          <p:nvPr/>
        </p:nvSpPr>
        <p:spPr>
          <a:xfrm>
            <a:off x="12787397" y="2881397"/>
            <a:ext cx="1198561" cy="3885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5A1194-3E52-4E83-B8B7-292723554BF7}"/>
              </a:ext>
            </a:extLst>
          </p:cNvPr>
          <p:cNvSpPr txBox="1"/>
          <p:nvPr/>
        </p:nvSpPr>
        <p:spPr>
          <a:xfrm>
            <a:off x="635431" y="259861"/>
            <a:ext cx="22627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AD63A-49A8-4977-933F-FE032E742A64}"/>
              </a:ext>
            </a:extLst>
          </p:cNvPr>
          <p:cNvSpPr txBox="1"/>
          <p:nvPr/>
        </p:nvSpPr>
        <p:spPr>
          <a:xfrm>
            <a:off x="7496432" y="259861"/>
            <a:ext cx="24689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Build Tree and traverse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92E4F-D02C-4BBB-B11B-3A2FA398DCFF}"/>
              </a:ext>
            </a:extLst>
          </p:cNvPr>
          <p:cNvSpPr txBox="1"/>
          <p:nvPr/>
        </p:nvSpPr>
        <p:spPr>
          <a:xfrm>
            <a:off x="15137381" y="215992"/>
            <a:ext cx="22627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Destination </a:t>
            </a:r>
          </a:p>
        </p:txBody>
      </p: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D1A3A4CE-890E-4FF2-BBBC-E1F45F8B8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78704"/>
              </p:ext>
            </p:extLst>
          </p:nvPr>
        </p:nvGraphicFramePr>
        <p:xfrm>
          <a:off x="13951032" y="722715"/>
          <a:ext cx="4560095" cy="577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9" imgW="3060626" imgH="3873383" progId="Excel.Sheet.12">
                  <p:embed/>
                </p:oleObj>
              </mc:Choice>
              <mc:Fallback>
                <p:oleObj name="Worksheet" r:id="rId9" imgW="3060626" imgH="38733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51032" y="722715"/>
                        <a:ext cx="4560095" cy="577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DF7825C3-6B73-4119-BEFC-A0441FCF01DD}"/>
              </a:ext>
            </a:extLst>
          </p:cNvPr>
          <p:cNvSpPr txBox="1"/>
          <p:nvPr/>
        </p:nvSpPr>
        <p:spPr>
          <a:xfrm>
            <a:off x="387457" y="5780867"/>
            <a:ext cx="1239993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Why is this structure better ?</a:t>
            </a:r>
          </a:p>
          <a:p>
            <a:r>
              <a:rPr lang="en-US" sz="2000" dirty="0"/>
              <a:t>To select all categories under “HOME” id, simply ‘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categoryid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FROM Destination WHERE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parentid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=“HOME” </a:t>
            </a:r>
            <a:r>
              <a:rPr lang="en-US" sz="2000" b="1" dirty="0"/>
              <a:t>‘.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40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Embarak Ebeed Hamed, Sherif (HCS)</dc:creator>
  <cp:lastModifiedBy>Embarak Ebeed Hamed, Sherif (HCS)</cp:lastModifiedBy>
  <cp:revision>10</cp:revision>
  <dcterms:created xsi:type="dcterms:W3CDTF">2022-06-11T19:07:05Z</dcterms:created>
  <dcterms:modified xsi:type="dcterms:W3CDTF">2022-06-11T20:13:16Z</dcterms:modified>
</cp:coreProperties>
</file>