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4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9408" autoAdjust="0"/>
  </p:normalViewPr>
  <p:slideViewPr>
    <p:cSldViewPr snapToGrid="0">
      <p:cViewPr varScale="1">
        <p:scale>
          <a:sx n="85" d="100"/>
          <a:sy n="85" d="100"/>
        </p:scale>
        <p:origin x="1194" y="9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53419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>
                <a:solidFill>
                  <a:schemeClr val="tx1"/>
                </a:solidFill>
              </a:rPr>
              <a:t>SHERIF.P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:623521104053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8569" y="3831771"/>
            <a:ext cx="191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8992" y="3831771"/>
            <a:ext cx="134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8962" y="3833259"/>
            <a:ext cx="1426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Bus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B220A-9CE4-BB82-E897-8A4EB803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61" y="1364568"/>
            <a:ext cx="2740883" cy="2246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5BDA88-8312-A1A9-F3FA-B998E6CF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6" y="1360714"/>
            <a:ext cx="2652933" cy="2250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D1FC3-7680-90C8-0D53-83EADA43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1360714"/>
            <a:ext cx="2858449" cy="22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1196" y="1344997"/>
            <a:ext cx="58819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Integration with third-party APIs for real-time bus tracking and route information.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Mobile app development for a more convenient booking experience. </a:t>
            </a:r>
          </a:p>
          <a:p>
            <a:r>
              <a:rPr lang="en-US" sz="18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Implementing seat selection based on bus layout visualization. </a:t>
            </a:r>
          </a:p>
          <a:p>
            <a:r>
              <a:rPr lang="en-US" sz="1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Enhancing user experience with personalized recommendations and offers.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2632" y="1364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Summarize the project goals and the benefits it brings to users and bus operators.  </a:t>
            </a:r>
          </a:p>
          <a:p>
            <a:r>
              <a:rPr lang="en-US" sz="1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Highlight the significance of online bus reservation systems in today's digital 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27765" y="4713722"/>
            <a:ext cx="5859377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https://projectworlds.in/bus-reservation-system-project-python-django</a:t>
            </a:r>
          </a:p>
        </p:txBody>
      </p:sp>
      <p:sp>
        <p:nvSpPr>
          <p:cNvPr id="2" name="Rectangle 1"/>
          <p:cNvSpPr/>
          <p:nvPr/>
        </p:nvSpPr>
        <p:spPr>
          <a:xfrm>
            <a:off x="845820" y="1448366"/>
            <a:ext cx="68888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 Reservation System using Python and Django provides a user-friendly platform for booking bus tickets, managing reservations, and accessing route information. Key features include user management, bus and route management, booking with real-time updates, payment integration, ticket management, notifications, and reporting. Leveraging Python and Django ensures rapid development, scalability, and reliability, promising to revolutionize the bus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741" y="1162903"/>
            <a:ext cx="66525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 : Current bus booking systems often lack efficiency and convenience, leading to user dissatisfaction and operational challenges. There is a pressing need for a user-friendly and efficient Bus Reservation System.</a:t>
            </a:r>
          </a:p>
          <a:p>
            <a:endParaRPr lang="en-US" b="1" dirty="0"/>
          </a:p>
          <a:p>
            <a:r>
              <a:rPr lang="en-US" b="1" dirty="0"/>
              <a:t>Problem Description </a:t>
            </a:r>
            <a:r>
              <a:rPr lang="en-US" dirty="0"/>
              <a:t>: Develop a Bus Reservation System using Python and Django to address the following challenges:</a:t>
            </a:r>
          </a:p>
          <a:p>
            <a:r>
              <a:rPr lang="en-US" dirty="0"/>
              <a:t>Cumbersome booking processes. Inefficient management of buses, routes, and schedules. Security vulnerabilities in transactions and data handling. Limited reporting capabilities for data-driven decision-making.</a:t>
            </a:r>
          </a:p>
          <a:p>
            <a:endParaRPr lang="en-US" dirty="0"/>
          </a:p>
          <a:p>
            <a:r>
              <a:rPr lang="en-US" b="1" dirty="0"/>
              <a:t>Objectives </a:t>
            </a:r>
            <a:r>
              <a:rPr lang="en-US" dirty="0"/>
              <a:t>: Simplify bus booking processes with an intuitive. Enable efficient management of buses and schedules for administrators. Ensure secure transactions and data handling. Provide comprehensive reporting for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236" y="1178158"/>
            <a:ext cx="77913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Building a web-based bus reservation system using Python and Django framework. Explain the purpose of the system: To facilitate users in booking bus tickets online, managing reservations, and providing administrative tools for bus operators.</a:t>
            </a:r>
          </a:p>
          <a:p>
            <a:endParaRPr lang="en-US" dirty="0"/>
          </a:p>
          <a:p>
            <a:r>
              <a:rPr lang="en-US" b="1" dirty="0"/>
              <a:t>Features: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User Registration and Authentication</a:t>
            </a:r>
            <a:r>
              <a:rPr lang="en-US" dirty="0"/>
              <a:t>: Allow users to register and log in securely.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Bus Search and Booking</a:t>
            </a:r>
            <a:r>
              <a:rPr lang="en-US" dirty="0"/>
              <a:t>: Users can search for available buses based on criteria like date, time, origin, and destination, and book tickets for their desired routes.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Seat Selection</a:t>
            </a:r>
            <a:r>
              <a:rPr lang="en-US" dirty="0"/>
              <a:t>: Users can select seats from the available ones on the chosen bus.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Payment Integration</a:t>
            </a:r>
            <a:r>
              <a:rPr lang="en-US" dirty="0"/>
              <a:t>: Integrate payment gateways for secure online transactions.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Ticket Confirmation</a:t>
            </a:r>
            <a:r>
              <a:rPr lang="en-US" dirty="0"/>
              <a:t>: Users receive a confirmation email or message after successful booking.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Admin Panel</a:t>
            </a:r>
            <a:r>
              <a:rPr lang="en-US" dirty="0"/>
              <a:t>: Provide an administrative interface for bus operators to manage bus schedules, seat availability, and view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922020" y="1461448"/>
            <a:ext cx="7582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bus reservation system is a mobile or web software solution designed to provide customers with a personalized easy-to-utilize user experience for booking and purchasing tickets online. It stores customers' personal data records, scheduled routes, frequent trips, drop points, and other information.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9073" y="1305716"/>
            <a:ext cx="59109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Management: Handle user registration, login, and profile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Bus Management: CRUD operations for bus schedules, routes, and seat availability.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Booking Management: Process bookings, manage reservations, and handle cancellations.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Payment Gateway Integration: Securely process payments for ticket bookings.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Reporting: Generate reports for administrators on sales, bookings, etc.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93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68FB3-97C2-13FF-BA2E-A95E6C1B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32" y="985637"/>
            <a:ext cx="7191022" cy="40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637</Words>
  <Application>Microsoft Office PowerPoint</Application>
  <PresentationFormat>On-screen Show (16:9)</PresentationFormat>
  <Paragraphs>70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Service-Page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sherif 01</cp:lastModifiedBy>
  <cp:revision>16</cp:revision>
  <dcterms:modified xsi:type="dcterms:W3CDTF">2024-04-09T16:10:10Z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