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32399288" cy="50399950"/>
  <p:notesSz cx="6858000" cy="9144000"/>
  <p:defaultTextStyle>
    <a:defPPr lvl="0">
      <a:defRPr lang="en-US"/>
    </a:defPPr>
    <a:lvl1pPr marL="0" lvl="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1pPr>
    <a:lvl2pPr marL="1987174" lvl="1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2pPr>
    <a:lvl3pPr marL="3974348" lvl="2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3pPr>
    <a:lvl4pPr marL="5961522" lvl="3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4pPr>
    <a:lvl5pPr marL="7948696" lvl="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5pPr>
    <a:lvl6pPr marL="9935870" lvl="5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6pPr>
    <a:lvl7pPr marL="11923044" lvl="6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7pPr>
    <a:lvl8pPr marL="13910219" lvl="7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8pPr>
    <a:lvl9pPr marL="15897393" lvl="8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1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02" y="-7224"/>
      </p:cViewPr>
      <p:guideLst>
        <p:guide orient="horz" pos="15851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4A-3225-4393-B5C4-50E51FE143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FB4A-3225-4393-B5C4-50E51FE143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-51533"/>
            <a:ext cx="32476723" cy="50503016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00" b="22194"/>
          <a:stretch/>
        </p:blipFill>
        <p:spPr>
          <a:xfrm>
            <a:off x="0" y="32157328"/>
            <a:ext cx="32496369" cy="1834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438400"/>
            <a:ext cx="32399288" cy="4817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69985" y="289158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327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6587" y="2057414"/>
            <a:ext cx="21157929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14000" spc="600" dirty="0">
                <a:solidFill>
                  <a:srgbClr val="003275"/>
                </a:solidFill>
                <a:latin typeface="Swis721 BlkCn BT" panose="020B0806030502040204" pitchFamily="34" charset="0"/>
              </a:rPr>
              <a:t>Predicting the Risk For the Stock Market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3668" y="7348568"/>
            <a:ext cx="21157929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Team members: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N</a:t>
            </a:r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ada Mamdouh , Basmalla Zakaria , Mohanad Arafa , Sherif Yasser , Mohamed Ahmed</a:t>
            </a:r>
          </a:p>
          <a:p>
            <a:pPr algn="ctr"/>
            <a:endParaRPr lang="" sz="7200" dirty="0">
              <a:solidFill>
                <a:schemeClr val="bg1"/>
              </a:solidFill>
              <a:latin typeface="Swis721 BlkCn BT" panose="020B0806030502040204" pitchFamily="34" charset="0"/>
            </a:endParaRPr>
          </a:p>
          <a:p>
            <a:pPr algn="ctr"/>
            <a:endParaRPr lang="" sz="7200" dirty="0">
              <a:solidFill>
                <a:schemeClr val="bg1"/>
              </a:solidFill>
              <a:latin typeface="Swis721 BlkCn BT" panose="020B0806030502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99677" y="10955070"/>
            <a:ext cx="21114387" cy="151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25505" y="38220178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Python 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Excel 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Figma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46384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36775037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USED TECHNOLOGIES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463626" y="38596335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Documentation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Data Collection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Machine Learning  Model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Presentation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Code source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868862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3" y="36775038"/>
            <a:ext cx="9112291" cy="209431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DELIVERABLES / OUTPUT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868862" y="13735222"/>
            <a:ext cx="13012616" cy="22138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The stock price prediction model utilizes a Long Short-Term Memory(LSTM) Algorithm to forecast future stock prices based on historical data. 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 The process begin with collecting and preprocessing historical stock prices , The dataset is collected from (investing .com).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Then we built a ML Model that predict stock prices based on historical data .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For evaluating the model and predictive accuracy we used Root mean square error (RMSE) to measure the average magnitude of  errors between the predicted stock prices and the actual </a:t>
            </a:r>
            <a:r>
              <a:rPr lang="en-US" sz="6000" b="1">
                <a:solidFill>
                  <a:srgbClr val="003275"/>
                </a:solidFill>
                <a:latin typeface="Swis721 Cn BT" panose="020B0506020202030204" pitchFamily="34" charset="0"/>
              </a:rPr>
              <a:t>stock prices.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868862" y="13089549"/>
            <a:ext cx="12924693" cy="2213865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4" y="12302655"/>
            <a:ext cx="9112290" cy="20873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METHODOLOGY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32184" y="13859154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Making a Reliable Model that can predict the Stock Price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Evaluating the model and getting the optimal accuracy score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Alert the user before significant increasing or Decreasing in the price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46384" y="13048063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12261169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VISION / OBJECTIVES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150389" y="26057575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We can help investors to gain more accurate insights into stock price movements to make better-informed investment decisions . this project also helps to assess potential financial  risks more effectively 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46384" y="25354439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24567545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BENEFICIARIES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665836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58051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50266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flipH="1">
            <a:off x="29264721" y="47093522"/>
            <a:ext cx="84301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 flipV="1">
            <a:off x="21859643" y="47139241"/>
            <a:ext cx="45719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 flipV="1">
            <a:off x="18051858" y="47139241"/>
            <a:ext cx="45719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 flipV="1">
            <a:off x="14232890" y="34797709"/>
            <a:ext cx="45719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6827812" y="32959348"/>
            <a:ext cx="45719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V="1">
            <a:off x="3065746" y="34797709"/>
            <a:ext cx="45719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9" y="2890801"/>
            <a:ext cx="2896364" cy="37537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9433" y="6259376"/>
            <a:ext cx="430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Cairo University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716691-534D-69BE-CB6F-CE1EFA22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006" y="2846279"/>
            <a:ext cx="4201329" cy="379829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8D8F5B3-0970-9D9E-790E-75BDC0AB7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a good and useful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a Reliable Model that can Predict the Stock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Evaluating the model and getting the Optimal accuracy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the user before significant Increasing or Decreasing in the Price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3AC5E7C-FF57-2A5C-A0F6-D4A0587D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a good and useful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a Reliable Model that can Predict the Stock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Evaluating the model and getting the Optimal accuracy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the user before significant Increasing or Decreasing in the Price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1D92C9-4A37-DB28-CE10-AA91335E9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278" y="43601986"/>
            <a:ext cx="3353268" cy="34775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D905A6-9377-FA40-2137-5549790E2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599" y="43661684"/>
            <a:ext cx="3419511" cy="3452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F32A14-5D5E-635A-3D33-BF24F2E93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3738" y="43604628"/>
            <a:ext cx="3572374" cy="33586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59156" y="5965892"/>
            <a:ext cx="2115792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Supervisor(s) : Dr .Ghada Tolan</a:t>
            </a:r>
          </a:p>
        </p:txBody>
      </p:sp>
    </p:spTree>
    <p:extLst>
      <p:ext uri="{BB962C8B-B14F-4D97-AF65-F5344CB8AC3E}">
        <p14:creationId xmlns:p14="http://schemas.microsoft.com/office/powerpoint/2010/main" val="23034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292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Swis721 BlkCn BT</vt:lpstr>
      <vt:lpstr>Swis721 Cn BT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بسمله زكريا سليم عبدالمقصود</cp:lastModifiedBy>
  <cp:revision>7</cp:revision>
  <dcterms:modified xsi:type="dcterms:W3CDTF">2024-07-07T22:13:36Z</dcterms:modified>
</cp:coreProperties>
</file>