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320C-D721-2CB6-498C-FF45C7238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34583-8265-1679-F97F-50B9CD844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34D4-51C1-525C-B076-6B10EC83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D3D4-5D44-4105-B86D-75557525C9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1BF69-61DD-2BEA-B98A-DD6BC766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D321-C2B5-DC7A-AAED-4B60FF2A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34C3-5793-4E9D-A5F3-32FB80F6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5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2DD2-737F-68A8-BC10-36F07D4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213F-6175-9D8B-1975-2A8245EE2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2321-AB6B-DBF6-5D4B-1F2E9058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D3D4-5D44-4105-B86D-75557525C9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E31E-EA01-3C91-504C-6DF52B07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4F0E-B3FF-8FB3-0F64-40276F0D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34C3-5793-4E9D-A5F3-32FB80F6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64DF3-D6E7-C85F-0A42-485353676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5E3F3-7EAC-CE22-AC9B-0AB694242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27132-5C36-8501-C523-7A93B07B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D3D4-5D44-4105-B86D-75557525C9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32D89-A7DD-92CD-33A6-623880C9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36E0-E43D-BAF6-7AD1-FDEA2404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34C3-5793-4E9D-A5F3-32FB80F6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81C4-3E9D-2836-411D-0A90842A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7F52-CADB-8F46-D4E9-241103F2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11837-DB0A-12A7-1916-018778B3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D3D4-5D44-4105-B86D-75557525C9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8B1A-39CB-763E-3BFD-E033F3B5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E73B-8173-6177-A3E3-6D47B53D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34C3-5793-4E9D-A5F3-32FB80F6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B409-C620-92D7-761C-28A8AB21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B4536-994D-C89B-BBCD-A3A9C218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9417-D7D8-3F1D-001D-DCE4CC20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D3D4-5D44-4105-B86D-75557525C9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42C39-B340-82FD-C28E-E960893E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58DAD-434B-4376-EE6E-3F1BFCE6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34C3-5793-4E9D-A5F3-32FB80F6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1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30F0-A1A3-2D67-A95D-18E24219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6CBA-F9A2-6320-0958-27C8037C7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3D30F-AB84-AEE0-31A1-82EC9360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EF708-5578-0C3D-62C7-37BDB65B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D3D4-5D44-4105-B86D-75557525C9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3333E-9832-604D-D700-8C297C92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70D5E-8FA4-E4B0-8A19-2920EB89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34C3-5793-4E9D-A5F3-32FB80F6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1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0B3A-3EEB-4D60-B5BE-90382B22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FDEAE-889A-83EB-622E-2515974D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1F4AC-A37B-471C-3300-0C8AC2DA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D53BC-D4B2-814E-BC87-226D78235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91689-1E05-C206-AFE9-0F60D2E25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76C6B-992C-E2F0-F2DD-C590B816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D3D4-5D44-4105-B86D-75557525C9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976AD-F5CC-67BF-D20B-C8E4A950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DA61-A215-6F65-A32C-26969B6A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34C3-5793-4E9D-A5F3-32FB80F6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0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38DD-1A03-380E-7133-6782B224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E5B52-6201-27FD-D66D-4D49EC31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D3D4-5D44-4105-B86D-75557525C9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6F2E3-0465-E0F9-C854-D6138B3F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908B6-B57E-552B-40DD-A7A68588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34C3-5793-4E9D-A5F3-32FB80F6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4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6295B-AF55-92D0-8C79-D594C201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D3D4-5D44-4105-B86D-75557525C9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7C0D3-963E-2C9D-A3B8-245C6C4F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D613-9010-DA3F-6696-64970566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34C3-5793-4E9D-A5F3-32FB80F6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C1A-8E47-D9DA-C49C-5D33135E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2AD9-34CA-2857-B074-FBF42605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CE0AB-7B34-16A7-D538-90F2F9E58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17364-8F04-B7CC-D067-06F2CCC7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D3D4-5D44-4105-B86D-75557525C9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B21BB-EEB3-ED9F-29FA-E1BE4BB4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F4D69-32E5-E702-66B0-6DDF1539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34C3-5793-4E9D-A5F3-32FB80F6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4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B296-97B1-C430-265A-846D7918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05F85-51A7-4759-0234-35114D5E1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E74ED-B559-6683-1F34-5F196AEE1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4EC76-4A83-60D2-FB44-37EBB215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D3D4-5D44-4105-B86D-75557525C9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5A9D1-BD40-ED71-CD77-5CD6A3AA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BF191-B9FD-E6CF-E09F-8C448A38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34C3-5793-4E9D-A5F3-32FB80F6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3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70CD7-29ED-353E-0264-9AC7B0DA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CCB29-702E-21D6-3C16-85CBD5011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AB0D2-83B6-1E08-0E06-AA9D64C51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DD3D4-5D44-4105-B86D-75557525C94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F295-2E5E-9B89-4B45-987EC233A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EBA6D-8637-5657-4127-3864EC88C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AD34C3-5793-4E9D-A5F3-32FB80F6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5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0177-B947-B017-0E6F-F860F87CE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96B3C-97A3-F156-2371-F1C874A74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4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CF8CD0-D1FD-6CF3-5621-31C45900C46B}"/>
              </a:ext>
            </a:extLst>
          </p:cNvPr>
          <p:cNvSpPr txBox="1"/>
          <p:nvPr/>
        </p:nvSpPr>
        <p:spPr>
          <a:xfrm>
            <a:off x="4912995" y="28238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45A2D-5F26-268B-199A-2E51577ADFAD}"/>
              </a:ext>
            </a:extLst>
          </p:cNvPr>
          <p:cNvSpPr txBox="1"/>
          <p:nvPr/>
        </p:nvSpPr>
        <p:spPr>
          <a:xfrm>
            <a:off x="1560195" y="1115814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files box , when uploaded it should be displayed below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B65064-7A3B-1CFC-A8D3-97D163896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2127012"/>
            <a:ext cx="2754630" cy="3672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634B30-399F-3169-910D-B45182E26B36}"/>
              </a:ext>
            </a:extLst>
          </p:cNvPr>
          <p:cNvSpPr txBox="1"/>
          <p:nvPr/>
        </p:nvSpPr>
        <p:spPr>
          <a:xfrm>
            <a:off x="7757795" y="1115814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Heading - German Text</a:t>
            </a:r>
          </a:p>
          <a:p>
            <a:endParaRPr lang="en-US" dirty="0"/>
          </a:p>
          <a:p>
            <a:r>
              <a:rPr lang="en-US" dirty="0"/>
              <a:t>Text</a:t>
            </a:r>
          </a:p>
          <a:p>
            <a:r>
              <a:rPr lang="en-US" dirty="0"/>
              <a:t>XX</a:t>
            </a:r>
          </a:p>
          <a:p>
            <a:r>
              <a:rPr lang="en-US" dirty="0"/>
              <a:t>XX</a:t>
            </a:r>
          </a:p>
          <a:p>
            <a:r>
              <a:rPr lang="en-US" dirty="0"/>
              <a:t>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EA148-F6FD-CDE1-3F8F-DAE42B67C2E3}"/>
              </a:ext>
            </a:extLst>
          </p:cNvPr>
          <p:cNvSpPr txBox="1"/>
          <p:nvPr/>
        </p:nvSpPr>
        <p:spPr>
          <a:xfrm>
            <a:off x="7757795" y="3244334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Heading - English Text</a:t>
            </a:r>
          </a:p>
          <a:p>
            <a:endParaRPr lang="en-US" dirty="0"/>
          </a:p>
          <a:p>
            <a:r>
              <a:rPr lang="en-US" dirty="0"/>
              <a:t>Text</a:t>
            </a:r>
          </a:p>
          <a:p>
            <a:r>
              <a:rPr lang="en-US" dirty="0"/>
              <a:t>XXX</a:t>
            </a:r>
          </a:p>
          <a:p>
            <a:r>
              <a:rPr lang="en-US" dirty="0"/>
              <a:t>XXX</a:t>
            </a:r>
          </a:p>
          <a:p>
            <a:r>
              <a:rPr lang="en-US" dirty="0" err="1"/>
              <a:t>Xx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468662-A43A-3995-A83B-7603F5042E25}"/>
              </a:ext>
            </a:extLst>
          </p:cNvPr>
          <p:cNvSpPr txBox="1"/>
          <p:nvPr/>
        </p:nvSpPr>
        <p:spPr>
          <a:xfrm>
            <a:off x="2164080" y="6012376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, 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955C94-41AE-2B0F-02E6-09DCA18E79F3}"/>
              </a:ext>
            </a:extLst>
          </p:cNvPr>
          <p:cNvSpPr txBox="1"/>
          <p:nvPr/>
        </p:nvSpPr>
        <p:spPr>
          <a:xfrm>
            <a:off x="7264400" y="59575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Page button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E7777-C047-139F-FA0C-F19E6B326AF4}"/>
              </a:ext>
            </a:extLst>
          </p:cNvPr>
          <p:cNvSpPr txBox="1"/>
          <p:nvPr/>
        </p:nvSpPr>
        <p:spPr>
          <a:xfrm>
            <a:off x="5476240" y="6013548"/>
            <a:ext cx="145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Page button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3B61C-5993-803B-B811-706B5885455E}"/>
              </a:ext>
            </a:extLst>
          </p:cNvPr>
          <p:cNvSpPr txBox="1"/>
          <p:nvPr/>
        </p:nvSpPr>
        <p:spPr>
          <a:xfrm>
            <a:off x="4749800" y="65171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Heading - Explanation</a:t>
            </a:r>
          </a:p>
        </p:txBody>
      </p:sp>
    </p:spTree>
    <p:extLst>
      <p:ext uri="{BB962C8B-B14F-4D97-AF65-F5344CB8AC3E}">
        <p14:creationId xmlns:p14="http://schemas.microsoft.com/office/powerpoint/2010/main" val="99929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40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Sherif Nabil</dc:creator>
  <cp:lastModifiedBy>Sherif Nabil</cp:lastModifiedBy>
  <cp:revision>4</cp:revision>
  <dcterms:created xsi:type="dcterms:W3CDTF">2024-01-17T15:17:16Z</dcterms:created>
  <dcterms:modified xsi:type="dcterms:W3CDTF">2024-01-18T04:40:30Z</dcterms:modified>
</cp:coreProperties>
</file>