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–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group members do not have experience with mobile development</a:t>
            </a:r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2" y="273051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30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30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36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Other Sense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Heather Eagle (Product Owner)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Christopher Henson (Scrum Master)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Sherif Elsaid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Sean Won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Kenneth Y Jiang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Daniel Friberg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Sponsored by SlugSense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7200" y="1046162"/>
            <a:ext cx="8229600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SmartIrrigation Mobile App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7/7/2017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Shape 89"/>
          <p:cNvCxnSpPr/>
          <p:nvPr/>
        </p:nvCxnSpPr>
        <p:spPr>
          <a:xfrm>
            <a:off x="1729250" y="2373175"/>
            <a:ext cx="568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</a:t>
            </a: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SlugSense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33400" y="214385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estimated that over half of irrigation water is going to waste. This is money down the drain.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SlugSense gathers and displays data that allows the user to irrigate efficiently. This reduces environmental impacts and cost.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Level Goals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2286000"/>
            <a:ext cx="8229600" cy="3840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Welcome/Login Screen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 page that displays data in graph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Sliding Menu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Pulling actual data from database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Font typeface="Times New Roman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Login credentials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user, I want to see a welcome screen so that I can log in to my personal account.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developer, I want a website plan so that I have consistency in UI design.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Note: Sprint 1 has less user stories because the team was formed in the middle of sprint 1.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user, I want a main page with most of the relevant information, so that I have immediate access upon logging in.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user, I want a sliding menu with additional links, so that I can navigate through the app.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I want real data access, so that I can test my interface in practical applications.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user, I want to view the information from my sensors in a clear way, so I can change my irrigation habits.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user, I want to be able to login to my account, so that I only see information relevant to myself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SmartIrrigation</a:t>
            </a: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Architecture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50" y="2014360"/>
            <a:ext cx="8842500" cy="336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190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SmartIrrigation </a:t>
            </a: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Challenges/Risks</a:t>
            </a: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299750" y="19058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Unfamiliar technologies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Implementing User Credentials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Members from different sections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Difficulty coordinating with busy schedules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1313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</a:t>
            </a: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 to be used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20320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Node.js(Express)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Ionic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Cordova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Angular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Languages: HTML, CSS, JS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Communication: Discord, Slack</a:t>
            </a:r>
          </a:p>
          <a:p>
            <a:pPr indent="-341313" lvl="0" marL="341313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36"/>
            <a:ext cx="2209800" cy="8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